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2"/>
  </p:notesMasterIdLst>
  <p:sldIdLst>
    <p:sldId id="256" r:id="rId2"/>
    <p:sldId id="277" r:id="rId3"/>
    <p:sldId id="278" r:id="rId4"/>
    <p:sldId id="308" r:id="rId5"/>
    <p:sldId id="262" r:id="rId6"/>
    <p:sldId id="263" r:id="rId7"/>
    <p:sldId id="264" r:id="rId8"/>
    <p:sldId id="267" r:id="rId9"/>
    <p:sldId id="381" r:id="rId10"/>
    <p:sldId id="385" r:id="rId11"/>
    <p:sldId id="388" r:id="rId12"/>
    <p:sldId id="386" r:id="rId13"/>
    <p:sldId id="387" r:id="rId14"/>
    <p:sldId id="265" r:id="rId15"/>
    <p:sldId id="266" r:id="rId16"/>
    <p:sldId id="268" r:id="rId17"/>
    <p:sldId id="269" r:id="rId18"/>
    <p:sldId id="389" r:id="rId19"/>
    <p:sldId id="390" r:id="rId20"/>
    <p:sldId id="391" r:id="rId21"/>
    <p:sldId id="392" r:id="rId22"/>
    <p:sldId id="271" r:id="rId23"/>
    <p:sldId id="393" r:id="rId24"/>
    <p:sldId id="374" r:id="rId25"/>
    <p:sldId id="375" r:id="rId26"/>
    <p:sldId id="376" r:id="rId27"/>
    <p:sldId id="378" r:id="rId28"/>
    <p:sldId id="380" r:id="rId29"/>
    <p:sldId id="377" r:id="rId30"/>
    <p:sldId id="365" r:id="rId31"/>
    <p:sldId id="368" r:id="rId32"/>
    <p:sldId id="369" r:id="rId33"/>
    <p:sldId id="285" r:id="rId34"/>
    <p:sldId id="370" r:id="rId35"/>
    <p:sldId id="371" r:id="rId36"/>
    <p:sldId id="372" r:id="rId37"/>
    <p:sldId id="373" r:id="rId38"/>
    <p:sldId id="379" r:id="rId39"/>
    <p:sldId id="352" r:id="rId40"/>
    <p:sldId id="27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0">
          <p15:clr>
            <a:srgbClr val="A4A3A4"/>
          </p15:clr>
        </p15:guide>
        <p15:guide id="2" pos="12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3399"/>
    <a:srgbClr val="336699"/>
    <a:srgbClr val="719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5" autoAdjust="0"/>
    <p:restoredTop sz="94820" autoAdjust="0"/>
  </p:normalViewPr>
  <p:slideViewPr>
    <p:cSldViewPr snapToGrid="0" showGuides="1">
      <p:cViewPr varScale="1">
        <p:scale>
          <a:sx n="66" d="100"/>
          <a:sy n="66" d="100"/>
        </p:scale>
        <p:origin x="1260" y="48"/>
      </p:cViewPr>
      <p:guideLst>
        <p:guide orient="horz" pos="710"/>
        <p:guide pos="1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38E11-24DB-47C0-AE6F-C275C15FC9B8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0388D-572C-434D-9837-54B46A36C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DDFA-4814-4068-9AED-9F59DC17132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1B72E9-43C5-4258-9E42-E3F45965CA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DDFA-4814-4068-9AED-9F59DC17132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72E9-43C5-4258-9E42-E3F45965C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DDFA-4814-4068-9AED-9F59DC17132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72E9-43C5-4258-9E42-E3F45965C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DDFA-4814-4068-9AED-9F59DC17132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72E9-43C5-4258-9E42-E3F45965C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DDFA-4814-4068-9AED-9F59DC17132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72E9-43C5-4258-9E42-E3F45965CA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DDFA-4814-4068-9AED-9F59DC17132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72E9-43C5-4258-9E42-E3F45965CA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DDFA-4814-4068-9AED-9F59DC17132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72E9-43C5-4258-9E42-E3F45965CA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DDFA-4814-4068-9AED-9F59DC17132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72E9-43C5-4258-9E42-E3F45965C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DDFA-4814-4068-9AED-9F59DC17132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72E9-43C5-4258-9E42-E3F45965C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DDFA-4814-4068-9AED-9F59DC17132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72E9-43C5-4258-9E42-E3F45965C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DDFA-4814-4068-9AED-9F59DC17132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72E9-43C5-4258-9E42-E3F45965C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2CDDFA-4814-4068-9AED-9F59DC171324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1B72E9-43C5-4258-9E42-E3F45965CA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40.png"/><Relationship Id="rId7" Type="http://schemas.openxmlformats.org/officeDocument/2006/relationships/image" Target="../media/image2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40.png"/><Relationship Id="rId7" Type="http://schemas.openxmlformats.org/officeDocument/2006/relationships/image" Target="../media/image2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41.png"/><Relationship Id="rId7" Type="http://schemas.openxmlformats.org/officeDocument/2006/relationships/image" Target="../media/image2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9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5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8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52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4" Type="http://schemas.openxmlformats.org/officeDocument/2006/relationships/image" Target="../media/image3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1.png"/><Relationship Id="rId5" Type="http://schemas.openxmlformats.org/officeDocument/2006/relationships/image" Target="../media/image471.png"/><Relationship Id="rId4" Type="http://schemas.openxmlformats.org/officeDocument/2006/relationships/image" Target="../media/image4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2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1.png"/><Relationship Id="rId4" Type="http://schemas.openxmlformats.org/officeDocument/2006/relationships/image" Target="../media/image451.png"/><Relationship Id="rId9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55.png"/><Relationship Id="rId7" Type="http://schemas.openxmlformats.org/officeDocument/2006/relationships/image" Target="../media/image4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Relationship Id="rId9" Type="http://schemas.openxmlformats.org/officeDocument/2006/relationships/image" Target="../media/image5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610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8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2"/>
            <a:ext cx="8389034" cy="229094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Elementary Closures in Nonlinear Integer Programming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8366" y="3014350"/>
            <a:ext cx="6560234" cy="3376925"/>
          </a:xfrm>
        </p:spPr>
        <p:txBody>
          <a:bodyPr>
            <a:normAutofit/>
          </a:bodyPr>
          <a:lstStyle/>
          <a:p>
            <a:r>
              <a:rPr lang="en-US" sz="2800" i="1" u="sng" dirty="0" smtClean="0">
                <a:solidFill>
                  <a:schemeClr val="tx1"/>
                </a:solidFill>
              </a:rPr>
              <a:t>Daniel </a:t>
            </a:r>
            <a:r>
              <a:rPr lang="en-US" sz="2800" i="1" u="sng" dirty="0" err="1" smtClean="0">
                <a:solidFill>
                  <a:schemeClr val="tx1"/>
                </a:solidFill>
              </a:rPr>
              <a:t>Dadush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>
                <a:solidFill>
                  <a:schemeClr val="tx1"/>
                </a:solidFill>
              </a:rPr>
              <a:t>– </a:t>
            </a:r>
            <a:r>
              <a:rPr lang="en-US" smtClean="0">
                <a:solidFill>
                  <a:schemeClr val="tx1"/>
                </a:solidFill>
              </a:rPr>
              <a:t>CWI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Santanu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Dey</a:t>
            </a:r>
            <a:r>
              <a:rPr lang="en-US" sz="2800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</a:rPr>
              <a:t>Georgia Tech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Juan </a:t>
            </a:r>
            <a:r>
              <a:rPr lang="en-US" sz="2800" dirty="0">
                <a:solidFill>
                  <a:schemeClr val="tx1"/>
                </a:solidFill>
              </a:rPr>
              <a:t>Pablo </a:t>
            </a:r>
            <a:r>
              <a:rPr lang="en-US" sz="2800" dirty="0" err="1" smtClean="0">
                <a:solidFill>
                  <a:schemeClr val="tx1"/>
                </a:solidFill>
              </a:rPr>
              <a:t>Vielma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</a:rPr>
              <a:t>MIT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129"/>
                <a:ext cx="8839200" cy="5105400"/>
              </a:xfrm>
              <a:noFill/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0" i="1" baseline="300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compact convex</a:t>
                </a:r>
                <a:endParaRPr lang="en-US" baseline="300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C3399"/>
                    </a:solidFill>
                  </a:rPr>
                  <a:t>Elementary disjunction:</a:t>
                </a: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𝑜𝑟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C3399"/>
                    </a:solidFill>
                  </a:rPr>
                  <a:t>Split Cut: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SC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conv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129"/>
                <a:ext cx="8839200" cy="5105400"/>
              </a:xfrm>
              <a:blipFill rotWithShape="1">
                <a:blip r:embed="rId3"/>
                <a:stretch>
                  <a:fillRect l="-103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37"/>
          <p:cNvSpPr/>
          <p:nvPr/>
        </p:nvSpPr>
        <p:spPr>
          <a:xfrm>
            <a:off x="5158409" y="2859183"/>
            <a:ext cx="2476873" cy="2523992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  <a:gd name="connsiteX0" fmla="*/ 769637 w 2389670"/>
              <a:gd name="connsiteY0" fmla="*/ 292386 h 2333801"/>
              <a:gd name="connsiteX1" fmla="*/ 1640494 w 2389670"/>
              <a:gd name="connsiteY1" fmla="*/ 2100 h 2333801"/>
              <a:gd name="connsiteX2" fmla="*/ 2366209 w 2389670"/>
              <a:gd name="connsiteY2" fmla="*/ 306901 h 2333801"/>
              <a:gd name="connsiteX3" fmla="*/ 2133980 w 2389670"/>
              <a:gd name="connsiteY3" fmla="*/ 2164729 h 2333801"/>
              <a:gd name="connsiteX4" fmla="*/ 1364725 w 2389670"/>
              <a:gd name="connsiteY4" fmla="*/ 2193760 h 2333801"/>
              <a:gd name="connsiteX5" fmla="*/ 43923 w 2389670"/>
              <a:gd name="connsiteY5" fmla="*/ 1685758 h 2333801"/>
              <a:gd name="connsiteX6" fmla="*/ 769637 w 2389670"/>
              <a:gd name="connsiteY6" fmla="*/ 292386 h 2333801"/>
              <a:gd name="connsiteX0" fmla="*/ 749742 w 2369775"/>
              <a:gd name="connsiteY0" fmla="*/ 292386 h 2550718"/>
              <a:gd name="connsiteX1" fmla="*/ 1620599 w 2369775"/>
              <a:gd name="connsiteY1" fmla="*/ 2100 h 2550718"/>
              <a:gd name="connsiteX2" fmla="*/ 2346314 w 2369775"/>
              <a:gd name="connsiteY2" fmla="*/ 306901 h 2550718"/>
              <a:gd name="connsiteX3" fmla="*/ 2114085 w 2369775"/>
              <a:gd name="connsiteY3" fmla="*/ 2164729 h 2550718"/>
              <a:gd name="connsiteX4" fmla="*/ 1664145 w 2369775"/>
              <a:gd name="connsiteY4" fmla="*/ 2527588 h 2550718"/>
              <a:gd name="connsiteX5" fmla="*/ 24028 w 2369775"/>
              <a:gd name="connsiteY5" fmla="*/ 1685758 h 2550718"/>
              <a:gd name="connsiteX6" fmla="*/ 749742 w 2369775"/>
              <a:gd name="connsiteY6" fmla="*/ 292386 h 2550718"/>
              <a:gd name="connsiteX0" fmla="*/ 693385 w 2313418"/>
              <a:gd name="connsiteY0" fmla="*/ 292386 h 2550718"/>
              <a:gd name="connsiteX1" fmla="*/ 1564242 w 2313418"/>
              <a:gd name="connsiteY1" fmla="*/ 2100 h 2550718"/>
              <a:gd name="connsiteX2" fmla="*/ 2289957 w 2313418"/>
              <a:gd name="connsiteY2" fmla="*/ 306901 h 2550718"/>
              <a:gd name="connsiteX3" fmla="*/ 2057728 w 2313418"/>
              <a:gd name="connsiteY3" fmla="*/ 2164729 h 2550718"/>
              <a:gd name="connsiteX4" fmla="*/ 1607788 w 2313418"/>
              <a:gd name="connsiteY4" fmla="*/ 2527588 h 2550718"/>
              <a:gd name="connsiteX5" fmla="*/ 25728 w 2313418"/>
              <a:gd name="connsiteY5" fmla="*/ 1801872 h 2550718"/>
              <a:gd name="connsiteX6" fmla="*/ 693385 w 2313418"/>
              <a:gd name="connsiteY6" fmla="*/ 292386 h 2550718"/>
              <a:gd name="connsiteX0" fmla="*/ 739328 w 2359361"/>
              <a:gd name="connsiteY0" fmla="*/ 292386 h 2550718"/>
              <a:gd name="connsiteX1" fmla="*/ 1610185 w 2359361"/>
              <a:gd name="connsiteY1" fmla="*/ 2100 h 2550718"/>
              <a:gd name="connsiteX2" fmla="*/ 2335900 w 2359361"/>
              <a:gd name="connsiteY2" fmla="*/ 306901 h 2550718"/>
              <a:gd name="connsiteX3" fmla="*/ 2103671 w 2359361"/>
              <a:gd name="connsiteY3" fmla="*/ 2164729 h 2550718"/>
              <a:gd name="connsiteX4" fmla="*/ 1653731 w 2359361"/>
              <a:gd name="connsiteY4" fmla="*/ 2527588 h 2550718"/>
              <a:gd name="connsiteX5" fmla="*/ 71671 w 2359361"/>
              <a:gd name="connsiteY5" fmla="*/ 1801872 h 2550718"/>
              <a:gd name="connsiteX6" fmla="*/ 739328 w 2359361"/>
              <a:gd name="connsiteY6" fmla="*/ 292386 h 2550718"/>
              <a:gd name="connsiteX0" fmla="*/ 739328 w 2339204"/>
              <a:gd name="connsiteY0" fmla="*/ 304489 h 2708926"/>
              <a:gd name="connsiteX1" fmla="*/ 1610185 w 2339204"/>
              <a:gd name="connsiteY1" fmla="*/ 14203 h 2708926"/>
              <a:gd name="connsiteX2" fmla="*/ 2335900 w 2339204"/>
              <a:gd name="connsiteY2" fmla="*/ 319004 h 2708926"/>
              <a:gd name="connsiteX3" fmla="*/ 1856928 w 2339204"/>
              <a:gd name="connsiteY3" fmla="*/ 2554203 h 2708926"/>
              <a:gd name="connsiteX4" fmla="*/ 1653731 w 2339204"/>
              <a:gd name="connsiteY4" fmla="*/ 2539691 h 2708926"/>
              <a:gd name="connsiteX5" fmla="*/ 71671 w 2339204"/>
              <a:gd name="connsiteY5" fmla="*/ 1813975 h 2708926"/>
              <a:gd name="connsiteX6" fmla="*/ 739328 w 2339204"/>
              <a:gd name="connsiteY6" fmla="*/ 304489 h 2708926"/>
              <a:gd name="connsiteX0" fmla="*/ 674147 w 2274023"/>
              <a:gd name="connsiteY0" fmla="*/ 304489 h 2657568"/>
              <a:gd name="connsiteX1" fmla="*/ 1545004 w 2274023"/>
              <a:gd name="connsiteY1" fmla="*/ 14203 h 2657568"/>
              <a:gd name="connsiteX2" fmla="*/ 2270719 w 2274023"/>
              <a:gd name="connsiteY2" fmla="*/ 319004 h 2657568"/>
              <a:gd name="connsiteX3" fmla="*/ 1791747 w 2274023"/>
              <a:gd name="connsiteY3" fmla="*/ 2554203 h 2657568"/>
              <a:gd name="connsiteX4" fmla="*/ 1080550 w 2274023"/>
              <a:gd name="connsiteY4" fmla="*/ 2292948 h 2657568"/>
              <a:gd name="connsiteX5" fmla="*/ 6490 w 2274023"/>
              <a:gd name="connsiteY5" fmla="*/ 1813975 h 2657568"/>
              <a:gd name="connsiteX6" fmla="*/ 674147 w 2274023"/>
              <a:gd name="connsiteY6" fmla="*/ 304489 h 2657568"/>
              <a:gd name="connsiteX0" fmla="*/ 674147 w 2270935"/>
              <a:gd name="connsiteY0" fmla="*/ 303894 h 2644547"/>
              <a:gd name="connsiteX1" fmla="*/ 1545004 w 2270935"/>
              <a:gd name="connsiteY1" fmla="*/ 13608 h 2644547"/>
              <a:gd name="connsiteX2" fmla="*/ 2270719 w 2270935"/>
              <a:gd name="connsiteY2" fmla="*/ 318409 h 2644547"/>
              <a:gd name="connsiteX3" fmla="*/ 1617575 w 2270935"/>
              <a:gd name="connsiteY3" fmla="*/ 2539094 h 2644547"/>
              <a:gd name="connsiteX4" fmla="*/ 1080550 w 2270935"/>
              <a:gd name="connsiteY4" fmla="*/ 2292353 h 2644547"/>
              <a:gd name="connsiteX5" fmla="*/ 6490 w 2270935"/>
              <a:gd name="connsiteY5" fmla="*/ 1813380 h 2644547"/>
              <a:gd name="connsiteX6" fmla="*/ 674147 w 2270935"/>
              <a:gd name="connsiteY6" fmla="*/ 303894 h 2644547"/>
              <a:gd name="connsiteX0" fmla="*/ 674147 w 2272860"/>
              <a:gd name="connsiteY0" fmla="*/ 299967 h 2634358"/>
              <a:gd name="connsiteX1" fmla="*/ 1545004 w 2272860"/>
              <a:gd name="connsiteY1" fmla="*/ 9681 h 2634358"/>
              <a:gd name="connsiteX2" fmla="*/ 2270719 w 2272860"/>
              <a:gd name="connsiteY2" fmla="*/ 314482 h 2634358"/>
              <a:gd name="connsiteX3" fmla="*/ 1762720 w 2272860"/>
              <a:gd name="connsiteY3" fmla="*/ 2433568 h 2634358"/>
              <a:gd name="connsiteX4" fmla="*/ 1617575 w 2272860"/>
              <a:gd name="connsiteY4" fmla="*/ 2535167 h 2634358"/>
              <a:gd name="connsiteX5" fmla="*/ 1080550 w 2272860"/>
              <a:gd name="connsiteY5" fmla="*/ 2288426 h 2634358"/>
              <a:gd name="connsiteX6" fmla="*/ 6490 w 2272860"/>
              <a:gd name="connsiteY6" fmla="*/ 1809453 h 2634358"/>
              <a:gd name="connsiteX7" fmla="*/ 674147 w 2272860"/>
              <a:gd name="connsiteY7" fmla="*/ 299967 h 2634358"/>
              <a:gd name="connsiteX0" fmla="*/ 694710 w 2293423"/>
              <a:gd name="connsiteY0" fmla="*/ 299967 h 2662929"/>
              <a:gd name="connsiteX1" fmla="*/ 1565567 w 2293423"/>
              <a:gd name="connsiteY1" fmla="*/ 9681 h 2662929"/>
              <a:gd name="connsiteX2" fmla="*/ 2291282 w 2293423"/>
              <a:gd name="connsiteY2" fmla="*/ 314482 h 2662929"/>
              <a:gd name="connsiteX3" fmla="*/ 1783283 w 2293423"/>
              <a:gd name="connsiteY3" fmla="*/ 2433568 h 2662929"/>
              <a:gd name="connsiteX4" fmla="*/ 1638138 w 2293423"/>
              <a:gd name="connsiteY4" fmla="*/ 2535167 h 2662929"/>
              <a:gd name="connsiteX5" fmla="*/ 27053 w 2293423"/>
              <a:gd name="connsiteY5" fmla="*/ 1809453 h 2662929"/>
              <a:gd name="connsiteX6" fmla="*/ 694710 w 2293423"/>
              <a:gd name="connsiteY6" fmla="*/ 299967 h 2662929"/>
              <a:gd name="connsiteX0" fmla="*/ 694710 w 2291649"/>
              <a:gd name="connsiteY0" fmla="*/ 303893 h 2597745"/>
              <a:gd name="connsiteX1" fmla="*/ 1565567 w 2291649"/>
              <a:gd name="connsiteY1" fmla="*/ 13607 h 2597745"/>
              <a:gd name="connsiteX2" fmla="*/ 2291282 w 2291649"/>
              <a:gd name="connsiteY2" fmla="*/ 318408 h 2597745"/>
              <a:gd name="connsiteX3" fmla="*/ 1638138 w 2291649"/>
              <a:gd name="connsiteY3" fmla="*/ 2539093 h 2597745"/>
              <a:gd name="connsiteX4" fmla="*/ 27053 w 2291649"/>
              <a:gd name="connsiteY4" fmla="*/ 1813379 h 2597745"/>
              <a:gd name="connsiteX5" fmla="*/ 694710 w 2291649"/>
              <a:gd name="connsiteY5" fmla="*/ 303893 h 2597745"/>
              <a:gd name="connsiteX0" fmla="*/ 698105 w 2296432"/>
              <a:gd name="connsiteY0" fmla="*/ 306328 h 2654940"/>
              <a:gd name="connsiteX1" fmla="*/ 1568962 w 2296432"/>
              <a:gd name="connsiteY1" fmla="*/ 16042 h 2654940"/>
              <a:gd name="connsiteX2" fmla="*/ 2294677 w 2296432"/>
              <a:gd name="connsiteY2" fmla="*/ 320843 h 2654940"/>
              <a:gd name="connsiteX3" fmla="*/ 1714105 w 2296432"/>
              <a:gd name="connsiteY3" fmla="*/ 2599585 h 2654940"/>
              <a:gd name="connsiteX4" fmla="*/ 30448 w 2296432"/>
              <a:gd name="connsiteY4" fmla="*/ 1815814 h 2654940"/>
              <a:gd name="connsiteX5" fmla="*/ 698105 w 2296432"/>
              <a:gd name="connsiteY5" fmla="*/ 306328 h 2654940"/>
              <a:gd name="connsiteX0" fmla="*/ 698105 w 2296432"/>
              <a:gd name="connsiteY0" fmla="*/ 306328 h 2599585"/>
              <a:gd name="connsiteX1" fmla="*/ 1568962 w 2296432"/>
              <a:gd name="connsiteY1" fmla="*/ 16042 h 2599585"/>
              <a:gd name="connsiteX2" fmla="*/ 2294677 w 2296432"/>
              <a:gd name="connsiteY2" fmla="*/ 320843 h 2599585"/>
              <a:gd name="connsiteX3" fmla="*/ 1714105 w 2296432"/>
              <a:gd name="connsiteY3" fmla="*/ 2599585 h 2599585"/>
              <a:gd name="connsiteX4" fmla="*/ 30448 w 2296432"/>
              <a:gd name="connsiteY4" fmla="*/ 1815814 h 2599585"/>
              <a:gd name="connsiteX5" fmla="*/ 698105 w 2296432"/>
              <a:gd name="connsiteY5" fmla="*/ 306328 h 2599585"/>
              <a:gd name="connsiteX0" fmla="*/ 799352 w 2397679"/>
              <a:gd name="connsiteY0" fmla="*/ 306328 h 2599585"/>
              <a:gd name="connsiteX1" fmla="*/ 1670209 w 2397679"/>
              <a:gd name="connsiteY1" fmla="*/ 16042 h 2599585"/>
              <a:gd name="connsiteX2" fmla="*/ 2395924 w 2397679"/>
              <a:gd name="connsiteY2" fmla="*/ 320843 h 2599585"/>
              <a:gd name="connsiteX3" fmla="*/ 1815352 w 2397679"/>
              <a:gd name="connsiteY3" fmla="*/ 2599585 h 2599585"/>
              <a:gd name="connsiteX4" fmla="*/ 131695 w 2397679"/>
              <a:gd name="connsiteY4" fmla="*/ 1815814 h 2599585"/>
              <a:gd name="connsiteX5" fmla="*/ 799352 w 2397679"/>
              <a:gd name="connsiteY5" fmla="*/ 306328 h 2599585"/>
              <a:gd name="connsiteX0" fmla="*/ 696055 w 2293397"/>
              <a:gd name="connsiteY0" fmla="*/ 303306 h 2523992"/>
              <a:gd name="connsiteX1" fmla="*/ 1566912 w 2293397"/>
              <a:gd name="connsiteY1" fmla="*/ 13020 h 2523992"/>
              <a:gd name="connsiteX2" fmla="*/ 2292627 w 2293397"/>
              <a:gd name="connsiteY2" fmla="*/ 317821 h 2523992"/>
              <a:gd name="connsiteX3" fmla="*/ 1668512 w 2293397"/>
              <a:gd name="connsiteY3" fmla="*/ 2523992 h 2523992"/>
              <a:gd name="connsiteX4" fmla="*/ 28398 w 2293397"/>
              <a:gd name="connsiteY4" fmla="*/ 1812792 h 2523992"/>
              <a:gd name="connsiteX5" fmla="*/ 696055 w 2293397"/>
              <a:gd name="connsiteY5" fmla="*/ 303306 h 2523992"/>
              <a:gd name="connsiteX0" fmla="*/ 879531 w 2476873"/>
              <a:gd name="connsiteY0" fmla="*/ 303306 h 2523992"/>
              <a:gd name="connsiteX1" fmla="*/ 1750388 w 2476873"/>
              <a:gd name="connsiteY1" fmla="*/ 13020 h 2523992"/>
              <a:gd name="connsiteX2" fmla="*/ 2476103 w 2476873"/>
              <a:gd name="connsiteY2" fmla="*/ 317821 h 2523992"/>
              <a:gd name="connsiteX3" fmla="*/ 1851988 w 2476873"/>
              <a:gd name="connsiteY3" fmla="*/ 2523992 h 2523992"/>
              <a:gd name="connsiteX4" fmla="*/ 23188 w 2476873"/>
              <a:gd name="connsiteY4" fmla="*/ 1435420 h 2523992"/>
              <a:gd name="connsiteX5" fmla="*/ 879531 w 2476873"/>
              <a:gd name="connsiteY5" fmla="*/ 303306 h 25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873" h="2523992">
                <a:moveTo>
                  <a:pt x="879531" y="303306"/>
                </a:moveTo>
                <a:cubicBezTo>
                  <a:pt x="1167398" y="66239"/>
                  <a:pt x="1484293" y="10601"/>
                  <a:pt x="1750388" y="13020"/>
                </a:cubicBezTo>
                <a:cubicBezTo>
                  <a:pt x="2016483" y="15439"/>
                  <a:pt x="2459170" y="-100674"/>
                  <a:pt x="2476103" y="317821"/>
                </a:cubicBezTo>
                <a:cubicBezTo>
                  <a:pt x="2493036" y="736316"/>
                  <a:pt x="2229360" y="2274830"/>
                  <a:pt x="1851988" y="2523992"/>
                </a:cubicBezTo>
                <a:cubicBezTo>
                  <a:pt x="1416560" y="2424811"/>
                  <a:pt x="185264" y="1805534"/>
                  <a:pt x="23188" y="1435420"/>
                </a:cubicBezTo>
                <a:cubicBezTo>
                  <a:pt x="-138888" y="1065306"/>
                  <a:pt x="591664" y="540373"/>
                  <a:pt x="879531" y="30330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 rot="2730344">
                <a:off x="6013674" y="3941501"/>
                <a:ext cx="1364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30344">
                <a:off x="6013674" y="3941501"/>
                <a:ext cx="136447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Split Cuts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34874" y="2457450"/>
            <a:ext cx="2837600" cy="2839130"/>
            <a:chOff x="5434874" y="2457450"/>
            <a:chExt cx="2837600" cy="2839130"/>
          </a:xfrm>
        </p:grpSpPr>
        <p:sp>
          <p:nvSpPr>
            <p:cNvPr id="3" name="Oval 2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5968015" y="2952386"/>
            <a:ext cx="1861219" cy="1910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681823" y="3247136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823" y="3247136"/>
                <a:ext cx="57381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>
            <a:off x="6265950" y="2354976"/>
            <a:ext cx="1861219" cy="1910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 rot="2730344">
                <a:off x="6671666" y="2767720"/>
                <a:ext cx="1364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30344">
                <a:off x="6671666" y="2767720"/>
                <a:ext cx="136447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5890161" y="2808514"/>
            <a:ext cx="1008463" cy="38594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416585" y="3510092"/>
            <a:ext cx="207267" cy="106571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Split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129"/>
                <a:ext cx="8839200" cy="5105400"/>
              </a:xfrm>
              <a:noFill/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0" i="1" baseline="300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compact convex</a:t>
                </a:r>
                <a:endParaRPr lang="en-US" baseline="300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Split Closure:</a:t>
                </a:r>
                <a:endParaRPr lang="en-US" dirty="0">
                  <a:solidFill>
                    <a:srgbClr val="CC3399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SC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⋂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  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SC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129"/>
                <a:ext cx="8839200" cy="5105400"/>
              </a:xfrm>
              <a:blipFill rotWithShape="1">
                <a:blip r:embed="rId3"/>
                <a:stretch>
                  <a:fillRect l="-103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5"/>
          <p:cNvSpPr/>
          <p:nvPr/>
        </p:nvSpPr>
        <p:spPr>
          <a:xfrm>
            <a:off x="5158409" y="2860807"/>
            <a:ext cx="2476873" cy="2523992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  <a:gd name="connsiteX0" fmla="*/ 769637 w 2389670"/>
              <a:gd name="connsiteY0" fmla="*/ 292386 h 2333801"/>
              <a:gd name="connsiteX1" fmla="*/ 1640494 w 2389670"/>
              <a:gd name="connsiteY1" fmla="*/ 2100 h 2333801"/>
              <a:gd name="connsiteX2" fmla="*/ 2366209 w 2389670"/>
              <a:gd name="connsiteY2" fmla="*/ 306901 h 2333801"/>
              <a:gd name="connsiteX3" fmla="*/ 2133980 w 2389670"/>
              <a:gd name="connsiteY3" fmla="*/ 2164729 h 2333801"/>
              <a:gd name="connsiteX4" fmla="*/ 1364725 w 2389670"/>
              <a:gd name="connsiteY4" fmla="*/ 2193760 h 2333801"/>
              <a:gd name="connsiteX5" fmla="*/ 43923 w 2389670"/>
              <a:gd name="connsiteY5" fmla="*/ 1685758 h 2333801"/>
              <a:gd name="connsiteX6" fmla="*/ 769637 w 2389670"/>
              <a:gd name="connsiteY6" fmla="*/ 292386 h 2333801"/>
              <a:gd name="connsiteX0" fmla="*/ 749742 w 2369775"/>
              <a:gd name="connsiteY0" fmla="*/ 292386 h 2550718"/>
              <a:gd name="connsiteX1" fmla="*/ 1620599 w 2369775"/>
              <a:gd name="connsiteY1" fmla="*/ 2100 h 2550718"/>
              <a:gd name="connsiteX2" fmla="*/ 2346314 w 2369775"/>
              <a:gd name="connsiteY2" fmla="*/ 306901 h 2550718"/>
              <a:gd name="connsiteX3" fmla="*/ 2114085 w 2369775"/>
              <a:gd name="connsiteY3" fmla="*/ 2164729 h 2550718"/>
              <a:gd name="connsiteX4" fmla="*/ 1664145 w 2369775"/>
              <a:gd name="connsiteY4" fmla="*/ 2527588 h 2550718"/>
              <a:gd name="connsiteX5" fmla="*/ 24028 w 2369775"/>
              <a:gd name="connsiteY5" fmla="*/ 1685758 h 2550718"/>
              <a:gd name="connsiteX6" fmla="*/ 749742 w 2369775"/>
              <a:gd name="connsiteY6" fmla="*/ 292386 h 2550718"/>
              <a:gd name="connsiteX0" fmla="*/ 693385 w 2313418"/>
              <a:gd name="connsiteY0" fmla="*/ 292386 h 2550718"/>
              <a:gd name="connsiteX1" fmla="*/ 1564242 w 2313418"/>
              <a:gd name="connsiteY1" fmla="*/ 2100 h 2550718"/>
              <a:gd name="connsiteX2" fmla="*/ 2289957 w 2313418"/>
              <a:gd name="connsiteY2" fmla="*/ 306901 h 2550718"/>
              <a:gd name="connsiteX3" fmla="*/ 2057728 w 2313418"/>
              <a:gd name="connsiteY3" fmla="*/ 2164729 h 2550718"/>
              <a:gd name="connsiteX4" fmla="*/ 1607788 w 2313418"/>
              <a:gd name="connsiteY4" fmla="*/ 2527588 h 2550718"/>
              <a:gd name="connsiteX5" fmla="*/ 25728 w 2313418"/>
              <a:gd name="connsiteY5" fmla="*/ 1801872 h 2550718"/>
              <a:gd name="connsiteX6" fmla="*/ 693385 w 2313418"/>
              <a:gd name="connsiteY6" fmla="*/ 292386 h 2550718"/>
              <a:gd name="connsiteX0" fmla="*/ 739328 w 2359361"/>
              <a:gd name="connsiteY0" fmla="*/ 292386 h 2550718"/>
              <a:gd name="connsiteX1" fmla="*/ 1610185 w 2359361"/>
              <a:gd name="connsiteY1" fmla="*/ 2100 h 2550718"/>
              <a:gd name="connsiteX2" fmla="*/ 2335900 w 2359361"/>
              <a:gd name="connsiteY2" fmla="*/ 306901 h 2550718"/>
              <a:gd name="connsiteX3" fmla="*/ 2103671 w 2359361"/>
              <a:gd name="connsiteY3" fmla="*/ 2164729 h 2550718"/>
              <a:gd name="connsiteX4" fmla="*/ 1653731 w 2359361"/>
              <a:gd name="connsiteY4" fmla="*/ 2527588 h 2550718"/>
              <a:gd name="connsiteX5" fmla="*/ 71671 w 2359361"/>
              <a:gd name="connsiteY5" fmla="*/ 1801872 h 2550718"/>
              <a:gd name="connsiteX6" fmla="*/ 739328 w 2359361"/>
              <a:gd name="connsiteY6" fmla="*/ 292386 h 2550718"/>
              <a:gd name="connsiteX0" fmla="*/ 739328 w 2339204"/>
              <a:gd name="connsiteY0" fmla="*/ 304489 h 2708926"/>
              <a:gd name="connsiteX1" fmla="*/ 1610185 w 2339204"/>
              <a:gd name="connsiteY1" fmla="*/ 14203 h 2708926"/>
              <a:gd name="connsiteX2" fmla="*/ 2335900 w 2339204"/>
              <a:gd name="connsiteY2" fmla="*/ 319004 h 2708926"/>
              <a:gd name="connsiteX3" fmla="*/ 1856928 w 2339204"/>
              <a:gd name="connsiteY3" fmla="*/ 2554203 h 2708926"/>
              <a:gd name="connsiteX4" fmla="*/ 1653731 w 2339204"/>
              <a:gd name="connsiteY4" fmla="*/ 2539691 h 2708926"/>
              <a:gd name="connsiteX5" fmla="*/ 71671 w 2339204"/>
              <a:gd name="connsiteY5" fmla="*/ 1813975 h 2708926"/>
              <a:gd name="connsiteX6" fmla="*/ 739328 w 2339204"/>
              <a:gd name="connsiteY6" fmla="*/ 304489 h 2708926"/>
              <a:gd name="connsiteX0" fmla="*/ 674147 w 2274023"/>
              <a:gd name="connsiteY0" fmla="*/ 304489 h 2657568"/>
              <a:gd name="connsiteX1" fmla="*/ 1545004 w 2274023"/>
              <a:gd name="connsiteY1" fmla="*/ 14203 h 2657568"/>
              <a:gd name="connsiteX2" fmla="*/ 2270719 w 2274023"/>
              <a:gd name="connsiteY2" fmla="*/ 319004 h 2657568"/>
              <a:gd name="connsiteX3" fmla="*/ 1791747 w 2274023"/>
              <a:gd name="connsiteY3" fmla="*/ 2554203 h 2657568"/>
              <a:gd name="connsiteX4" fmla="*/ 1080550 w 2274023"/>
              <a:gd name="connsiteY4" fmla="*/ 2292948 h 2657568"/>
              <a:gd name="connsiteX5" fmla="*/ 6490 w 2274023"/>
              <a:gd name="connsiteY5" fmla="*/ 1813975 h 2657568"/>
              <a:gd name="connsiteX6" fmla="*/ 674147 w 2274023"/>
              <a:gd name="connsiteY6" fmla="*/ 304489 h 2657568"/>
              <a:gd name="connsiteX0" fmla="*/ 674147 w 2270935"/>
              <a:gd name="connsiteY0" fmla="*/ 303894 h 2644547"/>
              <a:gd name="connsiteX1" fmla="*/ 1545004 w 2270935"/>
              <a:gd name="connsiteY1" fmla="*/ 13608 h 2644547"/>
              <a:gd name="connsiteX2" fmla="*/ 2270719 w 2270935"/>
              <a:gd name="connsiteY2" fmla="*/ 318409 h 2644547"/>
              <a:gd name="connsiteX3" fmla="*/ 1617575 w 2270935"/>
              <a:gd name="connsiteY3" fmla="*/ 2539094 h 2644547"/>
              <a:gd name="connsiteX4" fmla="*/ 1080550 w 2270935"/>
              <a:gd name="connsiteY4" fmla="*/ 2292353 h 2644547"/>
              <a:gd name="connsiteX5" fmla="*/ 6490 w 2270935"/>
              <a:gd name="connsiteY5" fmla="*/ 1813380 h 2644547"/>
              <a:gd name="connsiteX6" fmla="*/ 674147 w 2270935"/>
              <a:gd name="connsiteY6" fmla="*/ 303894 h 2644547"/>
              <a:gd name="connsiteX0" fmla="*/ 674147 w 2272860"/>
              <a:gd name="connsiteY0" fmla="*/ 299967 h 2634358"/>
              <a:gd name="connsiteX1" fmla="*/ 1545004 w 2272860"/>
              <a:gd name="connsiteY1" fmla="*/ 9681 h 2634358"/>
              <a:gd name="connsiteX2" fmla="*/ 2270719 w 2272860"/>
              <a:gd name="connsiteY2" fmla="*/ 314482 h 2634358"/>
              <a:gd name="connsiteX3" fmla="*/ 1762720 w 2272860"/>
              <a:gd name="connsiteY3" fmla="*/ 2433568 h 2634358"/>
              <a:gd name="connsiteX4" fmla="*/ 1617575 w 2272860"/>
              <a:gd name="connsiteY4" fmla="*/ 2535167 h 2634358"/>
              <a:gd name="connsiteX5" fmla="*/ 1080550 w 2272860"/>
              <a:gd name="connsiteY5" fmla="*/ 2288426 h 2634358"/>
              <a:gd name="connsiteX6" fmla="*/ 6490 w 2272860"/>
              <a:gd name="connsiteY6" fmla="*/ 1809453 h 2634358"/>
              <a:gd name="connsiteX7" fmla="*/ 674147 w 2272860"/>
              <a:gd name="connsiteY7" fmla="*/ 299967 h 2634358"/>
              <a:gd name="connsiteX0" fmla="*/ 694710 w 2293423"/>
              <a:gd name="connsiteY0" fmla="*/ 299967 h 2662929"/>
              <a:gd name="connsiteX1" fmla="*/ 1565567 w 2293423"/>
              <a:gd name="connsiteY1" fmla="*/ 9681 h 2662929"/>
              <a:gd name="connsiteX2" fmla="*/ 2291282 w 2293423"/>
              <a:gd name="connsiteY2" fmla="*/ 314482 h 2662929"/>
              <a:gd name="connsiteX3" fmla="*/ 1783283 w 2293423"/>
              <a:gd name="connsiteY3" fmla="*/ 2433568 h 2662929"/>
              <a:gd name="connsiteX4" fmla="*/ 1638138 w 2293423"/>
              <a:gd name="connsiteY4" fmla="*/ 2535167 h 2662929"/>
              <a:gd name="connsiteX5" fmla="*/ 27053 w 2293423"/>
              <a:gd name="connsiteY5" fmla="*/ 1809453 h 2662929"/>
              <a:gd name="connsiteX6" fmla="*/ 694710 w 2293423"/>
              <a:gd name="connsiteY6" fmla="*/ 299967 h 2662929"/>
              <a:gd name="connsiteX0" fmla="*/ 694710 w 2291649"/>
              <a:gd name="connsiteY0" fmla="*/ 303893 h 2597745"/>
              <a:gd name="connsiteX1" fmla="*/ 1565567 w 2291649"/>
              <a:gd name="connsiteY1" fmla="*/ 13607 h 2597745"/>
              <a:gd name="connsiteX2" fmla="*/ 2291282 w 2291649"/>
              <a:gd name="connsiteY2" fmla="*/ 318408 h 2597745"/>
              <a:gd name="connsiteX3" fmla="*/ 1638138 w 2291649"/>
              <a:gd name="connsiteY3" fmla="*/ 2539093 h 2597745"/>
              <a:gd name="connsiteX4" fmla="*/ 27053 w 2291649"/>
              <a:gd name="connsiteY4" fmla="*/ 1813379 h 2597745"/>
              <a:gd name="connsiteX5" fmla="*/ 694710 w 2291649"/>
              <a:gd name="connsiteY5" fmla="*/ 303893 h 2597745"/>
              <a:gd name="connsiteX0" fmla="*/ 698105 w 2296432"/>
              <a:gd name="connsiteY0" fmla="*/ 306328 h 2654940"/>
              <a:gd name="connsiteX1" fmla="*/ 1568962 w 2296432"/>
              <a:gd name="connsiteY1" fmla="*/ 16042 h 2654940"/>
              <a:gd name="connsiteX2" fmla="*/ 2294677 w 2296432"/>
              <a:gd name="connsiteY2" fmla="*/ 320843 h 2654940"/>
              <a:gd name="connsiteX3" fmla="*/ 1714105 w 2296432"/>
              <a:gd name="connsiteY3" fmla="*/ 2599585 h 2654940"/>
              <a:gd name="connsiteX4" fmla="*/ 30448 w 2296432"/>
              <a:gd name="connsiteY4" fmla="*/ 1815814 h 2654940"/>
              <a:gd name="connsiteX5" fmla="*/ 698105 w 2296432"/>
              <a:gd name="connsiteY5" fmla="*/ 306328 h 2654940"/>
              <a:gd name="connsiteX0" fmla="*/ 698105 w 2296432"/>
              <a:gd name="connsiteY0" fmla="*/ 306328 h 2599585"/>
              <a:gd name="connsiteX1" fmla="*/ 1568962 w 2296432"/>
              <a:gd name="connsiteY1" fmla="*/ 16042 h 2599585"/>
              <a:gd name="connsiteX2" fmla="*/ 2294677 w 2296432"/>
              <a:gd name="connsiteY2" fmla="*/ 320843 h 2599585"/>
              <a:gd name="connsiteX3" fmla="*/ 1714105 w 2296432"/>
              <a:gd name="connsiteY3" fmla="*/ 2599585 h 2599585"/>
              <a:gd name="connsiteX4" fmla="*/ 30448 w 2296432"/>
              <a:gd name="connsiteY4" fmla="*/ 1815814 h 2599585"/>
              <a:gd name="connsiteX5" fmla="*/ 698105 w 2296432"/>
              <a:gd name="connsiteY5" fmla="*/ 306328 h 2599585"/>
              <a:gd name="connsiteX0" fmla="*/ 799352 w 2397679"/>
              <a:gd name="connsiteY0" fmla="*/ 306328 h 2599585"/>
              <a:gd name="connsiteX1" fmla="*/ 1670209 w 2397679"/>
              <a:gd name="connsiteY1" fmla="*/ 16042 h 2599585"/>
              <a:gd name="connsiteX2" fmla="*/ 2395924 w 2397679"/>
              <a:gd name="connsiteY2" fmla="*/ 320843 h 2599585"/>
              <a:gd name="connsiteX3" fmla="*/ 1815352 w 2397679"/>
              <a:gd name="connsiteY3" fmla="*/ 2599585 h 2599585"/>
              <a:gd name="connsiteX4" fmla="*/ 131695 w 2397679"/>
              <a:gd name="connsiteY4" fmla="*/ 1815814 h 2599585"/>
              <a:gd name="connsiteX5" fmla="*/ 799352 w 2397679"/>
              <a:gd name="connsiteY5" fmla="*/ 306328 h 2599585"/>
              <a:gd name="connsiteX0" fmla="*/ 696055 w 2293397"/>
              <a:gd name="connsiteY0" fmla="*/ 303306 h 2523992"/>
              <a:gd name="connsiteX1" fmla="*/ 1566912 w 2293397"/>
              <a:gd name="connsiteY1" fmla="*/ 13020 h 2523992"/>
              <a:gd name="connsiteX2" fmla="*/ 2292627 w 2293397"/>
              <a:gd name="connsiteY2" fmla="*/ 317821 h 2523992"/>
              <a:gd name="connsiteX3" fmla="*/ 1668512 w 2293397"/>
              <a:gd name="connsiteY3" fmla="*/ 2523992 h 2523992"/>
              <a:gd name="connsiteX4" fmla="*/ 28398 w 2293397"/>
              <a:gd name="connsiteY4" fmla="*/ 1812792 h 2523992"/>
              <a:gd name="connsiteX5" fmla="*/ 696055 w 2293397"/>
              <a:gd name="connsiteY5" fmla="*/ 303306 h 2523992"/>
              <a:gd name="connsiteX0" fmla="*/ 879531 w 2476873"/>
              <a:gd name="connsiteY0" fmla="*/ 303306 h 2523992"/>
              <a:gd name="connsiteX1" fmla="*/ 1750388 w 2476873"/>
              <a:gd name="connsiteY1" fmla="*/ 13020 h 2523992"/>
              <a:gd name="connsiteX2" fmla="*/ 2476103 w 2476873"/>
              <a:gd name="connsiteY2" fmla="*/ 317821 h 2523992"/>
              <a:gd name="connsiteX3" fmla="*/ 1851988 w 2476873"/>
              <a:gd name="connsiteY3" fmla="*/ 2523992 h 2523992"/>
              <a:gd name="connsiteX4" fmla="*/ 23188 w 2476873"/>
              <a:gd name="connsiteY4" fmla="*/ 1435420 h 2523992"/>
              <a:gd name="connsiteX5" fmla="*/ 879531 w 2476873"/>
              <a:gd name="connsiteY5" fmla="*/ 303306 h 25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873" h="2523992">
                <a:moveTo>
                  <a:pt x="879531" y="303306"/>
                </a:moveTo>
                <a:cubicBezTo>
                  <a:pt x="1167398" y="66239"/>
                  <a:pt x="1484293" y="10601"/>
                  <a:pt x="1750388" y="13020"/>
                </a:cubicBezTo>
                <a:cubicBezTo>
                  <a:pt x="2016483" y="15439"/>
                  <a:pt x="2459170" y="-100674"/>
                  <a:pt x="2476103" y="317821"/>
                </a:cubicBezTo>
                <a:cubicBezTo>
                  <a:pt x="2493036" y="736316"/>
                  <a:pt x="2229360" y="2274830"/>
                  <a:pt x="1851988" y="2523992"/>
                </a:cubicBezTo>
                <a:cubicBezTo>
                  <a:pt x="1416560" y="2424811"/>
                  <a:pt x="185264" y="1805534"/>
                  <a:pt x="23188" y="1435420"/>
                </a:cubicBezTo>
                <a:cubicBezTo>
                  <a:pt x="-138888" y="1065306"/>
                  <a:pt x="591664" y="540373"/>
                  <a:pt x="879531" y="30330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434874" y="2457450"/>
            <a:ext cx="2837600" cy="2839130"/>
            <a:chOff x="5434874" y="2457450"/>
            <a:chExt cx="2837600" cy="2839130"/>
          </a:xfrm>
        </p:grpSpPr>
        <p:sp>
          <p:nvSpPr>
            <p:cNvPr id="39" name="Oval 38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643031" y="3604068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031" y="3604068"/>
                <a:ext cx="57381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8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Split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129"/>
                <a:ext cx="8839200" cy="5105400"/>
              </a:xfrm>
              <a:noFill/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0" i="1" baseline="300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compact convex</a:t>
                </a:r>
                <a:endParaRPr lang="en-US" baseline="300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Split Closure:</a:t>
                </a:r>
                <a:endParaRPr lang="en-US" dirty="0">
                  <a:solidFill>
                    <a:srgbClr val="CC3399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SC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⋂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  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SC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129"/>
                <a:ext cx="8839200" cy="5105400"/>
              </a:xfrm>
              <a:blipFill rotWithShape="1">
                <a:blip r:embed="rId3"/>
                <a:stretch>
                  <a:fillRect l="-103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5"/>
          <p:cNvSpPr/>
          <p:nvPr/>
        </p:nvSpPr>
        <p:spPr>
          <a:xfrm>
            <a:off x="5158409" y="2860807"/>
            <a:ext cx="2476873" cy="2523992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  <a:gd name="connsiteX0" fmla="*/ 769637 w 2389670"/>
              <a:gd name="connsiteY0" fmla="*/ 292386 h 2333801"/>
              <a:gd name="connsiteX1" fmla="*/ 1640494 w 2389670"/>
              <a:gd name="connsiteY1" fmla="*/ 2100 h 2333801"/>
              <a:gd name="connsiteX2" fmla="*/ 2366209 w 2389670"/>
              <a:gd name="connsiteY2" fmla="*/ 306901 h 2333801"/>
              <a:gd name="connsiteX3" fmla="*/ 2133980 w 2389670"/>
              <a:gd name="connsiteY3" fmla="*/ 2164729 h 2333801"/>
              <a:gd name="connsiteX4" fmla="*/ 1364725 w 2389670"/>
              <a:gd name="connsiteY4" fmla="*/ 2193760 h 2333801"/>
              <a:gd name="connsiteX5" fmla="*/ 43923 w 2389670"/>
              <a:gd name="connsiteY5" fmla="*/ 1685758 h 2333801"/>
              <a:gd name="connsiteX6" fmla="*/ 769637 w 2389670"/>
              <a:gd name="connsiteY6" fmla="*/ 292386 h 2333801"/>
              <a:gd name="connsiteX0" fmla="*/ 749742 w 2369775"/>
              <a:gd name="connsiteY0" fmla="*/ 292386 h 2550718"/>
              <a:gd name="connsiteX1" fmla="*/ 1620599 w 2369775"/>
              <a:gd name="connsiteY1" fmla="*/ 2100 h 2550718"/>
              <a:gd name="connsiteX2" fmla="*/ 2346314 w 2369775"/>
              <a:gd name="connsiteY2" fmla="*/ 306901 h 2550718"/>
              <a:gd name="connsiteX3" fmla="*/ 2114085 w 2369775"/>
              <a:gd name="connsiteY3" fmla="*/ 2164729 h 2550718"/>
              <a:gd name="connsiteX4" fmla="*/ 1664145 w 2369775"/>
              <a:gd name="connsiteY4" fmla="*/ 2527588 h 2550718"/>
              <a:gd name="connsiteX5" fmla="*/ 24028 w 2369775"/>
              <a:gd name="connsiteY5" fmla="*/ 1685758 h 2550718"/>
              <a:gd name="connsiteX6" fmla="*/ 749742 w 2369775"/>
              <a:gd name="connsiteY6" fmla="*/ 292386 h 2550718"/>
              <a:gd name="connsiteX0" fmla="*/ 693385 w 2313418"/>
              <a:gd name="connsiteY0" fmla="*/ 292386 h 2550718"/>
              <a:gd name="connsiteX1" fmla="*/ 1564242 w 2313418"/>
              <a:gd name="connsiteY1" fmla="*/ 2100 h 2550718"/>
              <a:gd name="connsiteX2" fmla="*/ 2289957 w 2313418"/>
              <a:gd name="connsiteY2" fmla="*/ 306901 h 2550718"/>
              <a:gd name="connsiteX3" fmla="*/ 2057728 w 2313418"/>
              <a:gd name="connsiteY3" fmla="*/ 2164729 h 2550718"/>
              <a:gd name="connsiteX4" fmla="*/ 1607788 w 2313418"/>
              <a:gd name="connsiteY4" fmla="*/ 2527588 h 2550718"/>
              <a:gd name="connsiteX5" fmla="*/ 25728 w 2313418"/>
              <a:gd name="connsiteY5" fmla="*/ 1801872 h 2550718"/>
              <a:gd name="connsiteX6" fmla="*/ 693385 w 2313418"/>
              <a:gd name="connsiteY6" fmla="*/ 292386 h 2550718"/>
              <a:gd name="connsiteX0" fmla="*/ 739328 w 2359361"/>
              <a:gd name="connsiteY0" fmla="*/ 292386 h 2550718"/>
              <a:gd name="connsiteX1" fmla="*/ 1610185 w 2359361"/>
              <a:gd name="connsiteY1" fmla="*/ 2100 h 2550718"/>
              <a:gd name="connsiteX2" fmla="*/ 2335900 w 2359361"/>
              <a:gd name="connsiteY2" fmla="*/ 306901 h 2550718"/>
              <a:gd name="connsiteX3" fmla="*/ 2103671 w 2359361"/>
              <a:gd name="connsiteY3" fmla="*/ 2164729 h 2550718"/>
              <a:gd name="connsiteX4" fmla="*/ 1653731 w 2359361"/>
              <a:gd name="connsiteY4" fmla="*/ 2527588 h 2550718"/>
              <a:gd name="connsiteX5" fmla="*/ 71671 w 2359361"/>
              <a:gd name="connsiteY5" fmla="*/ 1801872 h 2550718"/>
              <a:gd name="connsiteX6" fmla="*/ 739328 w 2359361"/>
              <a:gd name="connsiteY6" fmla="*/ 292386 h 2550718"/>
              <a:gd name="connsiteX0" fmla="*/ 739328 w 2339204"/>
              <a:gd name="connsiteY0" fmla="*/ 304489 h 2708926"/>
              <a:gd name="connsiteX1" fmla="*/ 1610185 w 2339204"/>
              <a:gd name="connsiteY1" fmla="*/ 14203 h 2708926"/>
              <a:gd name="connsiteX2" fmla="*/ 2335900 w 2339204"/>
              <a:gd name="connsiteY2" fmla="*/ 319004 h 2708926"/>
              <a:gd name="connsiteX3" fmla="*/ 1856928 w 2339204"/>
              <a:gd name="connsiteY3" fmla="*/ 2554203 h 2708926"/>
              <a:gd name="connsiteX4" fmla="*/ 1653731 w 2339204"/>
              <a:gd name="connsiteY4" fmla="*/ 2539691 h 2708926"/>
              <a:gd name="connsiteX5" fmla="*/ 71671 w 2339204"/>
              <a:gd name="connsiteY5" fmla="*/ 1813975 h 2708926"/>
              <a:gd name="connsiteX6" fmla="*/ 739328 w 2339204"/>
              <a:gd name="connsiteY6" fmla="*/ 304489 h 2708926"/>
              <a:gd name="connsiteX0" fmla="*/ 674147 w 2274023"/>
              <a:gd name="connsiteY0" fmla="*/ 304489 h 2657568"/>
              <a:gd name="connsiteX1" fmla="*/ 1545004 w 2274023"/>
              <a:gd name="connsiteY1" fmla="*/ 14203 h 2657568"/>
              <a:gd name="connsiteX2" fmla="*/ 2270719 w 2274023"/>
              <a:gd name="connsiteY2" fmla="*/ 319004 h 2657568"/>
              <a:gd name="connsiteX3" fmla="*/ 1791747 w 2274023"/>
              <a:gd name="connsiteY3" fmla="*/ 2554203 h 2657568"/>
              <a:gd name="connsiteX4" fmla="*/ 1080550 w 2274023"/>
              <a:gd name="connsiteY4" fmla="*/ 2292948 h 2657568"/>
              <a:gd name="connsiteX5" fmla="*/ 6490 w 2274023"/>
              <a:gd name="connsiteY5" fmla="*/ 1813975 h 2657568"/>
              <a:gd name="connsiteX6" fmla="*/ 674147 w 2274023"/>
              <a:gd name="connsiteY6" fmla="*/ 304489 h 2657568"/>
              <a:gd name="connsiteX0" fmla="*/ 674147 w 2270935"/>
              <a:gd name="connsiteY0" fmla="*/ 303894 h 2644547"/>
              <a:gd name="connsiteX1" fmla="*/ 1545004 w 2270935"/>
              <a:gd name="connsiteY1" fmla="*/ 13608 h 2644547"/>
              <a:gd name="connsiteX2" fmla="*/ 2270719 w 2270935"/>
              <a:gd name="connsiteY2" fmla="*/ 318409 h 2644547"/>
              <a:gd name="connsiteX3" fmla="*/ 1617575 w 2270935"/>
              <a:gd name="connsiteY3" fmla="*/ 2539094 h 2644547"/>
              <a:gd name="connsiteX4" fmla="*/ 1080550 w 2270935"/>
              <a:gd name="connsiteY4" fmla="*/ 2292353 h 2644547"/>
              <a:gd name="connsiteX5" fmla="*/ 6490 w 2270935"/>
              <a:gd name="connsiteY5" fmla="*/ 1813380 h 2644547"/>
              <a:gd name="connsiteX6" fmla="*/ 674147 w 2270935"/>
              <a:gd name="connsiteY6" fmla="*/ 303894 h 2644547"/>
              <a:gd name="connsiteX0" fmla="*/ 674147 w 2272860"/>
              <a:gd name="connsiteY0" fmla="*/ 299967 h 2634358"/>
              <a:gd name="connsiteX1" fmla="*/ 1545004 w 2272860"/>
              <a:gd name="connsiteY1" fmla="*/ 9681 h 2634358"/>
              <a:gd name="connsiteX2" fmla="*/ 2270719 w 2272860"/>
              <a:gd name="connsiteY2" fmla="*/ 314482 h 2634358"/>
              <a:gd name="connsiteX3" fmla="*/ 1762720 w 2272860"/>
              <a:gd name="connsiteY3" fmla="*/ 2433568 h 2634358"/>
              <a:gd name="connsiteX4" fmla="*/ 1617575 w 2272860"/>
              <a:gd name="connsiteY4" fmla="*/ 2535167 h 2634358"/>
              <a:gd name="connsiteX5" fmla="*/ 1080550 w 2272860"/>
              <a:gd name="connsiteY5" fmla="*/ 2288426 h 2634358"/>
              <a:gd name="connsiteX6" fmla="*/ 6490 w 2272860"/>
              <a:gd name="connsiteY6" fmla="*/ 1809453 h 2634358"/>
              <a:gd name="connsiteX7" fmla="*/ 674147 w 2272860"/>
              <a:gd name="connsiteY7" fmla="*/ 299967 h 2634358"/>
              <a:gd name="connsiteX0" fmla="*/ 694710 w 2293423"/>
              <a:gd name="connsiteY0" fmla="*/ 299967 h 2662929"/>
              <a:gd name="connsiteX1" fmla="*/ 1565567 w 2293423"/>
              <a:gd name="connsiteY1" fmla="*/ 9681 h 2662929"/>
              <a:gd name="connsiteX2" fmla="*/ 2291282 w 2293423"/>
              <a:gd name="connsiteY2" fmla="*/ 314482 h 2662929"/>
              <a:gd name="connsiteX3" fmla="*/ 1783283 w 2293423"/>
              <a:gd name="connsiteY3" fmla="*/ 2433568 h 2662929"/>
              <a:gd name="connsiteX4" fmla="*/ 1638138 w 2293423"/>
              <a:gd name="connsiteY4" fmla="*/ 2535167 h 2662929"/>
              <a:gd name="connsiteX5" fmla="*/ 27053 w 2293423"/>
              <a:gd name="connsiteY5" fmla="*/ 1809453 h 2662929"/>
              <a:gd name="connsiteX6" fmla="*/ 694710 w 2293423"/>
              <a:gd name="connsiteY6" fmla="*/ 299967 h 2662929"/>
              <a:gd name="connsiteX0" fmla="*/ 694710 w 2291649"/>
              <a:gd name="connsiteY0" fmla="*/ 303893 h 2597745"/>
              <a:gd name="connsiteX1" fmla="*/ 1565567 w 2291649"/>
              <a:gd name="connsiteY1" fmla="*/ 13607 h 2597745"/>
              <a:gd name="connsiteX2" fmla="*/ 2291282 w 2291649"/>
              <a:gd name="connsiteY2" fmla="*/ 318408 h 2597745"/>
              <a:gd name="connsiteX3" fmla="*/ 1638138 w 2291649"/>
              <a:gd name="connsiteY3" fmla="*/ 2539093 h 2597745"/>
              <a:gd name="connsiteX4" fmla="*/ 27053 w 2291649"/>
              <a:gd name="connsiteY4" fmla="*/ 1813379 h 2597745"/>
              <a:gd name="connsiteX5" fmla="*/ 694710 w 2291649"/>
              <a:gd name="connsiteY5" fmla="*/ 303893 h 2597745"/>
              <a:gd name="connsiteX0" fmla="*/ 698105 w 2296432"/>
              <a:gd name="connsiteY0" fmla="*/ 306328 h 2654940"/>
              <a:gd name="connsiteX1" fmla="*/ 1568962 w 2296432"/>
              <a:gd name="connsiteY1" fmla="*/ 16042 h 2654940"/>
              <a:gd name="connsiteX2" fmla="*/ 2294677 w 2296432"/>
              <a:gd name="connsiteY2" fmla="*/ 320843 h 2654940"/>
              <a:gd name="connsiteX3" fmla="*/ 1714105 w 2296432"/>
              <a:gd name="connsiteY3" fmla="*/ 2599585 h 2654940"/>
              <a:gd name="connsiteX4" fmla="*/ 30448 w 2296432"/>
              <a:gd name="connsiteY4" fmla="*/ 1815814 h 2654940"/>
              <a:gd name="connsiteX5" fmla="*/ 698105 w 2296432"/>
              <a:gd name="connsiteY5" fmla="*/ 306328 h 2654940"/>
              <a:gd name="connsiteX0" fmla="*/ 698105 w 2296432"/>
              <a:gd name="connsiteY0" fmla="*/ 306328 h 2599585"/>
              <a:gd name="connsiteX1" fmla="*/ 1568962 w 2296432"/>
              <a:gd name="connsiteY1" fmla="*/ 16042 h 2599585"/>
              <a:gd name="connsiteX2" fmla="*/ 2294677 w 2296432"/>
              <a:gd name="connsiteY2" fmla="*/ 320843 h 2599585"/>
              <a:gd name="connsiteX3" fmla="*/ 1714105 w 2296432"/>
              <a:gd name="connsiteY3" fmla="*/ 2599585 h 2599585"/>
              <a:gd name="connsiteX4" fmla="*/ 30448 w 2296432"/>
              <a:gd name="connsiteY4" fmla="*/ 1815814 h 2599585"/>
              <a:gd name="connsiteX5" fmla="*/ 698105 w 2296432"/>
              <a:gd name="connsiteY5" fmla="*/ 306328 h 2599585"/>
              <a:gd name="connsiteX0" fmla="*/ 799352 w 2397679"/>
              <a:gd name="connsiteY0" fmla="*/ 306328 h 2599585"/>
              <a:gd name="connsiteX1" fmla="*/ 1670209 w 2397679"/>
              <a:gd name="connsiteY1" fmla="*/ 16042 h 2599585"/>
              <a:gd name="connsiteX2" fmla="*/ 2395924 w 2397679"/>
              <a:gd name="connsiteY2" fmla="*/ 320843 h 2599585"/>
              <a:gd name="connsiteX3" fmla="*/ 1815352 w 2397679"/>
              <a:gd name="connsiteY3" fmla="*/ 2599585 h 2599585"/>
              <a:gd name="connsiteX4" fmla="*/ 131695 w 2397679"/>
              <a:gd name="connsiteY4" fmla="*/ 1815814 h 2599585"/>
              <a:gd name="connsiteX5" fmla="*/ 799352 w 2397679"/>
              <a:gd name="connsiteY5" fmla="*/ 306328 h 2599585"/>
              <a:gd name="connsiteX0" fmla="*/ 696055 w 2293397"/>
              <a:gd name="connsiteY0" fmla="*/ 303306 h 2523992"/>
              <a:gd name="connsiteX1" fmla="*/ 1566912 w 2293397"/>
              <a:gd name="connsiteY1" fmla="*/ 13020 h 2523992"/>
              <a:gd name="connsiteX2" fmla="*/ 2292627 w 2293397"/>
              <a:gd name="connsiteY2" fmla="*/ 317821 h 2523992"/>
              <a:gd name="connsiteX3" fmla="*/ 1668512 w 2293397"/>
              <a:gd name="connsiteY3" fmla="*/ 2523992 h 2523992"/>
              <a:gd name="connsiteX4" fmla="*/ 28398 w 2293397"/>
              <a:gd name="connsiteY4" fmla="*/ 1812792 h 2523992"/>
              <a:gd name="connsiteX5" fmla="*/ 696055 w 2293397"/>
              <a:gd name="connsiteY5" fmla="*/ 303306 h 2523992"/>
              <a:gd name="connsiteX0" fmla="*/ 879531 w 2476873"/>
              <a:gd name="connsiteY0" fmla="*/ 303306 h 2523992"/>
              <a:gd name="connsiteX1" fmla="*/ 1750388 w 2476873"/>
              <a:gd name="connsiteY1" fmla="*/ 13020 h 2523992"/>
              <a:gd name="connsiteX2" fmla="*/ 2476103 w 2476873"/>
              <a:gd name="connsiteY2" fmla="*/ 317821 h 2523992"/>
              <a:gd name="connsiteX3" fmla="*/ 1851988 w 2476873"/>
              <a:gd name="connsiteY3" fmla="*/ 2523992 h 2523992"/>
              <a:gd name="connsiteX4" fmla="*/ 23188 w 2476873"/>
              <a:gd name="connsiteY4" fmla="*/ 1435420 h 2523992"/>
              <a:gd name="connsiteX5" fmla="*/ 879531 w 2476873"/>
              <a:gd name="connsiteY5" fmla="*/ 303306 h 25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873" h="2523992">
                <a:moveTo>
                  <a:pt x="879531" y="303306"/>
                </a:moveTo>
                <a:cubicBezTo>
                  <a:pt x="1167398" y="66239"/>
                  <a:pt x="1484293" y="10601"/>
                  <a:pt x="1750388" y="13020"/>
                </a:cubicBezTo>
                <a:cubicBezTo>
                  <a:pt x="2016483" y="15439"/>
                  <a:pt x="2459170" y="-100674"/>
                  <a:pt x="2476103" y="317821"/>
                </a:cubicBezTo>
                <a:cubicBezTo>
                  <a:pt x="2493036" y="736316"/>
                  <a:pt x="2229360" y="2274830"/>
                  <a:pt x="1851988" y="2523992"/>
                </a:cubicBezTo>
                <a:cubicBezTo>
                  <a:pt x="1416560" y="2424811"/>
                  <a:pt x="185264" y="1805534"/>
                  <a:pt x="23188" y="1435420"/>
                </a:cubicBezTo>
                <a:cubicBezTo>
                  <a:pt x="-138888" y="1065306"/>
                  <a:pt x="591664" y="540373"/>
                  <a:pt x="879531" y="30330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434874" y="2457450"/>
            <a:ext cx="2837600" cy="2839130"/>
            <a:chOff x="5434874" y="2457450"/>
            <a:chExt cx="2837600" cy="2839130"/>
          </a:xfrm>
        </p:grpSpPr>
        <p:sp>
          <p:nvSpPr>
            <p:cNvPr id="39" name="Oval 38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076050" y="3456526"/>
                <a:ext cx="13945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CG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050" y="3456526"/>
                <a:ext cx="139454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H="1">
            <a:off x="7345362" y="3208979"/>
            <a:ext cx="2662" cy="135349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891349" y="5271430"/>
            <a:ext cx="276224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376863" y="3305175"/>
            <a:ext cx="1104900" cy="1139474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172013" y="3404074"/>
            <a:ext cx="1362177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7067551" y="4188843"/>
            <a:ext cx="338137" cy="1082587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340211" y="4423599"/>
            <a:ext cx="1641614" cy="847831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148159" y="3969260"/>
            <a:ext cx="1861219" cy="1910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446094" y="3371850"/>
            <a:ext cx="1861219" cy="1910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 rot="2730344">
                <a:off x="5393811" y="5111914"/>
                <a:ext cx="1364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30344">
                <a:off x="5393811" y="5111914"/>
                <a:ext cx="136447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 rot="2730344">
                <a:off x="6067177" y="4193024"/>
                <a:ext cx="1364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30344">
                <a:off x="6067177" y="4193024"/>
                <a:ext cx="136447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56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Split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129"/>
                <a:ext cx="8839200" cy="5105400"/>
              </a:xfrm>
              <a:noFill/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0" i="1" baseline="300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compact convex</a:t>
                </a:r>
                <a:endParaRPr lang="en-US" baseline="300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Split Closure:</a:t>
                </a:r>
                <a:endParaRPr lang="en-US" dirty="0">
                  <a:solidFill>
                    <a:srgbClr val="CC3399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SC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⋂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  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SC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129"/>
                <a:ext cx="8839200" cy="5105400"/>
              </a:xfrm>
              <a:blipFill rotWithShape="1">
                <a:blip r:embed="rId3"/>
                <a:stretch>
                  <a:fillRect l="-103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5"/>
          <p:cNvSpPr/>
          <p:nvPr/>
        </p:nvSpPr>
        <p:spPr>
          <a:xfrm>
            <a:off x="5158409" y="2860807"/>
            <a:ext cx="2476873" cy="2523992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  <a:gd name="connsiteX0" fmla="*/ 769637 w 2389670"/>
              <a:gd name="connsiteY0" fmla="*/ 292386 h 2333801"/>
              <a:gd name="connsiteX1" fmla="*/ 1640494 w 2389670"/>
              <a:gd name="connsiteY1" fmla="*/ 2100 h 2333801"/>
              <a:gd name="connsiteX2" fmla="*/ 2366209 w 2389670"/>
              <a:gd name="connsiteY2" fmla="*/ 306901 h 2333801"/>
              <a:gd name="connsiteX3" fmla="*/ 2133980 w 2389670"/>
              <a:gd name="connsiteY3" fmla="*/ 2164729 h 2333801"/>
              <a:gd name="connsiteX4" fmla="*/ 1364725 w 2389670"/>
              <a:gd name="connsiteY4" fmla="*/ 2193760 h 2333801"/>
              <a:gd name="connsiteX5" fmla="*/ 43923 w 2389670"/>
              <a:gd name="connsiteY5" fmla="*/ 1685758 h 2333801"/>
              <a:gd name="connsiteX6" fmla="*/ 769637 w 2389670"/>
              <a:gd name="connsiteY6" fmla="*/ 292386 h 2333801"/>
              <a:gd name="connsiteX0" fmla="*/ 749742 w 2369775"/>
              <a:gd name="connsiteY0" fmla="*/ 292386 h 2550718"/>
              <a:gd name="connsiteX1" fmla="*/ 1620599 w 2369775"/>
              <a:gd name="connsiteY1" fmla="*/ 2100 h 2550718"/>
              <a:gd name="connsiteX2" fmla="*/ 2346314 w 2369775"/>
              <a:gd name="connsiteY2" fmla="*/ 306901 h 2550718"/>
              <a:gd name="connsiteX3" fmla="*/ 2114085 w 2369775"/>
              <a:gd name="connsiteY3" fmla="*/ 2164729 h 2550718"/>
              <a:gd name="connsiteX4" fmla="*/ 1664145 w 2369775"/>
              <a:gd name="connsiteY4" fmla="*/ 2527588 h 2550718"/>
              <a:gd name="connsiteX5" fmla="*/ 24028 w 2369775"/>
              <a:gd name="connsiteY5" fmla="*/ 1685758 h 2550718"/>
              <a:gd name="connsiteX6" fmla="*/ 749742 w 2369775"/>
              <a:gd name="connsiteY6" fmla="*/ 292386 h 2550718"/>
              <a:gd name="connsiteX0" fmla="*/ 693385 w 2313418"/>
              <a:gd name="connsiteY0" fmla="*/ 292386 h 2550718"/>
              <a:gd name="connsiteX1" fmla="*/ 1564242 w 2313418"/>
              <a:gd name="connsiteY1" fmla="*/ 2100 h 2550718"/>
              <a:gd name="connsiteX2" fmla="*/ 2289957 w 2313418"/>
              <a:gd name="connsiteY2" fmla="*/ 306901 h 2550718"/>
              <a:gd name="connsiteX3" fmla="*/ 2057728 w 2313418"/>
              <a:gd name="connsiteY3" fmla="*/ 2164729 h 2550718"/>
              <a:gd name="connsiteX4" fmla="*/ 1607788 w 2313418"/>
              <a:gd name="connsiteY4" fmla="*/ 2527588 h 2550718"/>
              <a:gd name="connsiteX5" fmla="*/ 25728 w 2313418"/>
              <a:gd name="connsiteY5" fmla="*/ 1801872 h 2550718"/>
              <a:gd name="connsiteX6" fmla="*/ 693385 w 2313418"/>
              <a:gd name="connsiteY6" fmla="*/ 292386 h 2550718"/>
              <a:gd name="connsiteX0" fmla="*/ 739328 w 2359361"/>
              <a:gd name="connsiteY0" fmla="*/ 292386 h 2550718"/>
              <a:gd name="connsiteX1" fmla="*/ 1610185 w 2359361"/>
              <a:gd name="connsiteY1" fmla="*/ 2100 h 2550718"/>
              <a:gd name="connsiteX2" fmla="*/ 2335900 w 2359361"/>
              <a:gd name="connsiteY2" fmla="*/ 306901 h 2550718"/>
              <a:gd name="connsiteX3" fmla="*/ 2103671 w 2359361"/>
              <a:gd name="connsiteY3" fmla="*/ 2164729 h 2550718"/>
              <a:gd name="connsiteX4" fmla="*/ 1653731 w 2359361"/>
              <a:gd name="connsiteY4" fmla="*/ 2527588 h 2550718"/>
              <a:gd name="connsiteX5" fmla="*/ 71671 w 2359361"/>
              <a:gd name="connsiteY5" fmla="*/ 1801872 h 2550718"/>
              <a:gd name="connsiteX6" fmla="*/ 739328 w 2359361"/>
              <a:gd name="connsiteY6" fmla="*/ 292386 h 2550718"/>
              <a:gd name="connsiteX0" fmla="*/ 739328 w 2339204"/>
              <a:gd name="connsiteY0" fmla="*/ 304489 h 2708926"/>
              <a:gd name="connsiteX1" fmla="*/ 1610185 w 2339204"/>
              <a:gd name="connsiteY1" fmla="*/ 14203 h 2708926"/>
              <a:gd name="connsiteX2" fmla="*/ 2335900 w 2339204"/>
              <a:gd name="connsiteY2" fmla="*/ 319004 h 2708926"/>
              <a:gd name="connsiteX3" fmla="*/ 1856928 w 2339204"/>
              <a:gd name="connsiteY3" fmla="*/ 2554203 h 2708926"/>
              <a:gd name="connsiteX4" fmla="*/ 1653731 w 2339204"/>
              <a:gd name="connsiteY4" fmla="*/ 2539691 h 2708926"/>
              <a:gd name="connsiteX5" fmla="*/ 71671 w 2339204"/>
              <a:gd name="connsiteY5" fmla="*/ 1813975 h 2708926"/>
              <a:gd name="connsiteX6" fmla="*/ 739328 w 2339204"/>
              <a:gd name="connsiteY6" fmla="*/ 304489 h 2708926"/>
              <a:gd name="connsiteX0" fmla="*/ 674147 w 2274023"/>
              <a:gd name="connsiteY0" fmla="*/ 304489 h 2657568"/>
              <a:gd name="connsiteX1" fmla="*/ 1545004 w 2274023"/>
              <a:gd name="connsiteY1" fmla="*/ 14203 h 2657568"/>
              <a:gd name="connsiteX2" fmla="*/ 2270719 w 2274023"/>
              <a:gd name="connsiteY2" fmla="*/ 319004 h 2657568"/>
              <a:gd name="connsiteX3" fmla="*/ 1791747 w 2274023"/>
              <a:gd name="connsiteY3" fmla="*/ 2554203 h 2657568"/>
              <a:gd name="connsiteX4" fmla="*/ 1080550 w 2274023"/>
              <a:gd name="connsiteY4" fmla="*/ 2292948 h 2657568"/>
              <a:gd name="connsiteX5" fmla="*/ 6490 w 2274023"/>
              <a:gd name="connsiteY5" fmla="*/ 1813975 h 2657568"/>
              <a:gd name="connsiteX6" fmla="*/ 674147 w 2274023"/>
              <a:gd name="connsiteY6" fmla="*/ 304489 h 2657568"/>
              <a:gd name="connsiteX0" fmla="*/ 674147 w 2270935"/>
              <a:gd name="connsiteY0" fmla="*/ 303894 h 2644547"/>
              <a:gd name="connsiteX1" fmla="*/ 1545004 w 2270935"/>
              <a:gd name="connsiteY1" fmla="*/ 13608 h 2644547"/>
              <a:gd name="connsiteX2" fmla="*/ 2270719 w 2270935"/>
              <a:gd name="connsiteY2" fmla="*/ 318409 h 2644547"/>
              <a:gd name="connsiteX3" fmla="*/ 1617575 w 2270935"/>
              <a:gd name="connsiteY3" fmla="*/ 2539094 h 2644547"/>
              <a:gd name="connsiteX4" fmla="*/ 1080550 w 2270935"/>
              <a:gd name="connsiteY4" fmla="*/ 2292353 h 2644547"/>
              <a:gd name="connsiteX5" fmla="*/ 6490 w 2270935"/>
              <a:gd name="connsiteY5" fmla="*/ 1813380 h 2644547"/>
              <a:gd name="connsiteX6" fmla="*/ 674147 w 2270935"/>
              <a:gd name="connsiteY6" fmla="*/ 303894 h 2644547"/>
              <a:gd name="connsiteX0" fmla="*/ 674147 w 2272860"/>
              <a:gd name="connsiteY0" fmla="*/ 299967 h 2634358"/>
              <a:gd name="connsiteX1" fmla="*/ 1545004 w 2272860"/>
              <a:gd name="connsiteY1" fmla="*/ 9681 h 2634358"/>
              <a:gd name="connsiteX2" fmla="*/ 2270719 w 2272860"/>
              <a:gd name="connsiteY2" fmla="*/ 314482 h 2634358"/>
              <a:gd name="connsiteX3" fmla="*/ 1762720 w 2272860"/>
              <a:gd name="connsiteY3" fmla="*/ 2433568 h 2634358"/>
              <a:gd name="connsiteX4" fmla="*/ 1617575 w 2272860"/>
              <a:gd name="connsiteY4" fmla="*/ 2535167 h 2634358"/>
              <a:gd name="connsiteX5" fmla="*/ 1080550 w 2272860"/>
              <a:gd name="connsiteY5" fmla="*/ 2288426 h 2634358"/>
              <a:gd name="connsiteX6" fmla="*/ 6490 w 2272860"/>
              <a:gd name="connsiteY6" fmla="*/ 1809453 h 2634358"/>
              <a:gd name="connsiteX7" fmla="*/ 674147 w 2272860"/>
              <a:gd name="connsiteY7" fmla="*/ 299967 h 2634358"/>
              <a:gd name="connsiteX0" fmla="*/ 694710 w 2293423"/>
              <a:gd name="connsiteY0" fmla="*/ 299967 h 2662929"/>
              <a:gd name="connsiteX1" fmla="*/ 1565567 w 2293423"/>
              <a:gd name="connsiteY1" fmla="*/ 9681 h 2662929"/>
              <a:gd name="connsiteX2" fmla="*/ 2291282 w 2293423"/>
              <a:gd name="connsiteY2" fmla="*/ 314482 h 2662929"/>
              <a:gd name="connsiteX3" fmla="*/ 1783283 w 2293423"/>
              <a:gd name="connsiteY3" fmla="*/ 2433568 h 2662929"/>
              <a:gd name="connsiteX4" fmla="*/ 1638138 w 2293423"/>
              <a:gd name="connsiteY4" fmla="*/ 2535167 h 2662929"/>
              <a:gd name="connsiteX5" fmla="*/ 27053 w 2293423"/>
              <a:gd name="connsiteY5" fmla="*/ 1809453 h 2662929"/>
              <a:gd name="connsiteX6" fmla="*/ 694710 w 2293423"/>
              <a:gd name="connsiteY6" fmla="*/ 299967 h 2662929"/>
              <a:gd name="connsiteX0" fmla="*/ 694710 w 2291649"/>
              <a:gd name="connsiteY0" fmla="*/ 303893 h 2597745"/>
              <a:gd name="connsiteX1" fmla="*/ 1565567 w 2291649"/>
              <a:gd name="connsiteY1" fmla="*/ 13607 h 2597745"/>
              <a:gd name="connsiteX2" fmla="*/ 2291282 w 2291649"/>
              <a:gd name="connsiteY2" fmla="*/ 318408 h 2597745"/>
              <a:gd name="connsiteX3" fmla="*/ 1638138 w 2291649"/>
              <a:gd name="connsiteY3" fmla="*/ 2539093 h 2597745"/>
              <a:gd name="connsiteX4" fmla="*/ 27053 w 2291649"/>
              <a:gd name="connsiteY4" fmla="*/ 1813379 h 2597745"/>
              <a:gd name="connsiteX5" fmla="*/ 694710 w 2291649"/>
              <a:gd name="connsiteY5" fmla="*/ 303893 h 2597745"/>
              <a:gd name="connsiteX0" fmla="*/ 698105 w 2296432"/>
              <a:gd name="connsiteY0" fmla="*/ 306328 h 2654940"/>
              <a:gd name="connsiteX1" fmla="*/ 1568962 w 2296432"/>
              <a:gd name="connsiteY1" fmla="*/ 16042 h 2654940"/>
              <a:gd name="connsiteX2" fmla="*/ 2294677 w 2296432"/>
              <a:gd name="connsiteY2" fmla="*/ 320843 h 2654940"/>
              <a:gd name="connsiteX3" fmla="*/ 1714105 w 2296432"/>
              <a:gd name="connsiteY3" fmla="*/ 2599585 h 2654940"/>
              <a:gd name="connsiteX4" fmla="*/ 30448 w 2296432"/>
              <a:gd name="connsiteY4" fmla="*/ 1815814 h 2654940"/>
              <a:gd name="connsiteX5" fmla="*/ 698105 w 2296432"/>
              <a:gd name="connsiteY5" fmla="*/ 306328 h 2654940"/>
              <a:gd name="connsiteX0" fmla="*/ 698105 w 2296432"/>
              <a:gd name="connsiteY0" fmla="*/ 306328 h 2599585"/>
              <a:gd name="connsiteX1" fmla="*/ 1568962 w 2296432"/>
              <a:gd name="connsiteY1" fmla="*/ 16042 h 2599585"/>
              <a:gd name="connsiteX2" fmla="*/ 2294677 w 2296432"/>
              <a:gd name="connsiteY2" fmla="*/ 320843 h 2599585"/>
              <a:gd name="connsiteX3" fmla="*/ 1714105 w 2296432"/>
              <a:gd name="connsiteY3" fmla="*/ 2599585 h 2599585"/>
              <a:gd name="connsiteX4" fmla="*/ 30448 w 2296432"/>
              <a:gd name="connsiteY4" fmla="*/ 1815814 h 2599585"/>
              <a:gd name="connsiteX5" fmla="*/ 698105 w 2296432"/>
              <a:gd name="connsiteY5" fmla="*/ 306328 h 2599585"/>
              <a:gd name="connsiteX0" fmla="*/ 799352 w 2397679"/>
              <a:gd name="connsiteY0" fmla="*/ 306328 h 2599585"/>
              <a:gd name="connsiteX1" fmla="*/ 1670209 w 2397679"/>
              <a:gd name="connsiteY1" fmla="*/ 16042 h 2599585"/>
              <a:gd name="connsiteX2" fmla="*/ 2395924 w 2397679"/>
              <a:gd name="connsiteY2" fmla="*/ 320843 h 2599585"/>
              <a:gd name="connsiteX3" fmla="*/ 1815352 w 2397679"/>
              <a:gd name="connsiteY3" fmla="*/ 2599585 h 2599585"/>
              <a:gd name="connsiteX4" fmla="*/ 131695 w 2397679"/>
              <a:gd name="connsiteY4" fmla="*/ 1815814 h 2599585"/>
              <a:gd name="connsiteX5" fmla="*/ 799352 w 2397679"/>
              <a:gd name="connsiteY5" fmla="*/ 306328 h 2599585"/>
              <a:gd name="connsiteX0" fmla="*/ 696055 w 2293397"/>
              <a:gd name="connsiteY0" fmla="*/ 303306 h 2523992"/>
              <a:gd name="connsiteX1" fmla="*/ 1566912 w 2293397"/>
              <a:gd name="connsiteY1" fmla="*/ 13020 h 2523992"/>
              <a:gd name="connsiteX2" fmla="*/ 2292627 w 2293397"/>
              <a:gd name="connsiteY2" fmla="*/ 317821 h 2523992"/>
              <a:gd name="connsiteX3" fmla="*/ 1668512 w 2293397"/>
              <a:gd name="connsiteY3" fmla="*/ 2523992 h 2523992"/>
              <a:gd name="connsiteX4" fmla="*/ 28398 w 2293397"/>
              <a:gd name="connsiteY4" fmla="*/ 1812792 h 2523992"/>
              <a:gd name="connsiteX5" fmla="*/ 696055 w 2293397"/>
              <a:gd name="connsiteY5" fmla="*/ 303306 h 2523992"/>
              <a:gd name="connsiteX0" fmla="*/ 879531 w 2476873"/>
              <a:gd name="connsiteY0" fmla="*/ 303306 h 2523992"/>
              <a:gd name="connsiteX1" fmla="*/ 1750388 w 2476873"/>
              <a:gd name="connsiteY1" fmla="*/ 13020 h 2523992"/>
              <a:gd name="connsiteX2" fmla="*/ 2476103 w 2476873"/>
              <a:gd name="connsiteY2" fmla="*/ 317821 h 2523992"/>
              <a:gd name="connsiteX3" fmla="*/ 1851988 w 2476873"/>
              <a:gd name="connsiteY3" fmla="*/ 2523992 h 2523992"/>
              <a:gd name="connsiteX4" fmla="*/ 23188 w 2476873"/>
              <a:gd name="connsiteY4" fmla="*/ 1435420 h 2523992"/>
              <a:gd name="connsiteX5" fmla="*/ 879531 w 2476873"/>
              <a:gd name="connsiteY5" fmla="*/ 303306 h 25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873" h="2523992">
                <a:moveTo>
                  <a:pt x="879531" y="303306"/>
                </a:moveTo>
                <a:cubicBezTo>
                  <a:pt x="1167398" y="66239"/>
                  <a:pt x="1484293" y="10601"/>
                  <a:pt x="1750388" y="13020"/>
                </a:cubicBezTo>
                <a:cubicBezTo>
                  <a:pt x="2016483" y="15439"/>
                  <a:pt x="2459170" y="-100674"/>
                  <a:pt x="2476103" y="317821"/>
                </a:cubicBezTo>
                <a:cubicBezTo>
                  <a:pt x="2493036" y="736316"/>
                  <a:pt x="2229360" y="2274830"/>
                  <a:pt x="1851988" y="2523992"/>
                </a:cubicBezTo>
                <a:cubicBezTo>
                  <a:pt x="1416560" y="2424811"/>
                  <a:pt x="185264" y="1805534"/>
                  <a:pt x="23188" y="1435420"/>
                </a:cubicBezTo>
                <a:cubicBezTo>
                  <a:pt x="-138888" y="1065306"/>
                  <a:pt x="591664" y="540373"/>
                  <a:pt x="879531" y="30330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434874" y="2457450"/>
            <a:ext cx="2837600" cy="2839130"/>
            <a:chOff x="5434874" y="2457450"/>
            <a:chExt cx="2837600" cy="2839130"/>
          </a:xfrm>
        </p:grpSpPr>
        <p:sp>
          <p:nvSpPr>
            <p:cNvPr id="39" name="Oval 38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Connector 60"/>
          <p:cNvCxnSpPr/>
          <p:nvPr/>
        </p:nvCxnSpPr>
        <p:spPr>
          <a:xfrm flipH="1">
            <a:off x="7345362" y="3208979"/>
            <a:ext cx="2662" cy="135349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376863" y="3305175"/>
            <a:ext cx="1104900" cy="1139474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172013" y="3404074"/>
            <a:ext cx="1362177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7119635" y="4188843"/>
            <a:ext cx="286054" cy="964567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340211" y="4423600"/>
            <a:ext cx="1302820" cy="66902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078769" y="5031844"/>
            <a:ext cx="1326920" cy="12156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076050" y="3456526"/>
                <a:ext cx="13945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SC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050" y="3456526"/>
                <a:ext cx="139454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9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Generating the CG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Schrijver 1980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Theorem: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ϵ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a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rational polyhedron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/>
                      </a:rPr>
                      <m:t>C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G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finitely generated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baseline="300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aseline="30000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baseline="30000" dirty="0" smtClean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C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G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hr m:val="⋂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  <m:r>
                            <a:rPr lang="en-US" i="1" baseline="300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G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aseline="30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blipFill rotWithShape="1">
                <a:blip r:embed="rId3"/>
                <a:stretch>
                  <a:fillRect l="-103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>
          <a:xfrm>
            <a:off x="4998720" y="4080680"/>
            <a:ext cx="2826224" cy="1558119"/>
          </a:xfrm>
          <a:custGeom>
            <a:avLst/>
            <a:gdLst>
              <a:gd name="connsiteX0" fmla="*/ 0 w 2819400"/>
              <a:gd name="connsiteY0" fmla="*/ 1508760 h 1539240"/>
              <a:gd name="connsiteX1" fmla="*/ 1447800 w 2819400"/>
              <a:gd name="connsiteY1" fmla="*/ 0 h 1539240"/>
              <a:gd name="connsiteX2" fmla="*/ 2819400 w 2819400"/>
              <a:gd name="connsiteY2" fmla="*/ 15240 h 1539240"/>
              <a:gd name="connsiteX3" fmla="*/ 2819400 w 2819400"/>
              <a:gd name="connsiteY3" fmla="*/ 1539240 h 1539240"/>
              <a:gd name="connsiteX4" fmla="*/ 0 w 2819400"/>
              <a:gd name="connsiteY4" fmla="*/ 1508760 h 1539240"/>
              <a:gd name="connsiteX0" fmla="*/ 0 w 2826224"/>
              <a:gd name="connsiteY0" fmla="*/ 1527639 h 1558119"/>
              <a:gd name="connsiteX1" fmla="*/ 1447800 w 2826224"/>
              <a:gd name="connsiteY1" fmla="*/ 18879 h 1558119"/>
              <a:gd name="connsiteX2" fmla="*/ 2826224 w 2826224"/>
              <a:gd name="connsiteY2" fmla="*/ 0 h 1558119"/>
              <a:gd name="connsiteX3" fmla="*/ 2819400 w 2826224"/>
              <a:gd name="connsiteY3" fmla="*/ 1558119 h 1558119"/>
              <a:gd name="connsiteX4" fmla="*/ 0 w 2826224"/>
              <a:gd name="connsiteY4" fmla="*/ 1527639 h 1558119"/>
              <a:gd name="connsiteX0" fmla="*/ 0 w 2826224"/>
              <a:gd name="connsiteY0" fmla="*/ 1527639 h 1558119"/>
              <a:gd name="connsiteX1" fmla="*/ 1468272 w 2826224"/>
              <a:gd name="connsiteY1" fmla="*/ 5232 h 1558119"/>
              <a:gd name="connsiteX2" fmla="*/ 2826224 w 2826224"/>
              <a:gd name="connsiteY2" fmla="*/ 0 h 1558119"/>
              <a:gd name="connsiteX3" fmla="*/ 2819400 w 2826224"/>
              <a:gd name="connsiteY3" fmla="*/ 1558119 h 1558119"/>
              <a:gd name="connsiteX4" fmla="*/ 0 w 2826224"/>
              <a:gd name="connsiteY4" fmla="*/ 1527639 h 155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6224" h="1558119">
                <a:moveTo>
                  <a:pt x="0" y="1527639"/>
                </a:moveTo>
                <a:lnTo>
                  <a:pt x="1468272" y="5232"/>
                </a:lnTo>
                <a:lnTo>
                  <a:pt x="2826224" y="0"/>
                </a:lnTo>
                <a:cubicBezTo>
                  <a:pt x="2823949" y="519373"/>
                  <a:pt x="2821675" y="1038746"/>
                  <a:pt x="2819400" y="1558119"/>
                </a:cubicBezTo>
                <a:lnTo>
                  <a:pt x="0" y="152763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587274" y="3417570"/>
            <a:ext cx="2837600" cy="2839130"/>
            <a:chOff x="5434874" y="2457450"/>
            <a:chExt cx="2837600" cy="2839130"/>
          </a:xfrm>
        </p:grpSpPr>
        <p:sp>
          <p:nvSpPr>
            <p:cNvPr id="3" name="Oval 2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32179" y="3148391"/>
            <a:ext cx="1871306" cy="939855"/>
            <a:chOff x="5453059" y="3403661"/>
            <a:chExt cx="1871306" cy="939855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6422837" y="340366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791386" y="4947453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386" y="4947453"/>
                <a:ext cx="628697" cy="5734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 rot="5400000">
            <a:off x="7365679" y="4455221"/>
            <a:ext cx="1871306" cy="961451"/>
            <a:chOff x="5453059" y="3373181"/>
            <a:chExt cx="1871306" cy="961451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6392357" y="337318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 flipH="1" flipV="1">
            <a:off x="4800600" y="5595646"/>
            <a:ext cx="3238437" cy="2159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540637" y="5617242"/>
            <a:ext cx="5506" cy="9398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800600" y="3690664"/>
            <a:ext cx="2026920" cy="209170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8839429" flipV="1">
            <a:off x="5443469" y="3926231"/>
            <a:ext cx="5507" cy="9398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907757" y="5778285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757" y="5778285"/>
                <a:ext cx="628697" cy="5734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009492" y="4221266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492" y="4221266"/>
                <a:ext cx="628697" cy="5734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986248" y="3403951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248" y="3403951"/>
                <a:ext cx="628697" cy="5734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736468" y="4601559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468" y="4601559"/>
                <a:ext cx="57381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4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Generating the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CG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Schrijver 1980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Theorem: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ϵ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a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rational polyhedron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/>
                      </a:rPr>
                      <m:t>C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G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finitely generated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baseline="300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aseline="30000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baseline="30000" dirty="0" smtClean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C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G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hr m:val="⋂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  <m:r>
                            <a:rPr lang="en-US" i="1" baseline="300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G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aseline="30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blipFill rotWithShape="1">
                <a:blip r:embed="rId3"/>
                <a:stretch>
                  <a:fillRect l="-103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5676900" y="4362450"/>
            <a:ext cx="1792121" cy="923925"/>
          </a:xfrm>
          <a:custGeom>
            <a:avLst/>
            <a:gdLst>
              <a:gd name="connsiteX0" fmla="*/ 857250 w 1771650"/>
              <a:gd name="connsiteY0" fmla="*/ 0 h 923925"/>
              <a:gd name="connsiteX1" fmla="*/ 0 w 1771650"/>
              <a:gd name="connsiteY1" fmla="*/ 923925 h 923925"/>
              <a:gd name="connsiteX2" fmla="*/ 1771650 w 1771650"/>
              <a:gd name="connsiteY2" fmla="*/ 923925 h 923925"/>
              <a:gd name="connsiteX3" fmla="*/ 1771650 w 1771650"/>
              <a:gd name="connsiteY3" fmla="*/ 0 h 923925"/>
              <a:gd name="connsiteX4" fmla="*/ 857250 w 1771650"/>
              <a:gd name="connsiteY4" fmla="*/ 0 h 923925"/>
              <a:gd name="connsiteX0" fmla="*/ 857250 w 1792121"/>
              <a:gd name="connsiteY0" fmla="*/ 0 h 923925"/>
              <a:gd name="connsiteX1" fmla="*/ 0 w 1792121"/>
              <a:gd name="connsiteY1" fmla="*/ 923925 h 923925"/>
              <a:gd name="connsiteX2" fmla="*/ 1771650 w 1792121"/>
              <a:gd name="connsiteY2" fmla="*/ 923925 h 923925"/>
              <a:gd name="connsiteX3" fmla="*/ 1792121 w 1792121"/>
              <a:gd name="connsiteY3" fmla="*/ 0 h 923925"/>
              <a:gd name="connsiteX4" fmla="*/ 857250 w 1792121"/>
              <a:gd name="connsiteY4" fmla="*/ 0 h 923925"/>
              <a:gd name="connsiteX0" fmla="*/ 857250 w 1812593"/>
              <a:gd name="connsiteY0" fmla="*/ 0 h 923925"/>
              <a:gd name="connsiteX1" fmla="*/ 0 w 1812593"/>
              <a:gd name="connsiteY1" fmla="*/ 923925 h 923925"/>
              <a:gd name="connsiteX2" fmla="*/ 1812593 w 1812593"/>
              <a:gd name="connsiteY2" fmla="*/ 923925 h 923925"/>
              <a:gd name="connsiteX3" fmla="*/ 1792121 w 1812593"/>
              <a:gd name="connsiteY3" fmla="*/ 0 h 923925"/>
              <a:gd name="connsiteX4" fmla="*/ 857250 w 1812593"/>
              <a:gd name="connsiteY4" fmla="*/ 0 h 923925"/>
              <a:gd name="connsiteX0" fmla="*/ 857250 w 1792121"/>
              <a:gd name="connsiteY0" fmla="*/ 0 h 923925"/>
              <a:gd name="connsiteX1" fmla="*/ 0 w 1792121"/>
              <a:gd name="connsiteY1" fmla="*/ 923925 h 923925"/>
              <a:gd name="connsiteX2" fmla="*/ 1785297 w 1792121"/>
              <a:gd name="connsiteY2" fmla="*/ 923925 h 923925"/>
              <a:gd name="connsiteX3" fmla="*/ 1792121 w 1792121"/>
              <a:gd name="connsiteY3" fmla="*/ 0 h 923925"/>
              <a:gd name="connsiteX4" fmla="*/ 857250 w 1792121"/>
              <a:gd name="connsiteY4" fmla="*/ 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121" h="923925">
                <a:moveTo>
                  <a:pt x="857250" y="0"/>
                </a:moveTo>
                <a:lnTo>
                  <a:pt x="0" y="923925"/>
                </a:lnTo>
                <a:lnTo>
                  <a:pt x="1785297" y="923925"/>
                </a:lnTo>
                <a:cubicBezTo>
                  <a:pt x="1787572" y="615950"/>
                  <a:pt x="1789846" y="307975"/>
                  <a:pt x="1792121" y="0"/>
                </a:cubicBezTo>
                <a:lnTo>
                  <a:pt x="85725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5587274" y="3417570"/>
            <a:ext cx="2837600" cy="2839130"/>
            <a:chOff x="5434874" y="2457450"/>
            <a:chExt cx="2837600" cy="2839130"/>
          </a:xfrm>
        </p:grpSpPr>
        <p:sp>
          <p:nvSpPr>
            <p:cNvPr id="3" name="Oval 2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32179" y="3437951"/>
            <a:ext cx="1871306" cy="939855"/>
            <a:chOff x="5453059" y="3403661"/>
            <a:chExt cx="1871306" cy="939855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6422837" y="340366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791386" y="4947453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386" y="4947453"/>
                <a:ext cx="628697" cy="5734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 rot="5400000">
            <a:off x="7015159" y="4455221"/>
            <a:ext cx="1871306" cy="961451"/>
            <a:chOff x="5453059" y="3373181"/>
            <a:chExt cx="1871306" cy="961451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6392357" y="337318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 rot="10800000">
            <a:off x="5614135" y="5290846"/>
            <a:ext cx="1871306" cy="961451"/>
            <a:chOff x="5453059" y="3373181"/>
            <a:chExt cx="1871306" cy="961451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6392357" y="337318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 rot="18839429">
            <a:off x="4818694" y="4018976"/>
            <a:ext cx="1871306" cy="961451"/>
            <a:chOff x="5453059" y="3373181"/>
            <a:chExt cx="1871306" cy="961451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6392357" y="337318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907757" y="5534445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757" y="5534445"/>
                <a:ext cx="628697" cy="5734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009492" y="4221266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492" y="4221266"/>
                <a:ext cx="628697" cy="5734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986248" y="3403951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248" y="3403951"/>
                <a:ext cx="628697" cy="5734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88768" y="4601559"/>
                <a:ext cx="13945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CG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768" y="4601559"/>
                <a:ext cx="1394549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0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Schrijver 1980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Theorem: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ϵ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a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rational polyhedron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/>
                      </a:rPr>
                      <m:t>C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G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finitely generated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baseline="300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aseline="30000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baseline="30000" dirty="0" smtClean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Question: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Is this true in general?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blipFill rotWithShape="1">
                <a:blip r:embed="rId3"/>
                <a:stretch>
                  <a:fillRect l="-103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5676901" y="4362450"/>
            <a:ext cx="1798946" cy="923925"/>
          </a:xfrm>
          <a:custGeom>
            <a:avLst/>
            <a:gdLst>
              <a:gd name="connsiteX0" fmla="*/ 857250 w 1771650"/>
              <a:gd name="connsiteY0" fmla="*/ 0 h 923925"/>
              <a:gd name="connsiteX1" fmla="*/ 0 w 1771650"/>
              <a:gd name="connsiteY1" fmla="*/ 923925 h 923925"/>
              <a:gd name="connsiteX2" fmla="*/ 1771650 w 1771650"/>
              <a:gd name="connsiteY2" fmla="*/ 923925 h 923925"/>
              <a:gd name="connsiteX3" fmla="*/ 1771650 w 1771650"/>
              <a:gd name="connsiteY3" fmla="*/ 0 h 923925"/>
              <a:gd name="connsiteX4" fmla="*/ 857250 w 1771650"/>
              <a:gd name="connsiteY4" fmla="*/ 0 h 923925"/>
              <a:gd name="connsiteX0" fmla="*/ 857250 w 1798945"/>
              <a:gd name="connsiteY0" fmla="*/ 0 h 923925"/>
              <a:gd name="connsiteX1" fmla="*/ 0 w 1798945"/>
              <a:gd name="connsiteY1" fmla="*/ 923925 h 923925"/>
              <a:gd name="connsiteX2" fmla="*/ 1771650 w 1798945"/>
              <a:gd name="connsiteY2" fmla="*/ 923925 h 923925"/>
              <a:gd name="connsiteX3" fmla="*/ 1798945 w 1798945"/>
              <a:gd name="connsiteY3" fmla="*/ 6824 h 923925"/>
              <a:gd name="connsiteX4" fmla="*/ 857250 w 1798945"/>
              <a:gd name="connsiteY4" fmla="*/ 0 h 923925"/>
              <a:gd name="connsiteX0" fmla="*/ 857250 w 1798946"/>
              <a:gd name="connsiteY0" fmla="*/ 0 h 923925"/>
              <a:gd name="connsiteX1" fmla="*/ 0 w 1798946"/>
              <a:gd name="connsiteY1" fmla="*/ 923925 h 923925"/>
              <a:gd name="connsiteX2" fmla="*/ 1798946 w 1798946"/>
              <a:gd name="connsiteY2" fmla="*/ 923925 h 923925"/>
              <a:gd name="connsiteX3" fmla="*/ 1798945 w 1798946"/>
              <a:gd name="connsiteY3" fmla="*/ 6824 h 923925"/>
              <a:gd name="connsiteX4" fmla="*/ 857250 w 1798946"/>
              <a:gd name="connsiteY4" fmla="*/ 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946" h="923925">
                <a:moveTo>
                  <a:pt x="857250" y="0"/>
                </a:moveTo>
                <a:lnTo>
                  <a:pt x="0" y="923925"/>
                </a:lnTo>
                <a:lnTo>
                  <a:pt x="1798946" y="923925"/>
                </a:lnTo>
                <a:cubicBezTo>
                  <a:pt x="1798946" y="618225"/>
                  <a:pt x="1798945" y="312524"/>
                  <a:pt x="1798945" y="6824"/>
                </a:cubicBezTo>
                <a:lnTo>
                  <a:pt x="85725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5587274" y="3417570"/>
            <a:ext cx="2837600" cy="2839130"/>
            <a:chOff x="5434874" y="2457450"/>
            <a:chExt cx="2837600" cy="2839130"/>
          </a:xfrm>
        </p:grpSpPr>
        <p:sp>
          <p:nvSpPr>
            <p:cNvPr id="3" name="Oval 2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32179" y="3437951"/>
            <a:ext cx="1871306" cy="939855"/>
            <a:chOff x="5453059" y="3403661"/>
            <a:chExt cx="1871306" cy="939855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6422837" y="340366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791386" y="4947453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386" y="4947453"/>
                <a:ext cx="628697" cy="5734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 rot="5400000">
            <a:off x="7015159" y="4455221"/>
            <a:ext cx="1871306" cy="961451"/>
            <a:chOff x="5453059" y="3373181"/>
            <a:chExt cx="1871306" cy="961451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6392357" y="337318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 rot="10800000">
            <a:off x="5614135" y="5290846"/>
            <a:ext cx="1871306" cy="961451"/>
            <a:chOff x="5453059" y="3373181"/>
            <a:chExt cx="1871306" cy="961451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6392357" y="337318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 rot="18839429">
            <a:off x="4818694" y="4018976"/>
            <a:ext cx="1871306" cy="961451"/>
            <a:chOff x="5453059" y="3373181"/>
            <a:chExt cx="1871306" cy="961451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6392357" y="337318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907757" y="5534445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757" y="5534445"/>
                <a:ext cx="628697" cy="5734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009492" y="4221266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492" y="4221266"/>
                <a:ext cx="628697" cy="5734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986248" y="3403951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248" y="3403951"/>
                <a:ext cx="628697" cy="5734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88768" y="4601559"/>
                <a:ext cx="13945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CG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768" y="4601559"/>
                <a:ext cx="1394549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 txBox="1">
            <a:spLocks/>
          </p:cNvSpPr>
          <p:nvPr/>
        </p:nvSpPr>
        <p:spPr>
          <a:xfrm>
            <a:off x="457200" y="762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Generating the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CG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Generating the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CG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Schrijver 1980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Theorem: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ϵ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a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rational polyhedron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/>
                      </a:rPr>
                      <m:t>C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G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finitely generated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baseline="300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aseline="30000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baseline="30000" dirty="0" smtClean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Question: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Is this true in general?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Not always.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blipFill rotWithShape="1">
                <a:blip r:embed="rId3"/>
                <a:stretch>
                  <a:fillRect l="-103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/>
          <p:cNvSpPr/>
          <p:nvPr/>
        </p:nvSpPr>
        <p:spPr>
          <a:xfrm>
            <a:off x="5740398" y="3451064"/>
            <a:ext cx="3251926" cy="2811125"/>
          </a:xfrm>
          <a:custGeom>
            <a:avLst/>
            <a:gdLst>
              <a:gd name="connsiteX0" fmla="*/ 2011680 w 3337560"/>
              <a:gd name="connsiteY0" fmla="*/ 15240 h 2804160"/>
              <a:gd name="connsiteX1" fmla="*/ 3337560 w 3337560"/>
              <a:gd name="connsiteY1" fmla="*/ 0 h 2804160"/>
              <a:gd name="connsiteX2" fmla="*/ 3337560 w 3337560"/>
              <a:gd name="connsiteY2" fmla="*/ 2804160 h 2804160"/>
              <a:gd name="connsiteX3" fmla="*/ 0 w 3337560"/>
              <a:gd name="connsiteY3" fmla="*/ 2773680 h 2804160"/>
              <a:gd name="connsiteX4" fmla="*/ 2011680 w 3337560"/>
              <a:gd name="connsiteY4" fmla="*/ 15240 h 2804160"/>
              <a:gd name="connsiteX0" fmla="*/ 2011680 w 3352800"/>
              <a:gd name="connsiteY0" fmla="*/ 15240 h 3093720"/>
              <a:gd name="connsiteX1" fmla="*/ 3337560 w 3352800"/>
              <a:gd name="connsiteY1" fmla="*/ 0 h 3093720"/>
              <a:gd name="connsiteX2" fmla="*/ 3352800 w 3352800"/>
              <a:gd name="connsiteY2" fmla="*/ 3093720 h 3093720"/>
              <a:gd name="connsiteX3" fmla="*/ 0 w 3352800"/>
              <a:gd name="connsiteY3" fmla="*/ 2773680 h 3093720"/>
              <a:gd name="connsiteX4" fmla="*/ 2011680 w 3352800"/>
              <a:gd name="connsiteY4" fmla="*/ 15240 h 3093720"/>
              <a:gd name="connsiteX0" fmla="*/ 2011680 w 3368040"/>
              <a:gd name="connsiteY0" fmla="*/ 15240 h 2804160"/>
              <a:gd name="connsiteX1" fmla="*/ 3337560 w 3368040"/>
              <a:gd name="connsiteY1" fmla="*/ 0 h 2804160"/>
              <a:gd name="connsiteX2" fmla="*/ 3368040 w 3368040"/>
              <a:gd name="connsiteY2" fmla="*/ 2804160 h 2804160"/>
              <a:gd name="connsiteX3" fmla="*/ 0 w 3368040"/>
              <a:gd name="connsiteY3" fmla="*/ 2773680 h 2804160"/>
              <a:gd name="connsiteX4" fmla="*/ 2011680 w 3368040"/>
              <a:gd name="connsiteY4" fmla="*/ 15240 h 2804160"/>
              <a:gd name="connsiteX0" fmla="*/ 2011680 w 3368040"/>
              <a:gd name="connsiteY0" fmla="*/ 15240 h 2804160"/>
              <a:gd name="connsiteX1" fmla="*/ 3352800 w 3368040"/>
              <a:gd name="connsiteY1" fmla="*/ 0 h 2804160"/>
              <a:gd name="connsiteX2" fmla="*/ 3368040 w 3368040"/>
              <a:gd name="connsiteY2" fmla="*/ 2804160 h 2804160"/>
              <a:gd name="connsiteX3" fmla="*/ 0 w 3368040"/>
              <a:gd name="connsiteY3" fmla="*/ 2773680 h 2804160"/>
              <a:gd name="connsiteX4" fmla="*/ 2011680 w 3368040"/>
              <a:gd name="connsiteY4" fmla="*/ 15240 h 2804160"/>
              <a:gd name="connsiteX0" fmla="*/ 2011680 w 3368040"/>
              <a:gd name="connsiteY0" fmla="*/ 15240 h 2804160"/>
              <a:gd name="connsiteX1" fmla="*/ 3236686 w 3368040"/>
              <a:gd name="connsiteY1" fmla="*/ 0 h 2804160"/>
              <a:gd name="connsiteX2" fmla="*/ 3368040 w 3368040"/>
              <a:gd name="connsiteY2" fmla="*/ 2804160 h 2804160"/>
              <a:gd name="connsiteX3" fmla="*/ 0 w 3368040"/>
              <a:gd name="connsiteY3" fmla="*/ 2773680 h 2804160"/>
              <a:gd name="connsiteX4" fmla="*/ 2011680 w 3368040"/>
              <a:gd name="connsiteY4" fmla="*/ 15240 h 2804160"/>
              <a:gd name="connsiteX0" fmla="*/ 2011680 w 3237412"/>
              <a:gd name="connsiteY0" fmla="*/ 15240 h 2818674"/>
              <a:gd name="connsiteX1" fmla="*/ 3236686 w 3237412"/>
              <a:gd name="connsiteY1" fmla="*/ 0 h 2818674"/>
              <a:gd name="connsiteX2" fmla="*/ 3237412 w 3237412"/>
              <a:gd name="connsiteY2" fmla="*/ 2818674 h 2818674"/>
              <a:gd name="connsiteX3" fmla="*/ 0 w 3237412"/>
              <a:gd name="connsiteY3" fmla="*/ 2773680 h 2818674"/>
              <a:gd name="connsiteX4" fmla="*/ 2011680 w 3237412"/>
              <a:gd name="connsiteY4" fmla="*/ 15240 h 2818674"/>
              <a:gd name="connsiteX0" fmla="*/ 2011680 w 3251926"/>
              <a:gd name="connsiteY0" fmla="*/ 15240 h 2833189"/>
              <a:gd name="connsiteX1" fmla="*/ 3236686 w 3251926"/>
              <a:gd name="connsiteY1" fmla="*/ 0 h 2833189"/>
              <a:gd name="connsiteX2" fmla="*/ 3251926 w 3251926"/>
              <a:gd name="connsiteY2" fmla="*/ 2833189 h 2833189"/>
              <a:gd name="connsiteX3" fmla="*/ 0 w 3251926"/>
              <a:gd name="connsiteY3" fmla="*/ 2773680 h 2833189"/>
              <a:gd name="connsiteX4" fmla="*/ 2011680 w 3251926"/>
              <a:gd name="connsiteY4" fmla="*/ 15240 h 2833189"/>
              <a:gd name="connsiteX0" fmla="*/ 2011680 w 3251926"/>
              <a:gd name="connsiteY0" fmla="*/ 0 h 2817949"/>
              <a:gd name="connsiteX1" fmla="*/ 3236686 w 3251926"/>
              <a:gd name="connsiteY1" fmla="*/ 13788 h 2817949"/>
              <a:gd name="connsiteX2" fmla="*/ 3251926 w 3251926"/>
              <a:gd name="connsiteY2" fmla="*/ 2817949 h 2817949"/>
              <a:gd name="connsiteX3" fmla="*/ 0 w 3251926"/>
              <a:gd name="connsiteY3" fmla="*/ 2758440 h 2817949"/>
              <a:gd name="connsiteX4" fmla="*/ 2011680 w 3251926"/>
              <a:gd name="connsiteY4" fmla="*/ 0 h 2817949"/>
              <a:gd name="connsiteX0" fmla="*/ 2011680 w 3251926"/>
              <a:gd name="connsiteY0" fmla="*/ 0 h 2817949"/>
              <a:gd name="connsiteX1" fmla="*/ 3251200 w 3251926"/>
              <a:gd name="connsiteY1" fmla="*/ 28302 h 2817949"/>
              <a:gd name="connsiteX2" fmla="*/ 3251926 w 3251926"/>
              <a:gd name="connsiteY2" fmla="*/ 2817949 h 2817949"/>
              <a:gd name="connsiteX3" fmla="*/ 0 w 3251926"/>
              <a:gd name="connsiteY3" fmla="*/ 2758440 h 2817949"/>
              <a:gd name="connsiteX4" fmla="*/ 2011680 w 3251926"/>
              <a:gd name="connsiteY4" fmla="*/ 0 h 2817949"/>
              <a:gd name="connsiteX0" fmla="*/ 2011680 w 3251926"/>
              <a:gd name="connsiteY0" fmla="*/ 15241 h 2833190"/>
              <a:gd name="connsiteX1" fmla="*/ 3251200 w 3251926"/>
              <a:gd name="connsiteY1" fmla="*/ 0 h 2833190"/>
              <a:gd name="connsiteX2" fmla="*/ 3251926 w 3251926"/>
              <a:gd name="connsiteY2" fmla="*/ 2833190 h 2833190"/>
              <a:gd name="connsiteX3" fmla="*/ 0 w 3251926"/>
              <a:gd name="connsiteY3" fmla="*/ 2773681 h 2833190"/>
              <a:gd name="connsiteX4" fmla="*/ 2011680 w 3251926"/>
              <a:gd name="connsiteY4" fmla="*/ 15241 h 2833190"/>
              <a:gd name="connsiteX0" fmla="*/ 2011680 w 3251926"/>
              <a:gd name="connsiteY0" fmla="*/ 0 h 2817949"/>
              <a:gd name="connsiteX1" fmla="*/ 3251200 w 3251926"/>
              <a:gd name="connsiteY1" fmla="*/ 13788 h 2817949"/>
              <a:gd name="connsiteX2" fmla="*/ 3251926 w 3251926"/>
              <a:gd name="connsiteY2" fmla="*/ 2817949 h 2817949"/>
              <a:gd name="connsiteX3" fmla="*/ 0 w 3251926"/>
              <a:gd name="connsiteY3" fmla="*/ 2758440 h 2817949"/>
              <a:gd name="connsiteX4" fmla="*/ 2011680 w 3251926"/>
              <a:gd name="connsiteY4" fmla="*/ 0 h 2817949"/>
              <a:gd name="connsiteX0" fmla="*/ 1984385 w 3251926"/>
              <a:gd name="connsiteY0" fmla="*/ 0 h 2811125"/>
              <a:gd name="connsiteX1" fmla="*/ 3251200 w 3251926"/>
              <a:gd name="connsiteY1" fmla="*/ 6964 h 2811125"/>
              <a:gd name="connsiteX2" fmla="*/ 3251926 w 3251926"/>
              <a:gd name="connsiteY2" fmla="*/ 2811125 h 2811125"/>
              <a:gd name="connsiteX3" fmla="*/ 0 w 3251926"/>
              <a:gd name="connsiteY3" fmla="*/ 2751616 h 2811125"/>
              <a:gd name="connsiteX4" fmla="*/ 1984385 w 3251926"/>
              <a:gd name="connsiteY4" fmla="*/ 0 h 28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926" h="2811125">
                <a:moveTo>
                  <a:pt x="1984385" y="0"/>
                </a:moveTo>
                <a:lnTo>
                  <a:pt x="3251200" y="6964"/>
                </a:lnTo>
                <a:lnTo>
                  <a:pt x="3251926" y="2811125"/>
                </a:lnTo>
                <a:lnTo>
                  <a:pt x="0" y="2751616"/>
                </a:lnTo>
                <a:lnTo>
                  <a:pt x="1984385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587274" y="3417570"/>
            <a:ext cx="2837600" cy="2839130"/>
            <a:chOff x="5434874" y="2457450"/>
            <a:chExt cx="2837600" cy="2839130"/>
          </a:xfrm>
        </p:grpSpPr>
        <p:sp>
          <p:nvSpPr>
            <p:cNvPr id="3" name="Oval 2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2" name="Straight Connector 61"/>
          <p:cNvCxnSpPr/>
          <p:nvPr/>
        </p:nvCxnSpPr>
        <p:spPr>
          <a:xfrm flipH="1" flipV="1">
            <a:off x="5730974" y="6205251"/>
            <a:ext cx="3261350" cy="5729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717683" y="3413760"/>
            <a:ext cx="2019155" cy="280741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85560" y="5212080"/>
                <a:ext cx="2457852" cy="874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.1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b="0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≥0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560" y="5212080"/>
                <a:ext cx="2457852" cy="874535"/>
              </a:xfrm>
              <a:prstGeom prst="rect">
                <a:avLst/>
              </a:prstGeom>
              <a:blipFill rotWithShape="1">
                <a:blip r:embed="rId4"/>
                <a:stretch>
                  <a:fillRect b="-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1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Generating the Split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Cook,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Kannan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Schrijver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1990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Theorem: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ϵ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a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rational polyhedron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SC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finitely generated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baseline="300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aseline="300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aseline="30000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SC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hr m:val="⋂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𝜖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 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SC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aseline="30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aseline="30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blipFill rotWithShape="1">
                <a:blip r:embed="rId3"/>
                <a:stretch>
                  <a:fillRect l="-103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 34"/>
          <p:cNvSpPr/>
          <p:nvPr/>
        </p:nvSpPr>
        <p:spPr>
          <a:xfrm>
            <a:off x="4998720" y="4080680"/>
            <a:ext cx="2826224" cy="1558119"/>
          </a:xfrm>
          <a:custGeom>
            <a:avLst/>
            <a:gdLst>
              <a:gd name="connsiteX0" fmla="*/ 0 w 2819400"/>
              <a:gd name="connsiteY0" fmla="*/ 1508760 h 1539240"/>
              <a:gd name="connsiteX1" fmla="*/ 1447800 w 2819400"/>
              <a:gd name="connsiteY1" fmla="*/ 0 h 1539240"/>
              <a:gd name="connsiteX2" fmla="*/ 2819400 w 2819400"/>
              <a:gd name="connsiteY2" fmla="*/ 15240 h 1539240"/>
              <a:gd name="connsiteX3" fmla="*/ 2819400 w 2819400"/>
              <a:gd name="connsiteY3" fmla="*/ 1539240 h 1539240"/>
              <a:gd name="connsiteX4" fmla="*/ 0 w 2819400"/>
              <a:gd name="connsiteY4" fmla="*/ 1508760 h 1539240"/>
              <a:gd name="connsiteX0" fmla="*/ 0 w 2826224"/>
              <a:gd name="connsiteY0" fmla="*/ 1527639 h 1558119"/>
              <a:gd name="connsiteX1" fmla="*/ 1447800 w 2826224"/>
              <a:gd name="connsiteY1" fmla="*/ 18879 h 1558119"/>
              <a:gd name="connsiteX2" fmla="*/ 2826224 w 2826224"/>
              <a:gd name="connsiteY2" fmla="*/ 0 h 1558119"/>
              <a:gd name="connsiteX3" fmla="*/ 2819400 w 2826224"/>
              <a:gd name="connsiteY3" fmla="*/ 1558119 h 1558119"/>
              <a:gd name="connsiteX4" fmla="*/ 0 w 2826224"/>
              <a:gd name="connsiteY4" fmla="*/ 1527639 h 1558119"/>
              <a:gd name="connsiteX0" fmla="*/ 0 w 2826224"/>
              <a:gd name="connsiteY0" fmla="*/ 1527639 h 1558119"/>
              <a:gd name="connsiteX1" fmla="*/ 1468272 w 2826224"/>
              <a:gd name="connsiteY1" fmla="*/ 5232 h 1558119"/>
              <a:gd name="connsiteX2" fmla="*/ 2826224 w 2826224"/>
              <a:gd name="connsiteY2" fmla="*/ 0 h 1558119"/>
              <a:gd name="connsiteX3" fmla="*/ 2819400 w 2826224"/>
              <a:gd name="connsiteY3" fmla="*/ 1558119 h 1558119"/>
              <a:gd name="connsiteX4" fmla="*/ 0 w 2826224"/>
              <a:gd name="connsiteY4" fmla="*/ 1527639 h 155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6224" h="1558119">
                <a:moveTo>
                  <a:pt x="0" y="1527639"/>
                </a:moveTo>
                <a:lnTo>
                  <a:pt x="1468272" y="5232"/>
                </a:lnTo>
                <a:lnTo>
                  <a:pt x="2826224" y="0"/>
                </a:lnTo>
                <a:cubicBezTo>
                  <a:pt x="2823949" y="519373"/>
                  <a:pt x="2821675" y="1038746"/>
                  <a:pt x="2819400" y="1558119"/>
                </a:cubicBezTo>
                <a:lnTo>
                  <a:pt x="0" y="152763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5587274" y="3417570"/>
            <a:ext cx="2837600" cy="2839130"/>
            <a:chOff x="5434874" y="2457450"/>
            <a:chExt cx="2837600" cy="2839130"/>
          </a:xfrm>
        </p:grpSpPr>
        <p:sp>
          <p:nvSpPr>
            <p:cNvPr id="37" name="Oval 36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032179" y="3148391"/>
            <a:ext cx="1871306" cy="939855"/>
            <a:chOff x="5453059" y="3403661"/>
            <a:chExt cx="1871306" cy="939855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6422837" y="340366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791386" y="4947453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386" y="4947453"/>
                <a:ext cx="628697" cy="5734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 rot="5400000">
            <a:off x="7365679" y="4455221"/>
            <a:ext cx="1871306" cy="961451"/>
            <a:chOff x="5453059" y="3373181"/>
            <a:chExt cx="1871306" cy="961451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6392357" y="337318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/>
          <p:cNvCxnSpPr/>
          <p:nvPr/>
        </p:nvCxnSpPr>
        <p:spPr>
          <a:xfrm flipH="1" flipV="1">
            <a:off x="4800600" y="5595646"/>
            <a:ext cx="3238437" cy="2159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540637" y="5617242"/>
            <a:ext cx="5506" cy="9398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800600" y="3690664"/>
            <a:ext cx="2026920" cy="209170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8839429" flipV="1">
            <a:off x="5443469" y="3926231"/>
            <a:ext cx="5507" cy="9398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907757" y="5778285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757" y="5778285"/>
                <a:ext cx="628697" cy="5734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009492" y="4221266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492" y="4221266"/>
                <a:ext cx="628697" cy="5734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986248" y="3403951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248" y="3403951"/>
                <a:ext cx="628697" cy="5734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736468" y="4601559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468" y="4601559"/>
                <a:ext cx="57381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5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Generating the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Split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Cook,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Kannan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Schrijver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1990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Theorem: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ϵ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a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rational polyhedron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SC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finitely generated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baseline="300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aseline="300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aseline="30000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SC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hr m:val="⋂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𝜖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 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SC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aseline="30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aseline="30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blipFill rotWithShape="1">
                <a:blip r:embed="rId3"/>
                <a:stretch>
                  <a:fillRect l="-103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61"/>
          <p:cNvSpPr/>
          <p:nvPr/>
        </p:nvSpPr>
        <p:spPr>
          <a:xfrm>
            <a:off x="5676901" y="4362450"/>
            <a:ext cx="1798946" cy="923925"/>
          </a:xfrm>
          <a:custGeom>
            <a:avLst/>
            <a:gdLst>
              <a:gd name="connsiteX0" fmla="*/ 857250 w 1771650"/>
              <a:gd name="connsiteY0" fmla="*/ 0 h 923925"/>
              <a:gd name="connsiteX1" fmla="*/ 0 w 1771650"/>
              <a:gd name="connsiteY1" fmla="*/ 923925 h 923925"/>
              <a:gd name="connsiteX2" fmla="*/ 1771650 w 1771650"/>
              <a:gd name="connsiteY2" fmla="*/ 923925 h 923925"/>
              <a:gd name="connsiteX3" fmla="*/ 1771650 w 1771650"/>
              <a:gd name="connsiteY3" fmla="*/ 0 h 923925"/>
              <a:gd name="connsiteX4" fmla="*/ 857250 w 1771650"/>
              <a:gd name="connsiteY4" fmla="*/ 0 h 923925"/>
              <a:gd name="connsiteX0" fmla="*/ 857250 w 1798945"/>
              <a:gd name="connsiteY0" fmla="*/ 0 h 923925"/>
              <a:gd name="connsiteX1" fmla="*/ 0 w 1798945"/>
              <a:gd name="connsiteY1" fmla="*/ 923925 h 923925"/>
              <a:gd name="connsiteX2" fmla="*/ 1771650 w 1798945"/>
              <a:gd name="connsiteY2" fmla="*/ 923925 h 923925"/>
              <a:gd name="connsiteX3" fmla="*/ 1798945 w 1798945"/>
              <a:gd name="connsiteY3" fmla="*/ 6824 h 923925"/>
              <a:gd name="connsiteX4" fmla="*/ 857250 w 1798945"/>
              <a:gd name="connsiteY4" fmla="*/ 0 h 923925"/>
              <a:gd name="connsiteX0" fmla="*/ 857250 w 1798946"/>
              <a:gd name="connsiteY0" fmla="*/ 0 h 923925"/>
              <a:gd name="connsiteX1" fmla="*/ 0 w 1798946"/>
              <a:gd name="connsiteY1" fmla="*/ 923925 h 923925"/>
              <a:gd name="connsiteX2" fmla="*/ 1798946 w 1798946"/>
              <a:gd name="connsiteY2" fmla="*/ 923925 h 923925"/>
              <a:gd name="connsiteX3" fmla="*/ 1798945 w 1798946"/>
              <a:gd name="connsiteY3" fmla="*/ 6824 h 923925"/>
              <a:gd name="connsiteX4" fmla="*/ 857250 w 1798946"/>
              <a:gd name="connsiteY4" fmla="*/ 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946" h="923925">
                <a:moveTo>
                  <a:pt x="857250" y="0"/>
                </a:moveTo>
                <a:lnTo>
                  <a:pt x="0" y="923925"/>
                </a:lnTo>
                <a:lnTo>
                  <a:pt x="1798946" y="923925"/>
                </a:lnTo>
                <a:cubicBezTo>
                  <a:pt x="1798946" y="618225"/>
                  <a:pt x="1798945" y="312524"/>
                  <a:pt x="1798945" y="6824"/>
                </a:cubicBezTo>
                <a:lnTo>
                  <a:pt x="85725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5587274" y="3417570"/>
            <a:ext cx="2837600" cy="2839130"/>
            <a:chOff x="5434874" y="2457450"/>
            <a:chExt cx="2837600" cy="2839130"/>
          </a:xfrm>
        </p:grpSpPr>
        <p:sp>
          <p:nvSpPr>
            <p:cNvPr id="71" name="Oval 70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032179" y="3437951"/>
            <a:ext cx="1871306" cy="939855"/>
            <a:chOff x="5453059" y="3403661"/>
            <a:chExt cx="1871306" cy="939855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6422837" y="340366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791386" y="4947453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386" y="4947453"/>
                <a:ext cx="628697" cy="5734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 rot="5400000">
            <a:off x="7015159" y="4455221"/>
            <a:ext cx="1871306" cy="961451"/>
            <a:chOff x="5453059" y="3373181"/>
            <a:chExt cx="1871306" cy="961451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6392357" y="337318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rot="10800000">
            <a:off x="5614135" y="5290846"/>
            <a:ext cx="1871306" cy="961451"/>
            <a:chOff x="5453059" y="3373181"/>
            <a:chExt cx="1871306" cy="961451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6392357" y="337318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 rot="18839429">
            <a:off x="4818694" y="4018976"/>
            <a:ext cx="1871306" cy="961451"/>
            <a:chOff x="5453059" y="3373181"/>
            <a:chExt cx="1871306" cy="961451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6392357" y="337318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5907757" y="5534445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757" y="5534445"/>
                <a:ext cx="628697" cy="5734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009492" y="4221266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492" y="4221266"/>
                <a:ext cx="628697" cy="5734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986248" y="3403951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248" y="3403951"/>
                <a:ext cx="628697" cy="5734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088768" y="4601559"/>
                <a:ext cx="13945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SC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768" y="4601559"/>
                <a:ext cx="1394549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3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a:rPr lang="en-US" b="0" i="0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        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in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b="0" i="1" baseline="30000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/>
                  </a:rPr>
                  <a:t>         </a:t>
                </a:r>
                <a:endParaRPr lang="en-US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       </m:t>
                    </m:r>
                    <m:r>
                      <m:rPr>
                        <m:nor/>
                      </m:rPr>
                      <a:rPr lang="en-US" i="0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i="0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.</m:t>
                    </m:r>
                    <m:r>
                      <m:rPr>
                        <m:nor/>
                      </m:rPr>
                      <a:rPr lang="en-US" i="0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t</m:t>
                    </m:r>
                    <m:r>
                      <m:rPr>
                        <m:nor/>
                      </m:rPr>
                      <a:rPr lang="en-US" i="0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.  </m:t>
                    </m:r>
                    <m:r>
                      <a:rPr lang="en-US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𝐴𝑥</m:t>
                    </m:r>
                    <m:r>
                      <a:rPr lang="en-US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  <a:sym typeface="Mathematica1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baseline="30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sym typeface="Mathematica1"/>
                        </a:rPr>
                        <m:t>                        </m:t>
                      </m:r>
                      <m:r>
                        <a:rPr lang="en-US" b="0" i="1" baseline="30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sym typeface="Mathematica1"/>
                        </a:rPr>
                        <m:t>                </m:t>
                      </m:r>
                      <m:r>
                        <a:rPr lang="en-US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sym typeface="Mathematica1"/>
                        </a:rPr>
                        <m:t>𝑥</m:t>
                      </m:r>
                      <m:r>
                        <a:rPr lang="en-US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sym typeface="Mathematica1"/>
                        </a:rPr>
                        <m:t> </m:t>
                      </m:r>
                      <m:r>
                        <a:rPr lang="en-US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  <a:sym typeface="Mathematica1"/>
                        </a:rPr>
                        <m:t>𝜖</m:t>
                      </m:r>
                      <m:r>
                        <a:rPr lang="en-US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  <a:sym typeface="Mathematica1"/>
                        </a:rPr>
                        <m:t> </m:t>
                      </m:r>
                      <m:r>
                        <a:rPr lang="en-US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  <a:sym typeface="Mathematica1"/>
                        </a:rPr>
                        <m:t>ℤ</m:t>
                      </m:r>
                      <m:r>
                        <a:rPr lang="en-US" i="1" baseline="30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sym typeface="Mathematica1"/>
                        </a:rPr>
                        <m:t>𝑛</m:t>
                      </m:r>
                      <m:r>
                        <a:rPr lang="en-US" b="0" i="0" baseline="30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sym typeface="Mathematica1"/>
                        </a:rPr>
                        <m:t>  </m:t>
                      </m:r>
                    </m:oMath>
                  </m:oMathPara>
                </a14:m>
                <a:endParaRPr lang="en-US" b="0" i="0" baseline="30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 Math"/>
                  <a:sym typeface="Mathematica1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Mathematica1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sym typeface="Mathematica1"/>
                      </a:rPr>
                      <m:t>              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sym typeface="Mathematica1"/>
                      </a:rPr>
                      <m:t>c</m:t>
                    </m:r>
                    <m:r>
                      <a:rPr lang="en-US" sz="2400" b="0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sym typeface="Mathematica1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sym typeface="Mathematica1"/>
                      </a:rPr>
                      <m:t>A</m:t>
                    </m:r>
                    <m:r>
                      <a:rPr lang="en-US" sz="2400" b="0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sym typeface="Mathematica1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sym typeface="Mathematica1"/>
                      </a:rPr>
                      <m:t>b</m:t>
                    </m:r>
                    <m:r>
                      <a:rPr lang="en-US" sz="2400" b="0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sym typeface="Mathematica1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sym typeface="Mathematica1"/>
                      </a:rPr>
                      <m:t>rational</m:t>
                    </m:r>
                    <m:r>
                      <a:rPr lang="en-US" sz="2400" b="0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sym typeface="Mathematica1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sym typeface="Mathematica1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CC3399"/>
                  </a:solidFill>
                  <a:sym typeface="Mathematica1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  <a:sym typeface="Mathematica1"/>
                  </a:rPr>
                  <a:t>Cutting plane:</a:t>
                </a:r>
                <a:r>
                  <a:rPr lang="en-US" dirty="0" smtClean="0">
                    <a:solidFill>
                      <a:schemeClr val="tx1"/>
                    </a:solidFill>
                    <a:sym typeface="Mathematica1"/>
                  </a:rPr>
                  <a:t> valid inequality for integer hull.</a:t>
                </a:r>
              </a:p>
              <a:p>
                <a:pPr marL="0" indent="0">
                  <a:lnSpc>
                    <a:spcPts val="1500"/>
                  </a:lnSpc>
                  <a:buNone/>
                </a:pPr>
                <a:endParaRPr lang="en-US" dirty="0" smtClean="0">
                  <a:solidFill>
                    <a:schemeClr val="tx1"/>
                  </a:solidFill>
                  <a:sym typeface="Mathematica1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sym typeface="Mathematica1"/>
                  </a:rPr>
                  <a:t>Use to get </a:t>
                </a:r>
                <a:r>
                  <a:rPr lang="en-US" dirty="0" smtClean="0">
                    <a:solidFill>
                      <a:srgbClr val="CC3399"/>
                    </a:solidFill>
                    <a:sym typeface="Mathematica1"/>
                  </a:rPr>
                  <a:t>tighter relaxations</a:t>
                </a:r>
                <a:r>
                  <a:rPr lang="en-US" dirty="0" smtClean="0">
                    <a:solidFill>
                      <a:schemeClr val="tx1"/>
                    </a:solidFill>
                    <a:sym typeface="Mathematica1"/>
                  </a:rPr>
                  <a:t> – important component in practical solvers. </a:t>
                </a:r>
                <a:endParaRPr lang="en-US" dirty="0">
                  <a:solidFill>
                    <a:schemeClr val="tx1"/>
                  </a:solidFill>
                  <a:sym typeface="Mathematica1"/>
                </a:endParaRPr>
              </a:p>
              <a:p>
                <a:pPr marL="0" indent="0">
                  <a:lnSpc>
                    <a:spcPts val="1500"/>
                  </a:lnSpc>
                  <a:buNone/>
                </a:pPr>
                <a:endParaRPr lang="en-US" dirty="0" smtClean="0">
                  <a:solidFill>
                    <a:schemeClr val="tx1"/>
                  </a:solidFill>
                  <a:sym typeface="Mathematica1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sym typeface="Mathematica1"/>
                  </a:rPr>
                  <a:t>Very well developed </a:t>
                </a:r>
                <a:r>
                  <a:rPr lang="en-US" dirty="0" smtClean="0">
                    <a:solidFill>
                      <a:srgbClr val="CC3399"/>
                    </a:solidFill>
                    <a:sym typeface="Mathematica1"/>
                  </a:rPr>
                  <a:t>theory within ILP</a:t>
                </a:r>
                <a:r>
                  <a:rPr lang="en-US" dirty="0" smtClean="0">
                    <a:solidFill>
                      <a:schemeClr val="tx1"/>
                    </a:solidFill>
                    <a:sym typeface="Mathematica1"/>
                  </a:rPr>
                  <a:t>.</a:t>
                </a:r>
                <a:r>
                  <a:rPr lang="en-US" dirty="0" smtClean="0">
                    <a:solidFill>
                      <a:schemeClr val="bg1"/>
                    </a:solidFill>
                    <a:sym typeface="Mathematica1"/>
                  </a:rPr>
                  <a:t>.</a:t>
                </a:r>
                <a:endParaRPr lang="en-US" dirty="0" smtClean="0">
                  <a:solidFill>
                    <a:schemeClr val="tx1"/>
                  </a:solidFill>
                  <a:sym typeface="Mathematica1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  <a:sym typeface="Mathematica1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5105400"/>
              </a:xfrm>
              <a:blipFill rotWithShape="1">
                <a:blip r:embed="rId2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25"/>
            <a:ext cx="8229600" cy="1371600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Cutting Planes for Integer Linear Programs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763534" y="1921409"/>
            <a:ext cx="2219151" cy="1207557"/>
          </a:xfrm>
          <a:custGeom>
            <a:avLst/>
            <a:gdLst>
              <a:gd name="connsiteX0" fmla="*/ 0 w 2819400"/>
              <a:gd name="connsiteY0" fmla="*/ 1508760 h 1539240"/>
              <a:gd name="connsiteX1" fmla="*/ 1447800 w 2819400"/>
              <a:gd name="connsiteY1" fmla="*/ 0 h 1539240"/>
              <a:gd name="connsiteX2" fmla="*/ 2819400 w 2819400"/>
              <a:gd name="connsiteY2" fmla="*/ 15240 h 1539240"/>
              <a:gd name="connsiteX3" fmla="*/ 2819400 w 2819400"/>
              <a:gd name="connsiteY3" fmla="*/ 1539240 h 1539240"/>
              <a:gd name="connsiteX4" fmla="*/ 0 w 2819400"/>
              <a:gd name="connsiteY4" fmla="*/ 1508760 h 1539240"/>
              <a:gd name="connsiteX0" fmla="*/ 0 w 3057670"/>
              <a:gd name="connsiteY0" fmla="*/ 1871675 h 1902155"/>
              <a:gd name="connsiteX1" fmla="*/ 1447800 w 3057670"/>
              <a:gd name="connsiteY1" fmla="*/ 362915 h 1902155"/>
              <a:gd name="connsiteX2" fmla="*/ 3057670 w 3057670"/>
              <a:gd name="connsiteY2" fmla="*/ 0 h 1902155"/>
              <a:gd name="connsiteX3" fmla="*/ 2819400 w 3057670"/>
              <a:gd name="connsiteY3" fmla="*/ 1902155 h 1902155"/>
              <a:gd name="connsiteX4" fmla="*/ 0 w 3057670"/>
              <a:gd name="connsiteY4" fmla="*/ 1871675 h 190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670" h="1902155">
                <a:moveTo>
                  <a:pt x="0" y="1871675"/>
                </a:moveTo>
                <a:lnTo>
                  <a:pt x="1447800" y="362915"/>
                </a:lnTo>
                <a:lnTo>
                  <a:pt x="3057670" y="0"/>
                </a:lnTo>
                <a:lnTo>
                  <a:pt x="2819400" y="1902155"/>
                </a:lnTo>
                <a:lnTo>
                  <a:pt x="0" y="187167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190685" y="1718848"/>
            <a:ext cx="2059431" cy="1802384"/>
            <a:chOff x="5434874" y="2457450"/>
            <a:chExt cx="2837600" cy="2839130"/>
          </a:xfrm>
        </p:grpSpPr>
        <p:sp>
          <p:nvSpPr>
            <p:cNvPr id="6" name="Oval 5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6513581" y="1892218"/>
            <a:ext cx="1488131" cy="30623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811561" y="1892220"/>
            <a:ext cx="158528" cy="138453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619744" y="3101571"/>
            <a:ext cx="2350345" cy="1371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619744" y="1892218"/>
            <a:ext cx="1471068" cy="132789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024730" y="2470488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730" y="2470488"/>
                <a:ext cx="57381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7324833" y="1737364"/>
            <a:ext cx="672366" cy="11819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1016" y="2040371"/>
            <a:ext cx="681393" cy="20860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191583" y="2881722"/>
            <a:ext cx="66364" cy="580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854251" y="2879837"/>
            <a:ext cx="66364" cy="580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56408" y="2298182"/>
            <a:ext cx="66364" cy="580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521887" y="2302193"/>
            <a:ext cx="66364" cy="580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520988" y="2881722"/>
            <a:ext cx="66364" cy="580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1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Generating the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Split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Cook,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Kannan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Schrijver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1990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Theorem: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ϵ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a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rational polyhedron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SC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finitely generated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baseline="300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aseline="300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aseline="30000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Question: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Is the Split Closure always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olyhedral?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No.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aseline="30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blipFill rotWithShape="1">
                <a:blip r:embed="rId3"/>
                <a:stretch>
                  <a:fillRect l="-103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61"/>
          <p:cNvSpPr/>
          <p:nvPr/>
        </p:nvSpPr>
        <p:spPr>
          <a:xfrm>
            <a:off x="5676901" y="4362450"/>
            <a:ext cx="1798946" cy="923925"/>
          </a:xfrm>
          <a:custGeom>
            <a:avLst/>
            <a:gdLst>
              <a:gd name="connsiteX0" fmla="*/ 857250 w 1771650"/>
              <a:gd name="connsiteY0" fmla="*/ 0 h 923925"/>
              <a:gd name="connsiteX1" fmla="*/ 0 w 1771650"/>
              <a:gd name="connsiteY1" fmla="*/ 923925 h 923925"/>
              <a:gd name="connsiteX2" fmla="*/ 1771650 w 1771650"/>
              <a:gd name="connsiteY2" fmla="*/ 923925 h 923925"/>
              <a:gd name="connsiteX3" fmla="*/ 1771650 w 1771650"/>
              <a:gd name="connsiteY3" fmla="*/ 0 h 923925"/>
              <a:gd name="connsiteX4" fmla="*/ 857250 w 1771650"/>
              <a:gd name="connsiteY4" fmla="*/ 0 h 923925"/>
              <a:gd name="connsiteX0" fmla="*/ 857250 w 1798945"/>
              <a:gd name="connsiteY0" fmla="*/ 0 h 923925"/>
              <a:gd name="connsiteX1" fmla="*/ 0 w 1798945"/>
              <a:gd name="connsiteY1" fmla="*/ 923925 h 923925"/>
              <a:gd name="connsiteX2" fmla="*/ 1771650 w 1798945"/>
              <a:gd name="connsiteY2" fmla="*/ 923925 h 923925"/>
              <a:gd name="connsiteX3" fmla="*/ 1798945 w 1798945"/>
              <a:gd name="connsiteY3" fmla="*/ 6824 h 923925"/>
              <a:gd name="connsiteX4" fmla="*/ 857250 w 1798945"/>
              <a:gd name="connsiteY4" fmla="*/ 0 h 923925"/>
              <a:gd name="connsiteX0" fmla="*/ 857250 w 1798946"/>
              <a:gd name="connsiteY0" fmla="*/ 0 h 923925"/>
              <a:gd name="connsiteX1" fmla="*/ 0 w 1798946"/>
              <a:gd name="connsiteY1" fmla="*/ 923925 h 923925"/>
              <a:gd name="connsiteX2" fmla="*/ 1798946 w 1798946"/>
              <a:gd name="connsiteY2" fmla="*/ 923925 h 923925"/>
              <a:gd name="connsiteX3" fmla="*/ 1798945 w 1798946"/>
              <a:gd name="connsiteY3" fmla="*/ 6824 h 923925"/>
              <a:gd name="connsiteX4" fmla="*/ 857250 w 1798946"/>
              <a:gd name="connsiteY4" fmla="*/ 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946" h="923925">
                <a:moveTo>
                  <a:pt x="857250" y="0"/>
                </a:moveTo>
                <a:lnTo>
                  <a:pt x="0" y="923925"/>
                </a:lnTo>
                <a:lnTo>
                  <a:pt x="1798946" y="923925"/>
                </a:lnTo>
                <a:cubicBezTo>
                  <a:pt x="1798946" y="618225"/>
                  <a:pt x="1798945" y="312524"/>
                  <a:pt x="1798945" y="6824"/>
                </a:cubicBezTo>
                <a:lnTo>
                  <a:pt x="85725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5587274" y="3417570"/>
            <a:ext cx="2837600" cy="2839130"/>
            <a:chOff x="5434874" y="2457450"/>
            <a:chExt cx="2837600" cy="2839130"/>
          </a:xfrm>
        </p:grpSpPr>
        <p:sp>
          <p:nvSpPr>
            <p:cNvPr id="71" name="Oval 70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032179" y="3437951"/>
            <a:ext cx="1871306" cy="939855"/>
            <a:chOff x="5453059" y="3403661"/>
            <a:chExt cx="1871306" cy="939855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6422837" y="340366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791386" y="4947453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386" y="4947453"/>
                <a:ext cx="628697" cy="5734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 rot="5400000">
            <a:off x="7015159" y="4455221"/>
            <a:ext cx="1871306" cy="961451"/>
            <a:chOff x="5453059" y="3373181"/>
            <a:chExt cx="1871306" cy="961451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6392357" y="337318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rot="10800000">
            <a:off x="5614135" y="5290846"/>
            <a:ext cx="1871306" cy="961451"/>
            <a:chOff x="5453059" y="3373181"/>
            <a:chExt cx="1871306" cy="961451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6392357" y="337318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 rot="18839429">
            <a:off x="4818694" y="4018976"/>
            <a:ext cx="1871306" cy="961451"/>
            <a:chOff x="5453059" y="3373181"/>
            <a:chExt cx="1871306" cy="961451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5453059" y="433197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6392357" y="3373181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5907757" y="5534445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757" y="5534445"/>
                <a:ext cx="628697" cy="5734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009492" y="4221266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492" y="4221266"/>
                <a:ext cx="628697" cy="5734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986248" y="3403951"/>
                <a:ext cx="6286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248" y="3403951"/>
                <a:ext cx="628697" cy="5734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088768" y="4601559"/>
                <a:ext cx="1348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SC</m:t>
                    </m:r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768" y="4601559"/>
                <a:ext cx="1348061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0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Non Polyhedral Split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D., </a:t>
            </a:r>
            <a:r>
              <a:rPr lang="en-US" dirty="0" err="1">
                <a:solidFill>
                  <a:schemeClr val="tx1"/>
                </a:solidFill>
              </a:rPr>
              <a:t>Dey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Vielma</a:t>
            </a:r>
            <a:r>
              <a:rPr lang="en-US" dirty="0">
                <a:solidFill>
                  <a:schemeClr val="tx1"/>
                </a:solidFill>
              </a:rPr>
              <a:t> 11</a:t>
            </a:r>
          </a:p>
          <a:p>
            <a:pPr marL="0" indent="0">
              <a:buNone/>
            </a:pPr>
            <a:r>
              <a:rPr lang="en-US" dirty="0">
                <a:solidFill>
                  <a:srgbClr val="CC3399"/>
                </a:solidFill>
              </a:rPr>
              <a:t>Theorem</a:t>
            </a:r>
            <a:r>
              <a:rPr lang="en-US" dirty="0" smtClean="0">
                <a:solidFill>
                  <a:srgbClr val="CC3399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 split closure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of an ellipsoid can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be non polyhedral.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52600"/>
            <a:ext cx="4935998" cy="46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Generating the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CG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D.,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Dey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Vielma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11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Theorem: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0" i="1" baseline="300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compact convex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/>
                      </a:rPr>
                      <m:t>C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G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proper and finitely generated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CG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hr m:val="⋂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  <m:r>
                            <a:rPr lang="en-US" i="1" baseline="300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CG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blipFill rotWithShape="1">
                <a:blip r:embed="rId3"/>
                <a:stretch>
                  <a:fillRect l="-103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Freeform 195"/>
          <p:cNvSpPr/>
          <p:nvPr/>
        </p:nvSpPr>
        <p:spPr>
          <a:xfrm>
            <a:off x="5432052" y="3831556"/>
            <a:ext cx="2431490" cy="2233460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1490" h="2233460">
                <a:moveTo>
                  <a:pt x="769637" y="292386"/>
                </a:moveTo>
                <a:cubicBezTo>
                  <a:pt x="1035732" y="11776"/>
                  <a:pt x="1374399" y="-319"/>
                  <a:pt x="1640494" y="2100"/>
                </a:cubicBezTo>
                <a:cubicBezTo>
                  <a:pt x="1906589" y="4519"/>
                  <a:pt x="2283961" y="-53537"/>
                  <a:pt x="2366209" y="306901"/>
                </a:cubicBezTo>
                <a:cubicBezTo>
                  <a:pt x="2448457" y="667339"/>
                  <a:pt x="2521028" y="1934920"/>
                  <a:pt x="2133980" y="2164729"/>
                </a:cubicBezTo>
                <a:cubicBezTo>
                  <a:pt x="1746932" y="2394539"/>
                  <a:pt x="266475" y="2000234"/>
                  <a:pt x="43923" y="1685758"/>
                </a:cubicBezTo>
                <a:cubicBezTo>
                  <a:pt x="-178629" y="1371282"/>
                  <a:pt x="503542" y="572996"/>
                  <a:pt x="769637" y="29238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98622" y="3417280"/>
            <a:ext cx="2837600" cy="2839130"/>
            <a:chOff x="5434874" y="2457450"/>
            <a:chExt cx="2837600" cy="2839130"/>
          </a:xfrm>
        </p:grpSpPr>
        <p:sp>
          <p:nvSpPr>
            <p:cNvPr id="198" name="Oval 197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/>
              <p:cNvSpPr txBox="1"/>
              <p:nvPr/>
            </p:nvSpPr>
            <p:spPr>
              <a:xfrm>
                <a:off x="6806779" y="4563898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4" name="TextBox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779" y="4563898"/>
                <a:ext cx="57381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020840" y="3403661"/>
            <a:ext cx="3658241" cy="2848346"/>
            <a:chOff x="5020840" y="3403661"/>
            <a:chExt cx="3658241" cy="2848346"/>
          </a:xfrm>
        </p:grpSpPr>
        <p:cxnSp>
          <p:nvCxnSpPr>
            <p:cNvPr id="216" name="Straight Connector 215"/>
            <p:cNvCxnSpPr/>
            <p:nvPr/>
          </p:nvCxnSpPr>
          <p:spPr>
            <a:xfrm>
              <a:off x="6043527" y="438121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5020840" y="3403661"/>
              <a:ext cx="3658241" cy="2848346"/>
              <a:chOff x="5020840" y="3403661"/>
              <a:chExt cx="3658241" cy="2848346"/>
            </a:xfrm>
          </p:grpSpPr>
          <p:cxnSp>
            <p:nvCxnSpPr>
              <p:cNvPr id="217" name="Straight Arrow Connector 216"/>
              <p:cNvCxnSpPr/>
              <p:nvPr/>
            </p:nvCxnSpPr>
            <p:spPr>
              <a:xfrm flipV="1">
                <a:off x="7146573" y="3467851"/>
                <a:ext cx="5507" cy="9398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8050384" y="4947163"/>
                    <a:ext cx="628697" cy="5734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3200" b="0" i="1" baseline="-2500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oMath>
                      </m:oMathPara>
                    </a14:m>
                    <a:endParaRPr lang="en-US" sz="3200" baseline="-25000" dirty="0"/>
                  </a:p>
                </p:txBody>
              </p:sp>
            </mc:Choice>
            <mc:Fallback xmlns="">
              <p:sp>
                <p:nvSpPr>
                  <p:cNvPr id="218" name="TextBox 2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50384" y="4947163"/>
                    <a:ext cx="628697" cy="57342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19" name="Group 218"/>
              <p:cNvGrpSpPr/>
              <p:nvPr/>
            </p:nvGrpSpPr>
            <p:grpSpPr>
              <a:xfrm rot="5400000">
                <a:off x="7026507" y="4454931"/>
                <a:ext cx="1871306" cy="961451"/>
                <a:chOff x="5453059" y="3373181"/>
                <a:chExt cx="1871306" cy="961451"/>
              </a:xfrm>
            </p:grpSpPr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5453059" y="4331970"/>
                  <a:ext cx="1871306" cy="2662"/>
                </a:xfrm>
                <a:prstGeom prst="line">
                  <a:avLst/>
                </a:pr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Arrow Connector 220"/>
                <p:cNvCxnSpPr/>
                <p:nvPr/>
              </p:nvCxnSpPr>
              <p:spPr>
                <a:xfrm flipV="1">
                  <a:off x="6392357" y="3373181"/>
                  <a:ext cx="5507" cy="93985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oup 221"/>
              <p:cNvGrpSpPr/>
              <p:nvPr/>
            </p:nvGrpSpPr>
            <p:grpSpPr>
              <a:xfrm rot="10800000">
                <a:off x="5625483" y="5290556"/>
                <a:ext cx="1871306" cy="961451"/>
                <a:chOff x="5453059" y="3373181"/>
                <a:chExt cx="1871306" cy="961451"/>
              </a:xfrm>
            </p:grpSpPr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5453059" y="4331970"/>
                  <a:ext cx="1871306" cy="2662"/>
                </a:xfrm>
                <a:prstGeom prst="line">
                  <a:avLst/>
                </a:pr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Arrow Connector 223"/>
                <p:cNvCxnSpPr/>
                <p:nvPr/>
              </p:nvCxnSpPr>
              <p:spPr>
                <a:xfrm flipV="1">
                  <a:off x="6392357" y="3373181"/>
                  <a:ext cx="5507" cy="93985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5" name="Group 224"/>
              <p:cNvGrpSpPr/>
              <p:nvPr/>
            </p:nvGrpSpPr>
            <p:grpSpPr>
              <a:xfrm rot="18839429">
                <a:off x="4830042" y="4018686"/>
                <a:ext cx="1871306" cy="961451"/>
                <a:chOff x="5453059" y="3373181"/>
                <a:chExt cx="1871306" cy="961451"/>
              </a:xfrm>
            </p:grpSpPr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5453059" y="4331970"/>
                  <a:ext cx="1871306" cy="2662"/>
                </a:xfrm>
                <a:prstGeom prst="line">
                  <a:avLst/>
                </a:pr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Arrow Connector 226"/>
                <p:cNvCxnSpPr/>
                <p:nvPr/>
              </p:nvCxnSpPr>
              <p:spPr>
                <a:xfrm flipV="1">
                  <a:off x="6392357" y="3373181"/>
                  <a:ext cx="5507" cy="93985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5919105" y="5534155"/>
                    <a:ext cx="628697" cy="5734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3200" b="0" i="1" baseline="-2500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oMath>
                      </m:oMathPara>
                    </a14:m>
                    <a:endParaRPr lang="en-US" sz="3200" baseline="-25000" dirty="0"/>
                  </a:p>
                </p:txBody>
              </p:sp>
            </mc:Choice>
            <mc:Fallback xmlns="">
              <p:sp>
                <p:nvSpPr>
                  <p:cNvPr id="228" name="TextBox 2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9105" y="5534155"/>
                    <a:ext cx="628697" cy="57342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5020840" y="4220976"/>
                    <a:ext cx="628697" cy="5734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3200" b="0" i="1" baseline="-2500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oMath>
                      </m:oMathPara>
                    </a14:m>
                    <a:endParaRPr lang="en-US" sz="3200" baseline="-25000" dirty="0"/>
                  </a:p>
                </p:txBody>
              </p:sp>
            </mc:Choice>
            <mc:Fallback xmlns="">
              <p:sp>
                <p:nvSpPr>
                  <p:cNvPr id="229" name="TextBox 2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0840" y="4220976"/>
                    <a:ext cx="628697" cy="573427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6540396" y="3403661"/>
                    <a:ext cx="628697" cy="5734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3200" b="0" i="1" baseline="-2500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3200" baseline="-25000" dirty="0"/>
                  </a:p>
                </p:txBody>
              </p:sp>
            </mc:Choice>
            <mc:Fallback xmlns="">
              <p:sp>
                <p:nvSpPr>
                  <p:cNvPr id="230" name="TextBox 2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0396" y="3403661"/>
                    <a:ext cx="628697" cy="57342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5149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Generating the Split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D.,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Dey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Vielma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11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Theorem: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0" i="1" baseline="300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compact strictly convex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C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proper and finitely generated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SC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hr m:val="⋂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𝜖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  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SC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aseline="30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strictly </a:t>
                </a:r>
                <a:r>
                  <a:rPr lang="en-US" smtClean="0">
                    <a:solidFill>
                      <a:srgbClr val="000099"/>
                    </a:solidFill>
                  </a:rPr>
                  <a:t>convex</a:t>
                </a:r>
                <a:r>
                  <a:rPr lang="en-US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does not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contain lines.</a:t>
                </a: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blipFill rotWithShape="1">
                <a:blip r:embed="rId3"/>
                <a:stretch>
                  <a:fillRect l="-103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Freeform 195"/>
          <p:cNvSpPr/>
          <p:nvPr/>
        </p:nvSpPr>
        <p:spPr>
          <a:xfrm>
            <a:off x="5432052" y="3831556"/>
            <a:ext cx="2431490" cy="2233460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1490" h="2233460">
                <a:moveTo>
                  <a:pt x="769637" y="292386"/>
                </a:moveTo>
                <a:cubicBezTo>
                  <a:pt x="1035732" y="11776"/>
                  <a:pt x="1374399" y="-319"/>
                  <a:pt x="1640494" y="2100"/>
                </a:cubicBezTo>
                <a:cubicBezTo>
                  <a:pt x="1906589" y="4519"/>
                  <a:pt x="2283961" y="-53537"/>
                  <a:pt x="2366209" y="306901"/>
                </a:cubicBezTo>
                <a:cubicBezTo>
                  <a:pt x="2448457" y="667339"/>
                  <a:pt x="2521028" y="1934920"/>
                  <a:pt x="2133980" y="2164729"/>
                </a:cubicBezTo>
                <a:cubicBezTo>
                  <a:pt x="1746932" y="2394539"/>
                  <a:pt x="266475" y="2000234"/>
                  <a:pt x="43923" y="1685758"/>
                </a:cubicBezTo>
                <a:cubicBezTo>
                  <a:pt x="-178629" y="1371282"/>
                  <a:pt x="503542" y="572996"/>
                  <a:pt x="769637" y="29238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98622" y="3417280"/>
            <a:ext cx="2837600" cy="2839130"/>
            <a:chOff x="5434874" y="2457450"/>
            <a:chExt cx="2837600" cy="2839130"/>
          </a:xfrm>
        </p:grpSpPr>
        <p:sp>
          <p:nvSpPr>
            <p:cNvPr id="198" name="Oval 197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/>
              <p:cNvSpPr txBox="1"/>
              <p:nvPr/>
            </p:nvSpPr>
            <p:spPr>
              <a:xfrm>
                <a:off x="6806779" y="4563898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4" name="TextBox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779" y="4563898"/>
                <a:ext cx="57381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020840" y="3403661"/>
            <a:ext cx="3658241" cy="2848346"/>
            <a:chOff x="5020840" y="3403661"/>
            <a:chExt cx="3658241" cy="2848346"/>
          </a:xfrm>
        </p:grpSpPr>
        <p:cxnSp>
          <p:nvCxnSpPr>
            <p:cNvPr id="216" name="Straight Connector 215"/>
            <p:cNvCxnSpPr/>
            <p:nvPr/>
          </p:nvCxnSpPr>
          <p:spPr>
            <a:xfrm>
              <a:off x="6043527" y="4381210"/>
              <a:ext cx="1871306" cy="2662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5020840" y="3403661"/>
              <a:ext cx="3658241" cy="2848346"/>
              <a:chOff x="5020840" y="3403661"/>
              <a:chExt cx="3658241" cy="2848346"/>
            </a:xfrm>
          </p:grpSpPr>
          <p:cxnSp>
            <p:nvCxnSpPr>
              <p:cNvPr id="217" name="Straight Arrow Connector 216"/>
              <p:cNvCxnSpPr/>
              <p:nvPr/>
            </p:nvCxnSpPr>
            <p:spPr>
              <a:xfrm flipV="1">
                <a:off x="7146573" y="3467851"/>
                <a:ext cx="5507" cy="9398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8050384" y="4947163"/>
                    <a:ext cx="628697" cy="5734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3200" b="0" i="1" baseline="-2500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oMath>
                      </m:oMathPara>
                    </a14:m>
                    <a:endParaRPr lang="en-US" sz="3200" baseline="-25000" dirty="0"/>
                  </a:p>
                </p:txBody>
              </p:sp>
            </mc:Choice>
            <mc:Fallback xmlns="">
              <p:sp>
                <p:nvSpPr>
                  <p:cNvPr id="218" name="TextBox 2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50384" y="4947163"/>
                    <a:ext cx="628697" cy="57342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19" name="Group 218"/>
              <p:cNvGrpSpPr/>
              <p:nvPr/>
            </p:nvGrpSpPr>
            <p:grpSpPr>
              <a:xfrm rot="5400000">
                <a:off x="7026507" y="4454931"/>
                <a:ext cx="1871306" cy="961451"/>
                <a:chOff x="5453059" y="3373181"/>
                <a:chExt cx="1871306" cy="961451"/>
              </a:xfrm>
            </p:grpSpPr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5453059" y="4331970"/>
                  <a:ext cx="1871306" cy="2662"/>
                </a:xfrm>
                <a:prstGeom prst="line">
                  <a:avLst/>
                </a:pr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Arrow Connector 220"/>
                <p:cNvCxnSpPr/>
                <p:nvPr/>
              </p:nvCxnSpPr>
              <p:spPr>
                <a:xfrm flipV="1">
                  <a:off x="6392357" y="3373181"/>
                  <a:ext cx="5507" cy="93985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oup 221"/>
              <p:cNvGrpSpPr/>
              <p:nvPr/>
            </p:nvGrpSpPr>
            <p:grpSpPr>
              <a:xfrm rot="10800000">
                <a:off x="5625483" y="5290556"/>
                <a:ext cx="1871306" cy="961451"/>
                <a:chOff x="5453059" y="3373181"/>
                <a:chExt cx="1871306" cy="961451"/>
              </a:xfrm>
            </p:grpSpPr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5453059" y="4331970"/>
                  <a:ext cx="1871306" cy="2662"/>
                </a:xfrm>
                <a:prstGeom prst="line">
                  <a:avLst/>
                </a:pr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Arrow Connector 223"/>
                <p:cNvCxnSpPr/>
                <p:nvPr/>
              </p:nvCxnSpPr>
              <p:spPr>
                <a:xfrm flipV="1">
                  <a:off x="6392357" y="3373181"/>
                  <a:ext cx="5507" cy="93985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5" name="Group 224"/>
              <p:cNvGrpSpPr/>
              <p:nvPr/>
            </p:nvGrpSpPr>
            <p:grpSpPr>
              <a:xfrm rot="18839429">
                <a:off x="4830042" y="4018686"/>
                <a:ext cx="1871306" cy="961451"/>
                <a:chOff x="5453059" y="3373181"/>
                <a:chExt cx="1871306" cy="961451"/>
              </a:xfrm>
            </p:grpSpPr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5453059" y="4331970"/>
                  <a:ext cx="1871306" cy="2662"/>
                </a:xfrm>
                <a:prstGeom prst="line">
                  <a:avLst/>
                </a:pr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Arrow Connector 226"/>
                <p:cNvCxnSpPr/>
                <p:nvPr/>
              </p:nvCxnSpPr>
              <p:spPr>
                <a:xfrm flipV="1">
                  <a:off x="6392357" y="3373181"/>
                  <a:ext cx="5507" cy="93985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5919105" y="5534155"/>
                    <a:ext cx="628697" cy="5734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3200" b="0" i="1" baseline="-2500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oMath>
                      </m:oMathPara>
                    </a14:m>
                    <a:endParaRPr lang="en-US" sz="3200" baseline="-25000" dirty="0"/>
                  </a:p>
                </p:txBody>
              </p:sp>
            </mc:Choice>
            <mc:Fallback xmlns="">
              <p:sp>
                <p:nvSpPr>
                  <p:cNvPr id="228" name="TextBox 2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9105" y="5534155"/>
                    <a:ext cx="628697" cy="57342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5020840" y="4220976"/>
                    <a:ext cx="628697" cy="5734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3200" b="0" i="1" baseline="-2500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oMath>
                      </m:oMathPara>
                    </a14:m>
                    <a:endParaRPr lang="en-US" sz="3200" baseline="-25000" dirty="0"/>
                  </a:p>
                </p:txBody>
              </p:sp>
            </mc:Choice>
            <mc:Fallback xmlns="">
              <p:sp>
                <p:nvSpPr>
                  <p:cNvPr id="229" name="TextBox 2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0840" y="4220976"/>
                    <a:ext cx="628697" cy="573427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6540396" y="3403661"/>
                    <a:ext cx="628697" cy="5734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3200" b="0" i="1" baseline="-2500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3200" baseline="-25000" dirty="0"/>
                  </a:p>
                </p:txBody>
              </p:sp>
            </mc:Choice>
            <mc:Fallback xmlns="">
              <p:sp>
                <p:nvSpPr>
                  <p:cNvPr id="230" name="TextBox 2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0396" y="3403661"/>
                    <a:ext cx="628697" cy="57342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80481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Generating the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CG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915"/>
                <a:ext cx="8839200" cy="5411574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D.,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Dey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Vielma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13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Theorem: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0" i="1" baseline="300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a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thin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 totally closed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convex set with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rational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polyhedral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/>
                      </a:rPr>
                      <m:t>𝑟𝑒𝑐</m:t>
                    </m:r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/>
                      </a:rPr>
                      <m:t>𝐾</m:t>
                    </m:r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/>
                      </a:rPr>
                      <m:t>C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proper and finitely generated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CG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hr m:val="⋂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  <m:r>
                            <a:rPr lang="en-US" i="1" baseline="300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CG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closed convex with </a:t>
                </a:r>
                <a:endParaRPr lang="en-US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rgbClr val="000099"/>
                        </a:solidFill>
                        <a:latin typeface="Cambria Math"/>
                      </a:rPr>
                      <m:t>CG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99"/>
                    </a:solidFill>
                  </a:rPr>
                  <a:t> proper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non-empty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&amp;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99"/>
                    </a:solidFill>
                  </a:rPr>
                  <a:t>rational polyhedral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then: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thin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𝑟𝑒𝑐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rational polyhedral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915"/>
                <a:ext cx="8839200" cy="5411574"/>
              </a:xfrm>
              <a:blipFill rotWithShape="1">
                <a:blip r:embed="rId3"/>
                <a:stretch>
                  <a:fillRect l="-1034" t="-901" r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Freeform 195"/>
          <p:cNvSpPr/>
          <p:nvPr/>
        </p:nvSpPr>
        <p:spPr>
          <a:xfrm>
            <a:off x="5432052" y="3833654"/>
            <a:ext cx="3797750" cy="2176619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  <a:gd name="connsiteX0" fmla="*/ 769637 w 2439300"/>
              <a:gd name="connsiteY0" fmla="*/ 290512 h 2162855"/>
              <a:gd name="connsiteX1" fmla="*/ 1640494 w 2439300"/>
              <a:gd name="connsiteY1" fmla="*/ 226 h 2162855"/>
              <a:gd name="connsiteX2" fmla="*/ 2366209 w 2439300"/>
              <a:gd name="connsiteY2" fmla="*/ 305027 h 2162855"/>
              <a:gd name="connsiteX3" fmla="*/ 2387973 w 2439300"/>
              <a:gd name="connsiteY3" fmla="*/ 1681545 h 2162855"/>
              <a:gd name="connsiteX4" fmla="*/ 2133980 w 2439300"/>
              <a:gd name="connsiteY4" fmla="*/ 2162855 h 2162855"/>
              <a:gd name="connsiteX5" fmla="*/ 43923 w 2439300"/>
              <a:gd name="connsiteY5" fmla="*/ 1683884 h 2162855"/>
              <a:gd name="connsiteX6" fmla="*/ 769637 w 2439300"/>
              <a:gd name="connsiteY6" fmla="*/ 290512 h 2162855"/>
              <a:gd name="connsiteX0" fmla="*/ 769637 w 3703483"/>
              <a:gd name="connsiteY0" fmla="*/ 290739 h 2232132"/>
              <a:gd name="connsiteX1" fmla="*/ 1640494 w 3703483"/>
              <a:gd name="connsiteY1" fmla="*/ 453 h 2232132"/>
              <a:gd name="connsiteX2" fmla="*/ 2366209 w 3703483"/>
              <a:gd name="connsiteY2" fmla="*/ 305254 h 2232132"/>
              <a:gd name="connsiteX3" fmla="*/ 3702423 w 3703483"/>
              <a:gd name="connsiteY3" fmla="*/ 2062772 h 2232132"/>
              <a:gd name="connsiteX4" fmla="*/ 2133980 w 3703483"/>
              <a:gd name="connsiteY4" fmla="*/ 2163082 h 2232132"/>
              <a:gd name="connsiteX5" fmla="*/ 43923 w 3703483"/>
              <a:gd name="connsiteY5" fmla="*/ 1684111 h 2232132"/>
              <a:gd name="connsiteX6" fmla="*/ 769637 w 3703483"/>
              <a:gd name="connsiteY6" fmla="*/ 290739 h 2232132"/>
              <a:gd name="connsiteX0" fmla="*/ 769637 w 3848809"/>
              <a:gd name="connsiteY0" fmla="*/ 412934 h 2354327"/>
              <a:gd name="connsiteX1" fmla="*/ 1640494 w 3848809"/>
              <a:gd name="connsiteY1" fmla="*/ 122648 h 2354327"/>
              <a:gd name="connsiteX2" fmla="*/ 3680659 w 3848809"/>
              <a:gd name="connsiteY2" fmla="*/ 179799 h 2354327"/>
              <a:gd name="connsiteX3" fmla="*/ 3702423 w 3848809"/>
              <a:gd name="connsiteY3" fmla="*/ 2184967 h 2354327"/>
              <a:gd name="connsiteX4" fmla="*/ 2133980 w 3848809"/>
              <a:gd name="connsiteY4" fmla="*/ 2285277 h 2354327"/>
              <a:gd name="connsiteX5" fmla="*/ 43923 w 3848809"/>
              <a:gd name="connsiteY5" fmla="*/ 1806306 h 2354327"/>
              <a:gd name="connsiteX6" fmla="*/ 769637 w 3848809"/>
              <a:gd name="connsiteY6" fmla="*/ 412934 h 2354327"/>
              <a:gd name="connsiteX0" fmla="*/ 769637 w 3941485"/>
              <a:gd name="connsiteY0" fmla="*/ 300333 h 2241726"/>
              <a:gd name="connsiteX1" fmla="*/ 1640494 w 3941485"/>
              <a:gd name="connsiteY1" fmla="*/ 10047 h 2241726"/>
              <a:gd name="connsiteX2" fmla="*/ 3680659 w 3941485"/>
              <a:gd name="connsiteY2" fmla="*/ 67198 h 2241726"/>
              <a:gd name="connsiteX3" fmla="*/ 3702423 w 3941485"/>
              <a:gd name="connsiteY3" fmla="*/ 2072366 h 2241726"/>
              <a:gd name="connsiteX4" fmla="*/ 2133980 w 3941485"/>
              <a:gd name="connsiteY4" fmla="*/ 2172676 h 2241726"/>
              <a:gd name="connsiteX5" fmla="*/ 43923 w 3941485"/>
              <a:gd name="connsiteY5" fmla="*/ 1693705 h 2241726"/>
              <a:gd name="connsiteX6" fmla="*/ 769637 w 3941485"/>
              <a:gd name="connsiteY6" fmla="*/ 300333 h 2241726"/>
              <a:gd name="connsiteX0" fmla="*/ 769637 w 3941485"/>
              <a:gd name="connsiteY0" fmla="*/ 300333 h 2241726"/>
              <a:gd name="connsiteX1" fmla="*/ 1640494 w 3941485"/>
              <a:gd name="connsiteY1" fmla="*/ 10047 h 2241726"/>
              <a:gd name="connsiteX2" fmla="*/ 3680659 w 3941485"/>
              <a:gd name="connsiteY2" fmla="*/ 67198 h 2241726"/>
              <a:gd name="connsiteX3" fmla="*/ 3702423 w 3941485"/>
              <a:gd name="connsiteY3" fmla="*/ 2072366 h 2241726"/>
              <a:gd name="connsiteX4" fmla="*/ 2133980 w 3941485"/>
              <a:gd name="connsiteY4" fmla="*/ 2172676 h 2241726"/>
              <a:gd name="connsiteX5" fmla="*/ 43923 w 3941485"/>
              <a:gd name="connsiteY5" fmla="*/ 1693705 h 2241726"/>
              <a:gd name="connsiteX6" fmla="*/ 769637 w 3941485"/>
              <a:gd name="connsiteY6" fmla="*/ 300333 h 2241726"/>
              <a:gd name="connsiteX0" fmla="*/ 769637 w 3941485"/>
              <a:gd name="connsiteY0" fmla="*/ 290295 h 2231688"/>
              <a:gd name="connsiteX1" fmla="*/ 1640494 w 3941485"/>
              <a:gd name="connsiteY1" fmla="*/ 9 h 2231688"/>
              <a:gd name="connsiteX2" fmla="*/ 3680659 w 3941485"/>
              <a:gd name="connsiteY2" fmla="*/ 57160 h 2231688"/>
              <a:gd name="connsiteX3" fmla="*/ 3702423 w 3941485"/>
              <a:gd name="connsiteY3" fmla="*/ 2062328 h 2231688"/>
              <a:gd name="connsiteX4" fmla="*/ 2133980 w 3941485"/>
              <a:gd name="connsiteY4" fmla="*/ 2162638 h 2231688"/>
              <a:gd name="connsiteX5" fmla="*/ 43923 w 3941485"/>
              <a:gd name="connsiteY5" fmla="*/ 1683667 h 2231688"/>
              <a:gd name="connsiteX6" fmla="*/ 769637 w 3941485"/>
              <a:gd name="connsiteY6" fmla="*/ 290295 h 2231688"/>
              <a:gd name="connsiteX0" fmla="*/ 769637 w 3941485"/>
              <a:gd name="connsiteY0" fmla="*/ 290295 h 2231688"/>
              <a:gd name="connsiteX1" fmla="*/ 1640494 w 3941485"/>
              <a:gd name="connsiteY1" fmla="*/ 9 h 2231688"/>
              <a:gd name="connsiteX2" fmla="*/ 3680659 w 3941485"/>
              <a:gd name="connsiteY2" fmla="*/ 57160 h 2231688"/>
              <a:gd name="connsiteX3" fmla="*/ 3702423 w 3941485"/>
              <a:gd name="connsiteY3" fmla="*/ 2062328 h 2231688"/>
              <a:gd name="connsiteX4" fmla="*/ 2133980 w 3941485"/>
              <a:gd name="connsiteY4" fmla="*/ 2162638 h 2231688"/>
              <a:gd name="connsiteX5" fmla="*/ 43923 w 3941485"/>
              <a:gd name="connsiteY5" fmla="*/ 1683667 h 2231688"/>
              <a:gd name="connsiteX6" fmla="*/ 769637 w 3941485"/>
              <a:gd name="connsiteY6" fmla="*/ 290295 h 2231688"/>
              <a:gd name="connsiteX0" fmla="*/ 769637 w 3941485"/>
              <a:gd name="connsiteY0" fmla="*/ 290295 h 2231688"/>
              <a:gd name="connsiteX1" fmla="*/ 1640494 w 3941485"/>
              <a:gd name="connsiteY1" fmla="*/ 9 h 2231688"/>
              <a:gd name="connsiteX2" fmla="*/ 3680659 w 3941485"/>
              <a:gd name="connsiteY2" fmla="*/ 57160 h 2231688"/>
              <a:gd name="connsiteX3" fmla="*/ 3702423 w 3941485"/>
              <a:gd name="connsiteY3" fmla="*/ 2062328 h 2231688"/>
              <a:gd name="connsiteX4" fmla="*/ 2133980 w 3941485"/>
              <a:gd name="connsiteY4" fmla="*/ 2162638 h 2231688"/>
              <a:gd name="connsiteX5" fmla="*/ 43923 w 3941485"/>
              <a:gd name="connsiteY5" fmla="*/ 1683667 h 2231688"/>
              <a:gd name="connsiteX6" fmla="*/ 769637 w 3941485"/>
              <a:gd name="connsiteY6" fmla="*/ 290295 h 2231688"/>
              <a:gd name="connsiteX0" fmla="*/ 769637 w 3718534"/>
              <a:gd name="connsiteY0" fmla="*/ 290295 h 2231688"/>
              <a:gd name="connsiteX1" fmla="*/ 1640494 w 3718534"/>
              <a:gd name="connsiteY1" fmla="*/ 9 h 2231688"/>
              <a:gd name="connsiteX2" fmla="*/ 3680659 w 3718534"/>
              <a:gd name="connsiteY2" fmla="*/ 57160 h 2231688"/>
              <a:gd name="connsiteX3" fmla="*/ 3702423 w 3718534"/>
              <a:gd name="connsiteY3" fmla="*/ 2062328 h 2231688"/>
              <a:gd name="connsiteX4" fmla="*/ 2133980 w 3718534"/>
              <a:gd name="connsiteY4" fmla="*/ 2162638 h 2231688"/>
              <a:gd name="connsiteX5" fmla="*/ 43923 w 3718534"/>
              <a:gd name="connsiteY5" fmla="*/ 1683667 h 2231688"/>
              <a:gd name="connsiteX6" fmla="*/ 769637 w 3718534"/>
              <a:gd name="connsiteY6" fmla="*/ 290295 h 2231688"/>
              <a:gd name="connsiteX0" fmla="*/ 769637 w 3734249"/>
              <a:gd name="connsiteY0" fmla="*/ 290295 h 2282592"/>
              <a:gd name="connsiteX1" fmla="*/ 1640494 w 3734249"/>
              <a:gd name="connsiteY1" fmla="*/ 9 h 2282592"/>
              <a:gd name="connsiteX2" fmla="*/ 3680659 w 3734249"/>
              <a:gd name="connsiteY2" fmla="*/ 57160 h 2282592"/>
              <a:gd name="connsiteX3" fmla="*/ 3721473 w 3734249"/>
              <a:gd name="connsiteY3" fmla="*/ 2138528 h 2282592"/>
              <a:gd name="connsiteX4" fmla="*/ 2133980 w 3734249"/>
              <a:gd name="connsiteY4" fmla="*/ 2162638 h 2282592"/>
              <a:gd name="connsiteX5" fmla="*/ 43923 w 3734249"/>
              <a:gd name="connsiteY5" fmla="*/ 1683667 h 2282592"/>
              <a:gd name="connsiteX6" fmla="*/ 769637 w 3734249"/>
              <a:gd name="connsiteY6" fmla="*/ 290295 h 2282592"/>
              <a:gd name="connsiteX0" fmla="*/ 769637 w 3734249"/>
              <a:gd name="connsiteY0" fmla="*/ 290295 h 2181948"/>
              <a:gd name="connsiteX1" fmla="*/ 1640494 w 3734249"/>
              <a:gd name="connsiteY1" fmla="*/ 9 h 2181948"/>
              <a:gd name="connsiteX2" fmla="*/ 3680659 w 3734249"/>
              <a:gd name="connsiteY2" fmla="*/ 57160 h 2181948"/>
              <a:gd name="connsiteX3" fmla="*/ 3721473 w 3734249"/>
              <a:gd name="connsiteY3" fmla="*/ 2138528 h 2181948"/>
              <a:gd name="connsiteX4" fmla="*/ 2133980 w 3734249"/>
              <a:gd name="connsiteY4" fmla="*/ 2162638 h 2181948"/>
              <a:gd name="connsiteX5" fmla="*/ 43923 w 3734249"/>
              <a:gd name="connsiteY5" fmla="*/ 1683667 h 2181948"/>
              <a:gd name="connsiteX6" fmla="*/ 769637 w 3734249"/>
              <a:gd name="connsiteY6" fmla="*/ 290295 h 2181948"/>
              <a:gd name="connsiteX0" fmla="*/ 769637 w 3726702"/>
              <a:gd name="connsiteY0" fmla="*/ 290295 h 2181948"/>
              <a:gd name="connsiteX1" fmla="*/ 1640494 w 3726702"/>
              <a:gd name="connsiteY1" fmla="*/ 9 h 2181948"/>
              <a:gd name="connsiteX2" fmla="*/ 3680659 w 3726702"/>
              <a:gd name="connsiteY2" fmla="*/ 57160 h 2181948"/>
              <a:gd name="connsiteX3" fmla="*/ 3721473 w 3726702"/>
              <a:gd name="connsiteY3" fmla="*/ 2138528 h 2181948"/>
              <a:gd name="connsiteX4" fmla="*/ 2133980 w 3726702"/>
              <a:gd name="connsiteY4" fmla="*/ 2162638 h 2181948"/>
              <a:gd name="connsiteX5" fmla="*/ 43923 w 3726702"/>
              <a:gd name="connsiteY5" fmla="*/ 1683667 h 2181948"/>
              <a:gd name="connsiteX6" fmla="*/ 769637 w 3726702"/>
              <a:gd name="connsiteY6" fmla="*/ 290295 h 2181948"/>
              <a:gd name="connsiteX0" fmla="*/ 769637 w 3726702"/>
              <a:gd name="connsiteY0" fmla="*/ 290295 h 2162638"/>
              <a:gd name="connsiteX1" fmla="*/ 1640494 w 3726702"/>
              <a:gd name="connsiteY1" fmla="*/ 9 h 2162638"/>
              <a:gd name="connsiteX2" fmla="*/ 3680659 w 3726702"/>
              <a:gd name="connsiteY2" fmla="*/ 57160 h 2162638"/>
              <a:gd name="connsiteX3" fmla="*/ 3721473 w 3726702"/>
              <a:gd name="connsiteY3" fmla="*/ 2138528 h 2162638"/>
              <a:gd name="connsiteX4" fmla="*/ 2133980 w 3726702"/>
              <a:gd name="connsiteY4" fmla="*/ 2162638 h 2162638"/>
              <a:gd name="connsiteX5" fmla="*/ 43923 w 3726702"/>
              <a:gd name="connsiteY5" fmla="*/ 1683667 h 2162638"/>
              <a:gd name="connsiteX6" fmla="*/ 769637 w 3726702"/>
              <a:gd name="connsiteY6" fmla="*/ 290295 h 2162638"/>
              <a:gd name="connsiteX0" fmla="*/ 769637 w 3718208"/>
              <a:gd name="connsiteY0" fmla="*/ 290295 h 2180650"/>
              <a:gd name="connsiteX1" fmla="*/ 1640494 w 3718208"/>
              <a:gd name="connsiteY1" fmla="*/ 9 h 2180650"/>
              <a:gd name="connsiteX2" fmla="*/ 3680659 w 3718208"/>
              <a:gd name="connsiteY2" fmla="*/ 57160 h 2180650"/>
              <a:gd name="connsiteX3" fmla="*/ 3711948 w 3718208"/>
              <a:gd name="connsiteY3" fmla="*/ 2176628 h 2180650"/>
              <a:gd name="connsiteX4" fmla="*/ 2133980 w 3718208"/>
              <a:gd name="connsiteY4" fmla="*/ 2162638 h 2180650"/>
              <a:gd name="connsiteX5" fmla="*/ 43923 w 3718208"/>
              <a:gd name="connsiteY5" fmla="*/ 1683667 h 2180650"/>
              <a:gd name="connsiteX6" fmla="*/ 769637 w 3718208"/>
              <a:gd name="connsiteY6" fmla="*/ 290295 h 2180650"/>
              <a:gd name="connsiteX0" fmla="*/ 769637 w 3721954"/>
              <a:gd name="connsiteY0" fmla="*/ 290300 h 2180655"/>
              <a:gd name="connsiteX1" fmla="*/ 1640494 w 3721954"/>
              <a:gd name="connsiteY1" fmla="*/ 14 h 2180655"/>
              <a:gd name="connsiteX2" fmla="*/ 3699709 w 3721954"/>
              <a:gd name="connsiteY2" fmla="*/ 38115 h 2180655"/>
              <a:gd name="connsiteX3" fmla="*/ 3711948 w 3721954"/>
              <a:gd name="connsiteY3" fmla="*/ 2176633 h 2180655"/>
              <a:gd name="connsiteX4" fmla="*/ 2133980 w 3721954"/>
              <a:gd name="connsiteY4" fmla="*/ 2162643 h 2180655"/>
              <a:gd name="connsiteX5" fmla="*/ 43923 w 3721954"/>
              <a:gd name="connsiteY5" fmla="*/ 1683672 h 2180655"/>
              <a:gd name="connsiteX6" fmla="*/ 769637 w 3721954"/>
              <a:gd name="connsiteY6" fmla="*/ 290300 h 2180655"/>
              <a:gd name="connsiteX0" fmla="*/ 769637 w 3713620"/>
              <a:gd name="connsiteY0" fmla="*/ 290300 h 2180655"/>
              <a:gd name="connsiteX1" fmla="*/ 1640494 w 3713620"/>
              <a:gd name="connsiteY1" fmla="*/ 14 h 2180655"/>
              <a:gd name="connsiteX2" fmla="*/ 3699709 w 3713620"/>
              <a:gd name="connsiteY2" fmla="*/ 38115 h 2180655"/>
              <a:gd name="connsiteX3" fmla="*/ 3711948 w 3713620"/>
              <a:gd name="connsiteY3" fmla="*/ 2176633 h 2180655"/>
              <a:gd name="connsiteX4" fmla="*/ 2133980 w 3713620"/>
              <a:gd name="connsiteY4" fmla="*/ 2162643 h 2180655"/>
              <a:gd name="connsiteX5" fmla="*/ 43923 w 3713620"/>
              <a:gd name="connsiteY5" fmla="*/ 1683672 h 2180655"/>
              <a:gd name="connsiteX6" fmla="*/ 769637 w 3713620"/>
              <a:gd name="connsiteY6" fmla="*/ 290300 h 2180655"/>
              <a:gd name="connsiteX0" fmla="*/ 769637 w 3713620"/>
              <a:gd name="connsiteY0" fmla="*/ 290300 h 2176633"/>
              <a:gd name="connsiteX1" fmla="*/ 1640494 w 3713620"/>
              <a:gd name="connsiteY1" fmla="*/ 14 h 2176633"/>
              <a:gd name="connsiteX2" fmla="*/ 3699709 w 3713620"/>
              <a:gd name="connsiteY2" fmla="*/ 38115 h 2176633"/>
              <a:gd name="connsiteX3" fmla="*/ 3711948 w 3713620"/>
              <a:gd name="connsiteY3" fmla="*/ 2176633 h 2176633"/>
              <a:gd name="connsiteX4" fmla="*/ 2133980 w 3713620"/>
              <a:gd name="connsiteY4" fmla="*/ 2162643 h 2176633"/>
              <a:gd name="connsiteX5" fmla="*/ 43923 w 3713620"/>
              <a:gd name="connsiteY5" fmla="*/ 1683672 h 2176633"/>
              <a:gd name="connsiteX6" fmla="*/ 769637 w 3713620"/>
              <a:gd name="connsiteY6" fmla="*/ 290300 h 2176633"/>
              <a:gd name="connsiteX0" fmla="*/ 769637 w 3713620"/>
              <a:gd name="connsiteY0" fmla="*/ 290300 h 2176633"/>
              <a:gd name="connsiteX1" fmla="*/ 1640494 w 3713620"/>
              <a:gd name="connsiteY1" fmla="*/ 14 h 2176633"/>
              <a:gd name="connsiteX2" fmla="*/ 3699709 w 3713620"/>
              <a:gd name="connsiteY2" fmla="*/ 38115 h 2176633"/>
              <a:gd name="connsiteX3" fmla="*/ 3711948 w 3713620"/>
              <a:gd name="connsiteY3" fmla="*/ 2176633 h 2176633"/>
              <a:gd name="connsiteX4" fmla="*/ 2133980 w 3713620"/>
              <a:gd name="connsiteY4" fmla="*/ 2162643 h 2176633"/>
              <a:gd name="connsiteX5" fmla="*/ 43923 w 3713620"/>
              <a:gd name="connsiteY5" fmla="*/ 1683672 h 2176633"/>
              <a:gd name="connsiteX6" fmla="*/ 769637 w 3713620"/>
              <a:gd name="connsiteY6" fmla="*/ 290300 h 2176633"/>
              <a:gd name="connsiteX0" fmla="*/ 769637 w 3713620"/>
              <a:gd name="connsiteY0" fmla="*/ 290286 h 2176619"/>
              <a:gd name="connsiteX1" fmla="*/ 1640494 w 3713620"/>
              <a:gd name="connsiteY1" fmla="*/ 0 h 2176619"/>
              <a:gd name="connsiteX2" fmla="*/ 3699709 w 3713620"/>
              <a:gd name="connsiteY2" fmla="*/ 38101 h 2176619"/>
              <a:gd name="connsiteX3" fmla="*/ 3711948 w 3713620"/>
              <a:gd name="connsiteY3" fmla="*/ 2176619 h 2176619"/>
              <a:gd name="connsiteX4" fmla="*/ 2133980 w 3713620"/>
              <a:gd name="connsiteY4" fmla="*/ 2162629 h 2176619"/>
              <a:gd name="connsiteX5" fmla="*/ 43923 w 3713620"/>
              <a:gd name="connsiteY5" fmla="*/ 1683658 h 2176619"/>
              <a:gd name="connsiteX6" fmla="*/ 769637 w 3713620"/>
              <a:gd name="connsiteY6" fmla="*/ 290286 h 2176619"/>
              <a:gd name="connsiteX0" fmla="*/ 769637 w 3742836"/>
              <a:gd name="connsiteY0" fmla="*/ 290286 h 2176619"/>
              <a:gd name="connsiteX1" fmla="*/ 1640494 w 3742836"/>
              <a:gd name="connsiteY1" fmla="*/ 0 h 2176619"/>
              <a:gd name="connsiteX2" fmla="*/ 3737809 w 3742836"/>
              <a:gd name="connsiteY2" fmla="*/ 38101 h 2176619"/>
              <a:gd name="connsiteX3" fmla="*/ 3711948 w 3742836"/>
              <a:gd name="connsiteY3" fmla="*/ 2176619 h 2176619"/>
              <a:gd name="connsiteX4" fmla="*/ 2133980 w 3742836"/>
              <a:gd name="connsiteY4" fmla="*/ 2162629 h 2176619"/>
              <a:gd name="connsiteX5" fmla="*/ 43923 w 3742836"/>
              <a:gd name="connsiteY5" fmla="*/ 1683658 h 2176619"/>
              <a:gd name="connsiteX6" fmla="*/ 769637 w 3742836"/>
              <a:gd name="connsiteY6" fmla="*/ 290286 h 2176619"/>
              <a:gd name="connsiteX0" fmla="*/ 769637 w 3759650"/>
              <a:gd name="connsiteY0" fmla="*/ 290286 h 2176619"/>
              <a:gd name="connsiteX1" fmla="*/ 1640494 w 3759650"/>
              <a:gd name="connsiteY1" fmla="*/ 0 h 2176619"/>
              <a:gd name="connsiteX2" fmla="*/ 3737809 w 3759650"/>
              <a:gd name="connsiteY2" fmla="*/ 38101 h 2176619"/>
              <a:gd name="connsiteX3" fmla="*/ 3759573 w 3759650"/>
              <a:gd name="connsiteY3" fmla="*/ 2176619 h 2176619"/>
              <a:gd name="connsiteX4" fmla="*/ 2133980 w 3759650"/>
              <a:gd name="connsiteY4" fmla="*/ 2162629 h 2176619"/>
              <a:gd name="connsiteX5" fmla="*/ 43923 w 3759650"/>
              <a:gd name="connsiteY5" fmla="*/ 1683658 h 2176619"/>
              <a:gd name="connsiteX6" fmla="*/ 769637 w 3759650"/>
              <a:gd name="connsiteY6" fmla="*/ 290286 h 2176619"/>
              <a:gd name="connsiteX0" fmla="*/ 769637 w 3781906"/>
              <a:gd name="connsiteY0" fmla="*/ 290286 h 2176619"/>
              <a:gd name="connsiteX1" fmla="*/ 1640494 w 3781906"/>
              <a:gd name="connsiteY1" fmla="*/ 0 h 2176619"/>
              <a:gd name="connsiteX2" fmla="*/ 3775909 w 3781906"/>
              <a:gd name="connsiteY2" fmla="*/ 38101 h 2176619"/>
              <a:gd name="connsiteX3" fmla="*/ 3759573 w 3781906"/>
              <a:gd name="connsiteY3" fmla="*/ 2176619 h 2176619"/>
              <a:gd name="connsiteX4" fmla="*/ 2133980 w 3781906"/>
              <a:gd name="connsiteY4" fmla="*/ 2162629 h 2176619"/>
              <a:gd name="connsiteX5" fmla="*/ 43923 w 3781906"/>
              <a:gd name="connsiteY5" fmla="*/ 1683658 h 2176619"/>
              <a:gd name="connsiteX6" fmla="*/ 769637 w 3781906"/>
              <a:gd name="connsiteY6" fmla="*/ 290286 h 2176619"/>
              <a:gd name="connsiteX0" fmla="*/ 769637 w 3797750"/>
              <a:gd name="connsiteY0" fmla="*/ 290286 h 2176619"/>
              <a:gd name="connsiteX1" fmla="*/ 1640494 w 3797750"/>
              <a:gd name="connsiteY1" fmla="*/ 0 h 2176619"/>
              <a:gd name="connsiteX2" fmla="*/ 3775909 w 3797750"/>
              <a:gd name="connsiteY2" fmla="*/ 38101 h 2176619"/>
              <a:gd name="connsiteX3" fmla="*/ 3797673 w 3797750"/>
              <a:gd name="connsiteY3" fmla="*/ 2176619 h 2176619"/>
              <a:gd name="connsiteX4" fmla="*/ 2133980 w 3797750"/>
              <a:gd name="connsiteY4" fmla="*/ 2162629 h 2176619"/>
              <a:gd name="connsiteX5" fmla="*/ 43923 w 3797750"/>
              <a:gd name="connsiteY5" fmla="*/ 1683658 h 2176619"/>
              <a:gd name="connsiteX6" fmla="*/ 769637 w 3797750"/>
              <a:gd name="connsiteY6" fmla="*/ 290286 h 217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7750" h="2176619">
                <a:moveTo>
                  <a:pt x="769637" y="290286"/>
                </a:moveTo>
                <a:cubicBezTo>
                  <a:pt x="1035732" y="9676"/>
                  <a:pt x="1155324" y="38856"/>
                  <a:pt x="1640494" y="0"/>
                </a:cubicBezTo>
                <a:lnTo>
                  <a:pt x="3775909" y="38101"/>
                </a:lnTo>
                <a:cubicBezTo>
                  <a:pt x="3795714" y="591371"/>
                  <a:pt x="3798278" y="1781256"/>
                  <a:pt x="3797673" y="2176619"/>
                </a:cubicBezTo>
                <a:lnTo>
                  <a:pt x="2133980" y="2162629"/>
                </a:lnTo>
                <a:cubicBezTo>
                  <a:pt x="1743305" y="2163019"/>
                  <a:pt x="266475" y="1998134"/>
                  <a:pt x="43923" y="1683658"/>
                </a:cubicBezTo>
                <a:cubicBezTo>
                  <a:pt x="-178629" y="1369182"/>
                  <a:pt x="503542" y="570896"/>
                  <a:pt x="769637" y="29028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98622" y="3417280"/>
            <a:ext cx="2837600" cy="2839130"/>
            <a:chOff x="5434874" y="2457450"/>
            <a:chExt cx="2837600" cy="2839130"/>
          </a:xfrm>
        </p:grpSpPr>
        <p:sp>
          <p:nvSpPr>
            <p:cNvPr id="198" name="Oval 197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/>
              <p:cNvSpPr txBox="1"/>
              <p:nvPr/>
            </p:nvSpPr>
            <p:spPr>
              <a:xfrm>
                <a:off x="6806779" y="4563898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4" name="TextBox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779" y="4563898"/>
                <a:ext cx="57381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020840" y="3403661"/>
            <a:ext cx="4124832" cy="2848346"/>
            <a:chOff x="5020840" y="3403661"/>
            <a:chExt cx="4124832" cy="2848346"/>
          </a:xfrm>
        </p:grpSpPr>
        <p:cxnSp>
          <p:nvCxnSpPr>
            <p:cNvPr id="216" name="Straight Connector 215"/>
            <p:cNvCxnSpPr/>
            <p:nvPr/>
          </p:nvCxnSpPr>
          <p:spPr>
            <a:xfrm flipV="1">
              <a:off x="6043527" y="4377400"/>
              <a:ext cx="3102145" cy="381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5020840" y="3403661"/>
              <a:ext cx="4124832" cy="2848346"/>
              <a:chOff x="5020840" y="3403661"/>
              <a:chExt cx="4124832" cy="2848346"/>
            </a:xfrm>
          </p:grpSpPr>
          <p:cxnSp>
            <p:nvCxnSpPr>
              <p:cNvPr id="217" name="Straight Arrow Connector 216"/>
              <p:cNvCxnSpPr/>
              <p:nvPr/>
            </p:nvCxnSpPr>
            <p:spPr>
              <a:xfrm flipV="1">
                <a:off x="7146573" y="3467851"/>
                <a:ext cx="5507" cy="9398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22" name="Group 221"/>
              <p:cNvGrpSpPr/>
              <p:nvPr/>
            </p:nvGrpSpPr>
            <p:grpSpPr>
              <a:xfrm rot="10800000">
                <a:off x="5625483" y="5290556"/>
                <a:ext cx="3520189" cy="961451"/>
                <a:chOff x="3804176" y="3373181"/>
                <a:chExt cx="3520189" cy="961451"/>
              </a:xfrm>
            </p:grpSpPr>
            <p:cxnSp>
              <p:nvCxnSpPr>
                <p:cNvPr id="223" name="Straight Connector 222"/>
                <p:cNvCxnSpPr/>
                <p:nvPr/>
              </p:nvCxnSpPr>
              <p:spPr>
                <a:xfrm rot="10800000" flipH="1" flipV="1">
                  <a:off x="3804176" y="4313036"/>
                  <a:ext cx="3520189" cy="21596"/>
                </a:xfrm>
                <a:prstGeom prst="line">
                  <a:avLst/>
                </a:pr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Arrow Connector 223"/>
                <p:cNvCxnSpPr/>
                <p:nvPr/>
              </p:nvCxnSpPr>
              <p:spPr>
                <a:xfrm flipV="1">
                  <a:off x="6392357" y="3373181"/>
                  <a:ext cx="5507" cy="93985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5" name="Group 224"/>
              <p:cNvGrpSpPr/>
              <p:nvPr/>
            </p:nvGrpSpPr>
            <p:grpSpPr>
              <a:xfrm rot="18839429">
                <a:off x="4830042" y="4018686"/>
                <a:ext cx="1871306" cy="961451"/>
                <a:chOff x="5453059" y="3373181"/>
                <a:chExt cx="1871306" cy="961451"/>
              </a:xfrm>
            </p:grpSpPr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5453059" y="4331970"/>
                  <a:ext cx="1871306" cy="2662"/>
                </a:xfrm>
                <a:prstGeom prst="line">
                  <a:avLst/>
                </a:pr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Arrow Connector 226"/>
                <p:cNvCxnSpPr/>
                <p:nvPr/>
              </p:nvCxnSpPr>
              <p:spPr>
                <a:xfrm flipV="1">
                  <a:off x="6392357" y="3373181"/>
                  <a:ext cx="5507" cy="93985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5919105" y="5534155"/>
                    <a:ext cx="628697" cy="5734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3200" b="0" i="1" baseline="-2500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oMath>
                      </m:oMathPara>
                    </a14:m>
                    <a:endParaRPr lang="en-US" sz="3200" baseline="-25000" dirty="0"/>
                  </a:p>
                </p:txBody>
              </p:sp>
            </mc:Choice>
            <mc:Fallback xmlns="">
              <p:sp>
                <p:nvSpPr>
                  <p:cNvPr id="228" name="TextBox 2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9105" y="5534155"/>
                    <a:ext cx="628697" cy="57342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5020840" y="4220976"/>
                    <a:ext cx="628697" cy="5734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3200" b="0" i="1" baseline="-2500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oMath>
                      </m:oMathPara>
                    </a14:m>
                    <a:endParaRPr lang="en-US" sz="3200" baseline="-25000" dirty="0"/>
                  </a:p>
                </p:txBody>
              </p:sp>
            </mc:Choice>
            <mc:Fallback xmlns="">
              <p:sp>
                <p:nvSpPr>
                  <p:cNvPr id="229" name="TextBox 2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0840" y="4220976"/>
                    <a:ext cx="628697" cy="573427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6540396" y="3403661"/>
                    <a:ext cx="628697" cy="5734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3200" b="0" i="1" baseline="-2500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3200" baseline="-25000" dirty="0"/>
                  </a:p>
                </p:txBody>
              </p:sp>
            </mc:Choice>
            <mc:Fallback xmlns="">
              <p:sp>
                <p:nvSpPr>
                  <p:cNvPr id="230" name="TextBox 2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0396" y="3403661"/>
                    <a:ext cx="628697" cy="57342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5090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Thin Convex Sets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C3399"/>
                    </a:solidFill>
                  </a:rPr>
                  <a:t>Definition: 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Closed convex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thin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if 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⊆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𝑟𝑒𝑐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for some finite radius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≥0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blipFill rotWithShape="1">
                <a:blip r:embed="rId3"/>
                <a:stretch>
                  <a:fillRect l="-1379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/>
          <p:nvPr/>
        </p:nvSpPr>
        <p:spPr>
          <a:xfrm>
            <a:off x="964889" y="3431560"/>
            <a:ext cx="1690172" cy="2767228"/>
          </a:xfrm>
          <a:custGeom>
            <a:avLst/>
            <a:gdLst>
              <a:gd name="connsiteX0" fmla="*/ 0 w 1733107"/>
              <a:gd name="connsiteY0" fmla="*/ 0 h 2828276"/>
              <a:gd name="connsiteX1" fmla="*/ 935665 w 1733107"/>
              <a:gd name="connsiteY1" fmla="*/ 2828260 h 2828276"/>
              <a:gd name="connsiteX2" fmla="*/ 1733107 w 1733107"/>
              <a:gd name="connsiteY2" fmla="*/ 42530 h 2828276"/>
              <a:gd name="connsiteX0" fmla="*/ 0 w 1733107"/>
              <a:gd name="connsiteY0" fmla="*/ 0 h 2850696"/>
              <a:gd name="connsiteX1" fmla="*/ 935665 w 1733107"/>
              <a:gd name="connsiteY1" fmla="*/ 2828260 h 2850696"/>
              <a:gd name="connsiteX2" fmla="*/ 1470357 w 1733107"/>
              <a:gd name="connsiteY2" fmla="*/ 1257577 h 2850696"/>
              <a:gd name="connsiteX3" fmla="*/ 1733107 w 1733107"/>
              <a:gd name="connsiteY3" fmla="*/ 42530 h 2850696"/>
              <a:gd name="connsiteX0" fmla="*/ 0 w 1733107"/>
              <a:gd name="connsiteY0" fmla="*/ 0 h 2855774"/>
              <a:gd name="connsiteX1" fmla="*/ 935665 w 1733107"/>
              <a:gd name="connsiteY1" fmla="*/ 2828260 h 2855774"/>
              <a:gd name="connsiteX2" fmla="*/ 1548895 w 1733107"/>
              <a:gd name="connsiteY2" fmla="*/ 1358554 h 2855774"/>
              <a:gd name="connsiteX3" fmla="*/ 1733107 w 1733107"/>
              <a:gd name="connsiteY3" fmla="*/ 42530 h 2855774"/>
              <a:gd name="connsiteX0" fmla="*/ 0 w 1733107"/>
              <a:gd name="connsiteY0" fmla="*/ 0 h 2855774"/>
              <a:gd name="connsiteX1" fmla="*/ 935665 w 1733107"/>
              <a:gd name="connsiteY1" fmla="*/ 2828260 h 2855774"/>
              <a:gd name="connsiteX2" fmla="*/ 1548895 w 1733107"/>
              <a:gd name="connsiteY2" fmla="*/ 1358554 h 2855774"/>
              <a:gd name="connsiteX3" fmla="*/ 1733107 w 1733107"/>
              <a:gd name="connsiteY3" fmla="*/ 42530 h 2855774"/>
              <a:gd name="connsiteX0" fmla="*/ 0 w 1733107"/>
              <a:gd name="connsiteY0" fmla="*/ 0 h 2828262"/>
              <a:gd name="connsiteX1" fmla="*/ 331565 w 1733107"/>
              <a:gd name="connsiteY1" fmla="*/ 1347334 h 2828262"/>
              <a:gd name="connsiteX2" fmla="*/ 935665 w 1733107"/>
              <a:gd name="connsiteY2" fmla="*/ 2828260 h 2828262"/>
              <a:gd name="connsiteX3" fmla="*/ 1548895 w 1733107"/>
              <a:gd name="connsiteY3" fmla="*/ 1358554 h 2828262"/>
              <a:gd name="connsiteX4" fmla="*/ 1733107 w 1733107"/>
              <a:gd name="connsiteY4" fmla="*/ 42530 h 2828262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420"/>
              <a:gd name="connsiteX1" fmla="*/ 348395 w 1733107"/>
              <a:gd name="connsiteY1" fmla="*/ 1465140 h 2828420"/>
              <a:gd name="connsiteX2" fmla="*/ 935665 w 1733107"/>
              <a:gd name="connsiteY2" fmla="*/ 2828260 h 2828420"/>
              <a:gd name="connsiteX3" fmla="*/ 1588163 w 1733107"/>
              <a:gd name="connsiteY3" fmla="*/ 1380993 h 2828420"/>
              <a:gd name="connsiteX4" fmla="*/ 1733107 w 1733107"/>
              <a:gd name="connsiteY4" fmla="*/ 42530 h 2828420"/>
              <a:gd name="connsiteX0" fmla="*/ 0 w 1733107"/>
              <a:gd name="connsiteY0" fmla="*/ 0 h 2828420"/>
              <a:gd name="connsiteX1" fmla="*/ 348395 w 1733107"/>
              <a:gd name="connsiteY1" fmla="*/ 1465140 h 2828420"/>
              <a:gd name="connsiteX2" fmla="*/ 935665 w 1733107"/>
              <a:gd name="connsiteY2" fmla="*/ 2828260 h 2828420"/>
              <a:gd name="connsiteX3" fmla="*/ 1588163 w 1733107"/>
              <a:gd name="connsiteY3" fmla="*/ 1380993 h 2828420"/>
              <a:gd name="connsiteX4" fmla="*/ 1733107 w 1733107"/>
              <a:gd name="connsiteY4" fmla="*/ 42530 h 2828420"/>
              <a:gd name="connsiteX0" fmla="*/ 0 w 1727498"/>
              <a:gd name="connsiteY0" fmla="*/ 13568 h 2785889"/>
              <a:gd name="connsiteX1" fmla="*/ 342786 w 1727498"/>
              <a:gd name="connsiteY1" fmla="*/ 1422610 h 2785889"/>
              <a:gd name="connsiteX2" fmla="*/ 930056 w 1727498"/>
              <a:gd name="connsiteY2" fmla="*/ 2785730 h 2785889"/>
              <a:gd name="connsiteX3" fmla="*/ 1582554 w 1727498"/>
              <a:gd name="connsiteY3" fmla="*/ 1338463 h 2785889"/>
              <a:gd name="connsiteX4" fmla="*/ 1727498 w 1727498"/>
              <a:gd name="connsiteY4" fmla="*/ 0 h 2785889"/>
              <a:gd name="connsiteX0" fmla="*/ 0 w 1727498"/>
              <a:gd name="connsiteY0" fmla="*/ 13568 h 2785889"/>
              <a:gd name="connsiteX1" fmla="*/ 342786 w 1727498"/>
              <a:gd name="connsiteY1" fmla="*/ 1422610 h 2785889"/>
              <a:gd name="connsiteX2" fmla="*/ 930056 w 1727498"/>
              <a:gd name="connsiteY2" fmla="*/ 2785730 h 2785889"/>
              <a:gd name="connsiteX3" fmla="*/ 1582554 w 1727498"/>
              <a:gd name="connsiteY3" fmla="*/ 1338463 h 2785889"/>
              <a:gd name="connsiteX4" fmla="*/ 1727498 w 1727498"/>
              <a:gd name="connsiteY4" fmla="*/ 0 h 2785889"/>
              <a:gd name="connsiteX0" fmla="*/ 0 w 1727498"/>
              <a:gd name="connsiteY0" fmla="*/ 13568 h 2785824"/>
              <a:gd name="connsiteX1" fmla="*/ 342786 w 1727498"/>
              <a:gd name="connsiteY1" fmla="*/ 1422610 h 2785824"/>
              <a:gd name="connsiteX2" fmla="*/ 337174 w 1727498"/>
              <a:gd name="connsiteY2" fmla="*/ 1411392 h 2785824"/>
              <a:gd name="connsiteX3" fmla="*/ 930056 w 1727498"/>
              <a:gd name="connsiteY3" fmla="*/ 2785730 h 2785824"/>
              <a:gd name="connsiteX4" fmla="*/ 1582554 w 1727498"/>
              <a:gd name="connsiteY4" fmla="*/ 1338463 h 2785824"/>
              <a:gd name="connsiteX5" fmla="*/ 1727498 w 1727498"/>
              <a:gd name="connsiteY5" fmla="*/ 0 h 2785824"/>
              <a:gd name="connsiteX0" fmla="*/ 0 w 1727498"/>
              <a:gd name="connsiteY0" fmla="*/ 13568 h 2785827"/>
              <a:gd name="connsiteX1" fmla="*/ 342786 w 1727498"/>
              <a:gd name="connsiteY1" fmla="*/ 1422610 h 2785827"/>
              <a:gd name="connsiteX2" fmla="*/ 337174 w 1727498"/>
              <a:gd name="connsiteY2" fmla="*/ 1411392 h 2785827"/>
              <a:gd name="connsiteX3" fmla="*/ 930056 w 1727498"/>
              <a:gd name="connsiteY3" fmla="*/ 2785730 h 2785827"/>
              <a:gd name="connsiteX4" fmla="*/ 1582554 w 1727498"/>
              <a:gd name="connsiteY4" fmla="*/ 1338463 h 2785827"/>
              <a:gd name="connsiteX5" fmla="*/ 1727498 w 1727498"/>
              <a:gd name="connsiteY5" fmla="*/ 0 h 2785827"/>
              <a:gd name="connsiteX0" fmla="*/ 0 w 1727498"/>
              <a:gd name="connsiteY0" fmla="*/ 13568 h 2785827"/>
              <a:gd name="connsiteX1" fmla="*/ 342786 w 1727498"/>
              <a:gd name="connsiteY1" fmla="*/ 1422610 h 2785827"/>
              <a:gd name="connsiteX2" fmla="*/ 337174 w 1727498"/>
              <a:gd name="connsiteY2" fmla="*/ 1411392 h 2785827"/>
              <a:gd name="connsiteX3" fmla="*/ 930056 w 1727498"/>
              <a:gd name="connsiteY3" fmla="*/ 2785730 h 2785827"/>
              <a:gd name="connsiteX4" fmla="*/ 1582554 w 1727498"/>
              <a:gd name="connsiteY4" fmla="*/ 1338463 h 2785827"/>
              <a:gd name="connsiteX5" fmla="*/ 1727498 w 1727498"/>
              <a:gd name="connsiteY5" fmla="*/ 0 h 2785827"/>
              <a:gd name="connsiteX0" fmla="*/ 0 w 1727498"/>
              <a:gd name="connsiteY0" fmla="*/ 13568 h 2785812"/>
              <a:gd name="connsiteX1" fmla="*/ 342786 w 1727498"/>
              <a:gd name="connsiteY1" fmla="*/ 1422610 h 2785812"/>
              <a:gd name="connsiteX2" fmla="*/ 309125 w 1727498"/>
              <a:gd name="connsiteY2" fmla="*/ 1405782 h 2785812"/>
              <a:gd name="connsiteX3" fmla="*/ 930056 w 1727498"/>
              <a:gd name="connsiteY3" fmla="*/ 2785730 h 2785812"/>
              <a:gd name="connsiteX4" fmla="*/ 1582554 w 1727498"/>
              <a:gd name="connsiteY4" fmla="*/ 1338463 h 2785812"/>
              <a:gd name="connsiteX5" fmla="*/ 1727498 w 1727498"/>
              <a:gd name="connsiteY5" fmla="*/ 0 h 2785812"/>
              <a:gd name="connsiteX0" fmla="*/ 0 w 1727498"/>
              <a:gd name="connsiteY0" fmla="*/ 13568 h 2785830"/>
              <a:gd name="connsiteX1" fmla="*/ 309125 w 1727498"/>
              <a:gd name="connsiteY1" fmla="*/ 1405782 h 2785830"/>
              <a:gd name="connsiteX2" fmla="*/ 930056 w 1727498"/>
              <a:gd name="connsiteY2" fmla="*/ 2785730 h 2785830"/>
              <a:gd name="connsiteX3" fmla="*/ 1582554 w 1727498"/>
              <a:gd name="connsiteY3" fmla="*/ 1338463 h 2785830"/>
              <a:gd name="connsiteX4" fmla="*/ 1727498 w 1727498"/>
              <a:gd name="connsiteY4" fmla="*/ 0 h 2785830"/>
              <a:gd name="connsiteX0" fmla="*/ 0 w 1727498"/>
              <a:gd name="connsiteY0" fmla="*/ 13568 h 2785830"/>
              <a:gd name="connsiteX1" fmla="*/ 309125 w 1727498"/>
              <a:gd name="connsiteY1" fmla="*/ 1405782 h 2785830"/>
              <a:gd name="connsiteX2" fmla="*/ 930056 w 1727498"/>
              <a:gd name="connsiteY2" fmla="*/ 2785730 h 2785830"/>
              <a:gd name="connsiteX3" fmla="*/ 1582554 w 1727498"/>
              <a:gd name="connsiteY3" fmla="*/ 1338463 h 2785830"/>
              <a:gd name="connsiteX4" fmla="*/ 1727498 w 1727498"/>
              <a:gd name="connsiteY4" fmla="*/ 0 h 2785830"/>
              <a:gd name="connsiteX0" fmla="*/ 0 w 1727498"/>
              <a:gd name="connsiteY0" fmla="*/ 13568 h 2785889"/>
              <a:gd name="connsiteX1" fmla="*/ 286686 w 1727498"/>
              <a:gd name="connsiteY1" fmla="*/ 1422611 h 2785889"/>
              <a:gd name="connsiteX2" fmla="*/ 930056 w 1727498"/>
              <a:gd name="connsiteY2" fmla="*/ 2785730 h 2785889"/>
              <a:gd name="connsiteX3" fmla="*/ 1582554 w 1727498"/>
              <a:gd name="connsiteY3" fmla="*/ 1338463 h 2785889"/>
              <a:gd name="connsiteX4" fmla="*/ 1727498 w 1727498"/>
              <a:gd name="connsiteY4" fmla="*/ 0 h 2785889"/>
              <a:gd name="connsiteX0" fmla="*/ 0 w 1727498"/>
              <a:gd name="connsiteY0" fmla="*/ 13568 h 2785876"/>
              <a:gd name="connsiteX1" fmla="*/ 286686 w 1727498"/>
              <a:gd name="connsiteY1" fmla="*/ 1422611 h 2785876"/>
              <a:gd name="connsiteX2" fmla="*/ 930056 w 1727498"/>
              <a:gd name="connsiteY2" fmla="*/ 2785730 h 2785876"/>
              <a:gd name="connsiteX3" fmla="*/ 1582554 w 1727498"/>
              <a:gd name="connsiteY3" fmla="*/ 1338463 h 2785876"/>
              <a:gd name="connsiteX4" fmla="*/ 1727498 w 1727498"/>
              <a:gd name="connsiteY4" fmla="*/ 0 h 2785876"/>
              <a:gd name="connsiteX0" fmla="*/ 0 w 1727498"/>
              <a:gd name="connsiteY0" fmla="*/ 13568 h 2785865"/>
              <a:gd name="connsiteX1" fmla="*/ 286686 w 1727498"/>
              <a:gd name="connsiteY1" fmla="*/ 1422611 h 2785865"/>
              <a:gd name="connsiteX2" fmla="*/ 930056 w 1727498"/>
              <a:gd name="connsiteY2" fmla="*/ 2785730 h 2785865"/>
              <a:gd name="connsiteX3" fmla="*/ 1582554 w 1727498"/>
              <a:gd name="connsiteY3" fmla="*/ 1338463 h 2785865"/>
              <a:gd name="connsiteX4" fmla="*/ 1727498 w 1727498"/>
              <a:gd name="connsiteY4" fmla="*/ 0 h 2785865"/>
              <a:gd name="connsiteX0" fmla="*/ 0 w 1727498"/>
              <a:gd name="connsiteY0" fmla="*/ 13568 h 2785927"/>
              <a:gd name="connsiteX1" fmla="*/ 258637 w 1727498"/>
              <a:gd name="connsiteY1" fmla="*/ 1439440 h 2785927"/>
              <a:gd name="connsiteX2" fmla="*/ 930056 w 1727498"/>
              <a:gd name="connsiteY2" fmla="*/ 2785730 h 2785927"/>
              <a:gd name="connsiteX3" fmla="*/ 1582554 w 1727498"/>
              <a:gd name="connsiteY3" fmla="*/ 1338463 h 2785927"/>
              <a:gd name="connsiteX4" fmla="*/ 1727498 w 1727498"/>
              <a:gd name="connsiteY4" fmla="*/ 0 h 2785927"/>
              <a:gd name="connsiteX0" fmla="*/ 0 w 1727498"/>
              <a:gd name="connsiteY0" fmla="*/ 13568 h 2785831"/>
              <a:gd name="connsiteX1" fmla="*/ 230588 w 1727498"/>
              <a:gd name="connsiteY1" fmla="*/ 1411391 h 2785831"/>
              <a:gd name="connsiteX2" fmla="*/ 930056 w 1727498"/>
              <a:gd name="connsiteY2" fmla="*/ 2785730 h 2785831"/>
              <a:gd name="connsiteX3" fmla="*/ 1582554 w 1727498"/>
              <a:gd name="connsiteY3" fmla="*/ 1338463 h 2785831"/>
              <a:gd name="connsiteX4" fmla="*/ 1727498 w 1727498"/>
              <a:gd name="connsiteY4" fmla="*/ 0 h 2785831"/>
              <a:gd name="connsiteX0" fmla="*/ 0 w 1727498"/>
              <a:gd name="connsiteY0" fmla="*/ 13568 h 2785744"/>
              <a:gd name="connsiteX1" fmla="*/ 219368 w 1727498"/>
              <a:gd name="connsiteY1" fmla="*/ 1366512 h 2785744"/>
              <a:gd name="connsiteX2" fmla="*/ 930056 w 1727498"/>
              <a:gd name="connsiteY2" fmla="*/ 2785730 h 2785744"/>
              <a:gd name="connsiteX3" fmla="*/ 1582554 w 1727498"/>
              <a:gd name="connsiteY3" fmla="*/ 1338463 h 2785744"/>
              <a:gd name="connsiteX4" fmla="*/ 1727498 w 1727498"/>
              <a:gd name="connsiteY4" fmla="*/ 0 h 2785744"/>
              <a:gd name="connsiteX0" fmla="*/ 0 w 1727498"/>
              <a:gd name="connsiteY0" fmla="*/ 13568 h 2785758"/>
              <a:gd name="connsiteX1" fmla="*/ 219368 w 1727498"/>
              <a:gd name="connsiteY1" fmla="*/ 1366512 h 2785758"/>
              <a:gd name="connsiteX2" fmla="*/ 930056 w 1727498"/>
              <a:gd name="connsiteY2" fmla="*/ 2785730 h 2785758"/>
              <a:gd name="connsiteX3" fmla="*/ 1599383 w 1727498"/>
              <a:gd name="connsiteY3" fmla="*/ 1327244 h 2785758"/>
              <a:gd name="connsiteX4" fmla="*/ 1727498 w 1727498"/>
              <a:gd name="connsiteY4" fmla="*/ 0 h 2785758"/>
              <a:gd name="connsiteX0" fmla="*/ 0 w 1727498"/>
              <a:gd name="connsiteY0" fmla="*/ 13568 h 2785757"/>
              <a:gd name="connsiteX1" fmla="*/ 219368 w 1727498"/>
              <a:gd name="connsiteY1" fmla="*/ 1366512 h 2785757"/>
              <a:gd name="connsiteX2" fmla="*/ 930056 w 1727498"/>
              <a:gd name="connsiteY2" fmla="*/ 2785730 h 2785757"/>
              <a:gd name="connsiteX3" fmla="*/ 1599383 w 1727498"/>
              <a:gd name="connsiteY3" fmla="*/ 1327244 h 2785757"/>
              <a:gd name="connsiteX4" fmla="*/ 1727498 w 1727498"/>
              <a:gd name="connsiteY4" fmla="*/ 0 h 2785757"/>
              <a:gd name="connsiteX0" fmla="*/ 0 w 1682619"/>
              <a:gd name="connsiteY0" fmla="*/ 19178 h 2785763"/>
              <a:gd name="connsiteX1" fmla="*/ 174489 w 1682619"/>
              <a:gd name="connsiteY1" fmla="*/ 1366512 h 2785763"/>
              <a:gd name="connsiteX2" fmla="*/ 885177 w 1682619"/>
              <a:gd name="connsiteY2" fmla="*/ 2785730 h 2785763"/>
              <a:gd name="connsiteX3" fmla="*/ 1554504 w 1682619"/>
              <a:gd name="connsiteY3" fmla="*/ 1327244 h 2785763"/>
              <a:gd name="connsiteX4" fmla="*/ 1682619 w 1682619"/>
              <a:gd name="connsiteY4" fmla="*/ 0 h 2785763"/>
              <a:gd name="connsiteX0" fmla="*/ 0 w 1682619"/>
              <a:gd name="connsiteY0" fmla="*/ 19178 h 2785763"/>
              <a:gd name="connsiteX1" fmla="*/ 196928 w 1682619"/>
              <a:gd name="connsiteY1" fmla="*/ 1366512 h 2785763"/>
              <a:gd name="connsiteX2" fmla="*/ 885177 w 1682619"/>
              <a:gd name="connsiteY2" fmla="*/ 2785730 h 2785763"/>
              <a:gd name="connsiteX3" fmla="*/ 1554504 w 1682619"/>
              <a:gd name="connsiteY3" fmla="*/ 1327244 h 2785763"/>
              <a:gd name="connsiteX4" fmla="*/ 1682619 w 1682619"/>
              <a:gd name="connsiteY4" fmla="*/ 0 h 2785763"/>
              <a:gd name="connsiteX0" fmla="*/ 0 w 1682619"/>
              <a:gd name="connsiteY0" fmla="*/ 19178 h 2785760"/>
              <a:gd name="connsiteX1" fmla="*/ 196928 w 1682619"/>
              <a:gd name="connsiteY1" fmla="*/ 1366512 h 2785760"/>
              <a:gd name="connsiteX2" fmla="*/ 885177 w 1682619"/>
              <a:gd name="connsiteY2" fmla="*/ 2785730 h 2785760"/>
              <a:gd name="connsiteX3" fmla="*/ 1554504 w 1682619"/>
              <a:gd name="connsiteY3" fmla="*/ 1327244 h 2785760"/>
              <a:gd name="connsiteX4" fmla="*/ 1682619 w 1682619"/>
              <a:gd name="connsiteY4" fmla="*/ 0 h 2785760"/>
              <a:gd name="connsiteX0" fmla="*/ 0 w 1682619"/>
              <a:gd name="connsiteY0" fmla="*/ 19178 h 2785760"/>
              <a:gd name="connsiteX1" fmla="*/ 196928 w 1682619"/>
              <a:gd name="connsiteY1" fmla="*/ 1366512 h 2785760"/>
              <a:gd name="connsiteX2" fmla="*/ 885177 w 1682619"/>
              <a:gd name="connsiteY2" fmla="*/ 2785730 h 2785760"/>
              <a:gd name="connsiteX3" fmla="*/ 1554504 w 1682619"/>
              <a:gd name="connsiteY3" fmla="*/ 1327244 h 2785760"/>
              <a:gd name="connsiteX4" fmla="*/ 1682619 w 1682619"/>
              <a:gd name="connsiteY4" fmla="*/ 0 h 2785760"/>
              <a:gd name="connsiteX0" fmla="*/ 0 w 1682619"/>
              <a:gd name="connsiteY0" fmla="*/ 19178 h 2785760"/>
              <a:gd name="connsiteX1" fmla="*/ 196928 w 1682619"/>
              <a:gd name="connsiteY1" fmla="*/ 1366512 h 2785760"/>
              <a:gd name="connsiteX2" fmla="*/ 885177 w 1682619"/>
              <a:gd name="connsiteY2" fmla="*/ 2785730 h 2785760"/>
              <a:gd name="connsiteX3" fmla="*/ 1554504 w 1682619"/>
              <a:gd name="connsiteY3" fmla="*/ 1327244 h 2785760"/>
              <a:gd name="connsiteX4" fmla="*/ 1682619 w 1682619"/>
              <a:gd name="connsiteY4" fmla="*/ 0 h 2785760"/>
              <a:gd name="connsiteX5" fmla="*/ 0 w 1682619"/>
              <a:gd name="connsiteY5" fmla="*/ 19178 h 2785760"/>
              <a:gd name="connsiteX0" fmla="*/ 1682619 w 1774059"/>
              <a:gd name="connsiteY0" fmla="*/ 0 h 2785760"/>
              <a:gd name="connsiteX1" fmla="*/ 0 w 1774059"/>
              <a:gd name="connsiteY1" fmla="*/ 19178 h 2785760"/>
              <a:gd name="connsiteX2" fmla="*/ 196928 w 1774059"/>
              <a:gd name="connsiteY2" fmla="*/ 1366512 h 2785760"/>
              <a:gd name="connsiteX3" fmla="*/ 885177 w 1774059"/>
              <a:gd name="connsiteY3" fmla="*/ 2785730 h 2785760"/>
              <a:gd name="connsiteX4" fmla="*/ 1554504 w 1774059"/>
              <a:gd name="connsiteY4" fmla="*/ 1327244 h 2785760"/>
              <a:gd name="connsiteX5" fmla="*/ 1774059 w 1774059"/>
              <a:gd name="connsiteY5" fmla="*/ 91440 h 2785760"/>
              <a:gd name="connsiteX0" fmla="*/ 0 w 1774059"/>
              <a:gd name="connsiteY0" fmla="*/ 0 h 2766582"/>
              <a:gd name="connsiteX1" fmla="*/ 196928 w 1774059"/>
              <a:gd name="connsiteY1" fmla="*/ 1347334 h 2766582"/>
              <a:gd name="connsiteX2" fmla="*/ 885177 w 1774059"/>
              <a:gd name="connsiteY2" fmla="*/ 2766552 h 2766582"/>
              <a:gd name="connsiteX3" fmla="*/ 1554504 w 1774059"/>
              <a:gd name="connsiteY3" fmla="*/ 1308066 h 2766582"/>
              <a:gd name="connsiteX4" fmla="*/ 1774059 w 1774059"/>
              <a:gd name="connsiteY4" fmla="*/ 72262 h 2766582"/>
              <a:gd name="connsiteX0" fmla="*/ 0 w 1695522"/>
              <a:gd name="connsiteY0" fmla="*/ 0 h 2766582"/>
              <a:gd name="connsiteX1" fmla="*/ 196928 w 1695522"/>
              <a:gd name="connsiteY1" fmla="*/ 1347334 h 2766582"/>
              <a:gd name="connsiteX2" fmla="*/ 885177 w 1695522"/>
              <a:gd name="connsiteY2" fmla="*/ 2766552 h 2766582"/>
              <a:gd name="connsiteX3" fmla="*/ 1554504 w 1695522"/>
              <a:gd name="connsiteY3" fmla="*/ 1308066 h 2766582"/>
              <a:gd name="connsiteX4" fmla="*/ 1695522 w 1695522"/>
              <a:gd name="connsiteY4" fmla="*/ 27383 h 2766582"/>
              <a:gd name="connsiteX0" fmla="*/ 0 w 1696452"/>
              <a:gd name="connsiteY0" fmla="*/ 0 h 2766582"/>
              <a:gd name="connsiteX1" fmla="*/ 196928 w 1696452"/>
              <a:gd name="connsiteY1" fmla="*/ 1347334 h 2766582"/>
              <a:gd name="connsiteX2" fmla="*/ 885177 w 1696452"/>
              <a:gd name="connsiteY2" fmla="*/ 2766552 h 2766582"/>
              <a:gd name="connsiteX3" fmla="*/ 1554504 w 1696452"/>
              <a:gd name="connsiteY3" fmla="*/ 1308066 h 2766582"/>
              <a:gd name="connsiteX4" fmla="*/ 1695522 w 1696452"/>
              <a:gd name="connsiteY4" fmla="*/ 27383 h 2766582"/>
              <a:gd name="connsiteX0" fmla="*/ 0 w 1691037"/>
              <a:gd name="connsiteY0" fmla="*/ 666 h 2767248"/>
              <a:gd name="connsiteX1" fmla="*/ 196928 w 1691037"/>
              <a:gd name="connsiteY1" fmla="*/ 1348000 h 2767248"/>
              <a:gd name="connsiteX2" fmla="*/ 885177 w 1691037"/>
              <a:gd name="connsiteY2" fmla="*/ 2767218 h 2767248"/>
              <a:gd name="connsiteX3" fmla="*/ 1554504 w 1691037"/>
              <a:gd name="connsiteY3" fmla="*/ 1308732 h 2767248"/>
              <a:gd name="connsiteX4" fmla="*/ 1689912 w 1691037"/>
              <a:gd name="connsiteY4" fmla="*/ 0 h 2767248"/>
              <a:gd name="connsiteX0" fmla="*/ 0 w 1691037"/>
              <a:gd name="connsiteY0" fmla="*/ 666 h 2767228"/>
              <a:gd name="connsiteX1" fmla="*/ 196928 w 1691037"/>
              <a:gd name="connsiteY1" fmla="*/ 1348000 h 2767228"/>
              <a:gd name="connsiteX2" fmla="*/ 885177 w 1691037"/>
              <a:gd name="connsiteY2" fmla="*/ 2767218 h 2767228"/>
              <a:gd name="connsiteX3" fmla="*/ 1554504 w 1691037"/>
              <a:gd name="connsiteY3" fmla="*/ 1325562 h 2767228"/>
              <a:gd name="connsiteX4" fmla="*/ 1689912 w 1691037"/>
              <a:gd name="connsiteY4" fmla="*/ 0 h 2767228"/>
              <a:gd name="connsiteX0" fmla="*/ 0 w 1690284"/>
              <a:gd name="connsiteY0" fmla="*/ 666 h 2767228"/>
              <a:gd name="connsiteX1" fmla="*/ 196928 w 1690284"/>
              <a:gd name="connsiteY1" fmla="*/ 1348000 h 2767228"/>
              <a:gd name="connsiteX2" fmla="*/ 885177 w 1690284"/>
              <a:gd name="connsiteY2" fmla="*/ 2767218 h 2767228"/>
              <a:gd name="connsiteX3" fmla="*/ 1554504 w 1690284"/>
              <a:gd name="connsiteY3" fmla="*/ 1325562 h 2767228"/>
              <a:gd name="connsiteX4" fmla="*/ 1689912 w 1690284"/>
              <a:gd name="connsiteY4" fmla="*/ 0 h 2767228"/>
              <a:gd name="connsiteX0" fmla="*/ 0 w 1690111"/>
              <a:gd name="connsiteY0" fmla="*/ 666 h 2767228"/>
              <a:gd name="connsiteX1" fmla="*/ 196928 w 1690111"/>
              <a:gd name="connsiteY1" fmla="*/ 1348000 h 2767228"/>
              <a:gd name="connsiteX2" fmla="*/ 885177 w 1690111"/>
              <a:gd name="connsiteY2" fmla="*/ 2767218 h 2767228"/>
              <a:gd name="connsiteX3" fmla="*/ 1554504 w 1690111"/>
              <a:gd name="connsiteY3" fmla="*/ 1325562 h 2767228"/>
              <a:gd name="connsiteX4" fmla="*/ 1689912 w 1690111"/>
              <a:gd name="connsiteY4" fmla="*/ 0 h 2767228"/>
              <a:gd name="connsiteX0" fmla="*/ 0 w 1690111"/>
              <a:gd name="connsiteY0" fmla="*/ 666 h 2767228"/>
              <a:gd name="connsiteX1" fmla="*/ 196928 w 1690111"/>
              <a:gd name="connsiteY1" fmla="*/ 1348000 h 2767228"/>
              <a:gd name="connsiteX2" fmla="*/ 885177 w 1690111"/>
              <a:gd name="connsiteY2" fmla="*/ 2767218 h 2767228"/>
              <a:gd name="connsiteX3" fmla="*/ 1554504 w 1690111"/>
              <a:gd name="connsiteY3" fmla="*/ 1325562 h 2767228"/>
              <a:gd name="connsiteX4" fmla="*/ 1689912 w 1690111"/>
              <a:gd name="connsiteY4" fmla="*/ 0 h 2767228"/>
              <a:gd name="connsiteX0" fmla="*/ 0 w 1690172"/>
              <a:gd name="connsiteY0" fmla="*/ 666 h 2767228"/>
              <a:gd name="connsiteX1" fmla="*/ 196928 w 1690172"/>
              <a:gd name="connsiteY1" fmla="*/ 1348000 h 2767228"/>
              <a:gd name="connsiteX2" fmla="*/ 885177 w 1690172"/>
              <a:gd name="connsiteY2" fmla="*/ 2767218 h 2767228"/>
              <a:gd name="connsiteX3" fmla="*/ 1554504 w 1690172"/>
              <a:gd name="connsiteY3" fmla="*/ 1325562 h 2767228"/>
              <a:gd name="connsiteX4" fmla="*/ 1689912 w 1690172"/>
              <a:gd name="connsiteY4" fmla="*/ 0 h 276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172" h="2767228">
                <a:moveTo>
                  <a:pt x="0" y="666"/>
                </a:moveTo>
                <a:cubicBezTo>
                  <a:pt x="13913" y="318760"/>
                  <a:pt x="83058" y="959836"/>
                  <a:pt x="196928" y="1348000"/>
                </a:cubicBezTo>
                <a:cubicBezTo>
                  <a:pt x="310798" y="1736164"/>
                  <a:pt x="658914" y="2770958"/>
                  <a:pt x="885177" y="2767218"/>
                </a:cubicBezTo>
                <a:cubicBezTo>
                  <a:pt x="1111440" y="2763478"/>
                  <a:pt x="1482089" y="1612861"/>
                  <a:pt x="1554504" y="1325562"/>
                </a:cubicBezTo>
                <a:cubicBezTo>
                  <a:pt x="1626919" y="1038263"/>
                  <a:pt x="1694924" y="262532"/>
                  <a:pt x="1689912" y="0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36840" y="3427602"/>
            <a:ext cx="0" cy="277120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672379" y="3430752"/>
            <a:ext cx="0" cy="278710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03588" y="5669345"/>
            <a:ext cx="64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Thin</a:t>
            </a:r>
            <a:endParaRPr lang="en-US" sz="2000" dirty="0"/>
          </a:p>
        </p:txBody>
      </p:sp>
      <p:sp>
        <p:nvSpPr>
          <p:cNvPr id="46" name="Freeform 45"/>
          <p:cNvSpPr/>
          <p:nvPr/>
        </p:nvSpPr>
        <p:spPr>
          <a:xfrm>
            <a:off x="3845244" y="3422305"/>
            <a:ext cx="4996477" cy="2757975"/>
          </a:xfrm>
          <a:custGeom>
            <a:avLst/>
            <a:gdLst>
              <a:gd name="connsiteX0" fmla="*/ 0 w 1733107"/>
              <a:gd name="connsiteY0" fmla="*/ 0 h 2828276"/>
              <a:gd name="connsiteX1" fmla="*/ 935665 w 1733107"/>
              <a:gd name="connsiteY1" fmla="*/ 2828260 h 2828276"/>
              <a:gd name="connsiteX2" fmla="*/ 1733107 w 1733107"/>
              <a:gd name="connsiteY2" fmla="*/ 42530 h 2828276"/>
              <a:gd name="connsiteX0" fmla="*/ 0 w 1733107"/>
              <a:gd name="connsiteY0" fmla="*/ 0 h 2850696"/>
              <a:gd name="connsiteX1" fmla="*/ 935665 w 1733107"/>
              <a:gd name="connsiteY1" fmla="*/ 2828260 h 2850696"/>
              <a:gd name="connsiteX2" fmla="*/ 1470357 w 1733107"/>
              <a:gd name="connsiteY2" fmla="*/ 1257577 h 2850696"/>
              <a:gd name="connsiteX3" fmla="*/ 1733107 w 1733107"/>
              <a:gd name="connsiteY3" fmla="*/ 42530 h 2850696"/>
              <a:gd name="connsiteX0" fmla="*/ 0 w 1733107"/>
              <a:gd name="connsiteY0" fmla="*/ 0 h 2855774"/>
              <a:gd name="connsiteX1" fmla="*/ 935665 w 1733107"/>
              <a:gd name="connsiteY1" fmla="*/ 2828260 h 2855774"/>
              <a:gd name="connsiteX2" fmla="*/ 1548895 w 1733107"/>
              <a:gd name="connsiteY2" fmla="*/ 1358554 h 2855774"/>
              <a:gd name="connsiteX3" fmla="*/ 1733107 w 1733107"/>
              <a:gd name="connsiteY3" fmla="*/ 42530 h 2855774"/>
              <a:gd name="connsiteX0" fmla="*/ 0 w 1733107"/>
              <a:gd name="connsiteY0" fmla="*/ 0 h 2855774"/>
              <a:gd name="connsiteX1" fmla="*/ 935665 w 1733107"/>
              <a:gd name="connsiteY1" fmla="*/ 2828260 h 2855774"/>
              <a:gd name="connsiteX2" fmla="*/ 1548895 w 1733107"/>
              <a:gd name="connsiteY2" fmla="*/ 1358554 h 2855774"/>
              <a:gd name="connsiteX3" fmla="*/ 1733107 w 1733107"/>
              <a:gd name="connsiteY3" fmla="*/ 42530 h 2855774"/>
              <a:gd name="connsiteX0" fmla="*/ 0 w 1733107"/>
              <a:gd name="connsiteY0" fmla="*/ 0 h 2828262"/>
              <a:gd name="connsiteX1" fmla="*/ 331565 w 1733107"/>
              <a:gd name="connsiteY1" fmla="*/ 1347334 h 2828262"/>
              <a:gd name="connsiteX2" fmla="*/ 935665 w 1733107"/>
              <a:gd name="connsiteY2" fmla="*/ 2828260 h 2828262"/>
              <a:gd name="connsiteX3" fmla="*/ 1548895 w 1733107"/>
              <a:gd name="connsiteY3" fmla="*/ 1358554 h 2828262"/>
              <a:gd name="connsiteX4" fmla="*/ 1733107 w 1733107"/>
              <a:gd name="connsiteY4" fmla="*/ 42530 h 2828262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420"/>
              <a:gd name="connsiteX1" fmla="*/ 348395 w 1733107"/>
              <a:gd name="connsiteY1" fmla="*/ 1465140 h 2828420"/>
              <a:gd name="connsiteX2" fmla="*/ 935665 w 1733107"/>
              <a:gd name="connsiteY2" fmla="*/ 2828260 h 2828420"/>
              <a:gd name="connsiteX3" fmla="*/ 1588163 w 1733107"/>
              <a:gd name="connsiteY3" fmla="*/ 1380993 h 2828420"/>
              <a:gd name="connsiteX4" fmla="*/ 1733107 w 1733107"/>
              <a:gd name="connsiteY4" fmla="*/ 42530 h 2828420"/>
              <a:gd name="connsiteX0" fmla="*/ 0 w 1733107"/>
              <a:gd name="connsiteY0" fmla="*/ 0 h 2828420"/>
              <a:gd name="connsiteX1" fmla="*/ 348395 w 1733107"/>
              <a:gd name="connsiteY1" fmla="*/ 1465140 h 2828420"/>
              <a:gd name="connsiteX2" fmla="*/ 935665 w 1733107"/>
              <a:gd name="connsiteY2" fmla="*/ 2828260 h 2828420"/>
              <a:gd name="connsiteX3" fmla="*/ 1588163 w 1733107"/>
              <a:gd name="connsiteY3" fmla="*/ 1380993 h 2828420"/>
              <a:gd name="connsiteX4" fmla="*/ 1733107 w 1733107"/>
              <a:gd name="connsiteY4" fmla="*/ 42530 h 2828420"/>
              <a:gd name="connsiteX0" fmla="*/ 0 w 1727498"/>
              <a:gd name="connsiteY0" fmla="*/ 13568 h 2785889"/>
              <a:gd name="connsiteX1" fmla="*/ 342786 w 1727498"/>
              <a:gd name="connsiteY1" fmla="*/ 1422610 h 2785889"/>
              <a:gd name="connsiteX2" fmla="*/ 930056 w 1727498"/>
              <a:gd name="connsiteY2" fmla="*/ 2785730 h 2785889"/>
              <a:gd name="connsiteX3" fmla="*/ 1582554 w 1727498"/>
              <a:gd name="connsiteY3" fmla="*/ 1338463 h 2785889"/>
              <a:gd name="connsiteX4" fmla="*/ 1727498 w 1727498"/>
              <a:gd name="connsiteY4" fmla="*/ 0 h 2785889"/>
              <a:gd name="connsiteX0" fmla="*/ 0 w 1727498"/>
              <a:gd name="connsiteY0" fmla="*/ 13568 h 2785889"/>
              <a:gd name="connsiteX1" fmla="*/ 342786 w 1727498"/>
              <a:gd name="connsiteY1" fmla="*/ 1422610 h 2785889"/>
              <a:gd name="connsiteX2" fmla="*/ 930056 w 1727498"/>
              <a:gd name="connsiteY2" fmla="*/ 2785730 h 2785889"/>
              <a:gd name="connsiteX3" fmla="*/ 1582554 w 1727498"/>
              <a:gd name="connsiteY3" fmla="*/ 1338463 h 2785889"/>
              <a:gd name="connsiteX4" fmla="*/ 1727498 w 1727498"/>
              <a:gd name="connsiteY4" fmla="*/ 0 h 2785889"/>
              <a:gd name="connsiteX0" fmla="*/ 0 w 1727498"/>
              <a:gd name="connsiteY0" fmla="*/ 13568 h 2785824"/>
              <a:gd name="connsiteX1" fmla="*/ 342786 w 1727498"/>
              <a:gd name="connsiteY1" fmla="*/ 1422610 h 2785824"/>
              <a:gd name="connsiteX2" fmla="*/ 337174 w 1727498"/>
              <a:gd name="connsiteY2" fmla="*/ 1411392 h 2785824"/>
              <a:gd name="connsiteX3" fmla="*/ 930056 w 1727498"/>
              <a:gd name="connsiteY3" fmla="*/ 2785730 h 2785824"/>
              <a:gd name="connsiteX4" fmla="*/ 1582554 w 1727498"/>
              <a:gd name="connsiteY4" fmla="*/ 1338463 h 2785824"/>
              <a:gd name="connsiteX5" fmla="*/ 1727498 w 1727498"/>
              <a:gd name="connsiteY5" fmla="*/ 0 h 2785824"/>
              <a:gd name="connsiteX0" fmla="*/ 0 w 1727498"/>
              <a:gd name="connsiteY0" fmla="*/ 13568 h 2785827"/>
              <a:gd name="connsiteX1" fmla="*/ 342786 w 1727498"/>
              <a:gd name="connsiteY1" fmla="*/ 1422610 h 2785827"/>
              <a:gd name="connsiteX2" fmla="*/ 337174 w 1727498"/>
              <a:gd name="connsiteY2" fmla="*/ 1411392 h 2785827"/>
              <a:gd name="connsiteX3" fmla="*/ 930056 w 1727498"/>
              <a:gd name="connsiteY3" fmla="*/ 2785730 h 2785827"/>
              <a:gd name="connsiteX4" fmla="*/ 1582554 w 1727498"/>
              <a:gd name="connsiteY4" fmla="*/ 1338463 h 2785827"/>
              <a:gd name="connsiteX5" fmla="*/ 1727498 w 1727498"/>
              <a:gd name="connsiteY5" fmla="*/ 0 h 2785827"/>
              <a:gd name="connsiteX0" fmla="*/ 0 w 1727498"/>
              <a:gd name="connsiteY0" fmla="*/ 13568 h 2785827"/>
              <a:gd name="connsiteX1" fmla="*/ 342786 w 1727498"/>
              <a:gd name="connsiteY1" fmla="*/ 1422610 h 2785827"/>
              <a:gd name="connsiteX2" fmla="*/ 337174 w 1727498"/>
              <a:gd name="connsiteY2" fmla="*/ 1411392 h 2785827"/>
              <a:gd name="connsiteX3" fmla="*/ 930056 w 1727498"/>
              <a:gd name="connsiteY3" fmla="*/ 2785730 h 2785827"/>
              <a:gd name="connsiteX4" fmla="*/ 1582554 w 1727498"/>
              <a:gd name="connsiteY4" fmla="*/ 1338463 h 2785827"/>
              <a:gd name="connsiteX5" fmla="*/ 1727498 w 1727498"/>
              <a:gd name="connsiteY5" fmla="*/ 0 h 2785827"/>
              <a:gd name="connsiteX0" fmla="*/ 0 w 1727498"/>
              <a:gd name="connsiteY0" fmla="*/ 13568 h 2785812"/>
              <a:gd name="connsiteX1" fmla="*/ 342786 w 1727498"/>
              <a:gd name="connsiteY1" fmla="*/ 1422610 h 2785812"/>
              <a:gd name="connsiteX2" fmla="*/ 309125 w 1727498"/>
              <a:gd name="connsiteY2" fmla="*/ 1405782 h 2785812"/>
              <a:gd name="connsiteX3" fmla="*/ 930056 w 1727498"/>
              <a:gd name="connsiteY3" fmla="*/ 2785730 h 2785812"/>
              <a:gd name="connsiteX4" fmla="*/ 1582554 w 1727498"/>
              <a:gd name="connsiteY4" fmla="*/ 1338463 h 2785812"/>
              <a:gd name="connsiteX5" fmla="*/ 1727498 w 1727498"/>
              <a:gd name="connsiteY5" fmla="*/ 0 h 2785812"/>
              <a:gd name="connsiteX0" fmla="*/ 0 w 1727498"/>
              <a:gd name="connsiteY0" fmla="*/ 13568 h 2785830"/>
              <a:gd name="connsiteX1" fmla="*/ 309125 w 1727498"/>
              <a:gd name="connsiteY1" fmla="*/ 1405782 h 2785830"/>
              <a:gd name="connsiteX2" fmla="*/ 930056 w 1727498"/>
              <a:gd name="connsiteY2" fmla="*/ 2785730 h 2785830"/>
              <a:gd name="connsiteX3" fmla="*/ 1582554 w 1727498"/>
              <a:gd name="connsiteY3" fmla="*/ 1338463 h 2785830"/>
              <a:gd name="connsiteX4" fmla="*/ 1727498 w 1727498"/>
              <a:gd name="connsiteY4" fmla="*/ 0 h 2785830"/>
              <a:gd name="connsiteX0" fmla="*/ 0 w 1727498"/>
              <a:gd name="connsiteY0" fmla="*/ 13568 h 2785830"/>
              <a:gd name="connsiteX1" fmla="*/ 309125 w 1727498"/>
              <a:gd name="connsiteY1" fmla="*/ 1405782 h 2785830"/>
              <a:gd name="connsiteX2" fmla="*/ 930056 w 1727498"/>
              <a:gd name="connsiteY2" fmla="*/ 2785730 h 2785830"/>
              <a:gd name="connsiteX3" fmla="*/ 1582554 w 1727498"/>
              <a:gd name="connsiteY3" fmla="*/ 1338463 h 2785830"/>
              <a:gd name="connsiteX4" fmla="*/ 1727498 w 1727498"/>
              <a:gd name="connsiteY4" fmla="*/ 0 h 2785830"/>
              <a:gd name="connsiteX0" fmla="*/ 0 w 1727498"/>
              <a:gd name="connsiteY0" fmla="*/ 13568 h 2785889"/>
              <a:gd name="connsiteX1" fmla="*/ 286686 w 1727498"/>
              <a:gd name="connsiteY1" fmla="*/ 1422611 h 2785889"/>
              <a:gd name="connsiteX2" fmla="*/ 930056 w 1727498"/>
              <a:gd name="connsiteY2" fmla="*/ 2785730 h 2785889"/>
              <a:gd name="connsiteX3" fmla="*/ 1582554 w 1727498"/>
              <a:gd name="connsiteY3" fmla="*/ 1338463 h 2785889"/>
              <a:gd name="connsiteX4" fmla="*/ 1727498 w 1727498"/>
              <a:gd name="connsiteY4" fmla="*/ 0 h 2785889"/>
              <a:gd name="connsiteX0" fmla="*/ 0 w 1727498"/>
              <a:gd name="connsiteY0" fmla="*/ 13568 h 2785876"/>
              <a:gd name="connsiteX1" fmla="*/ 286686 w 1727498"/>
              <a:gd name="connsiteY1" fmla="*/ 1422611 h 2785876"/>
              <a:gd name="connsiteX2" fmla="*/ 930056 w 1727498"/>
              <a:gd name="connsiteY2" fmla="*/ 2785730 h 2785876"/>
              <a:gd name="connsiteX3" fmla="*/ 1582554 w 1727498"/>
              <a:gd name="connsiteY3" fmla="*/ 1338463 h 2785876"/>
              <a:gd name="connsiteX4" fmla="*/ 1727498 w 1727498"/>
              <a:gd name="connsiteY4" fmla="*/ 0 h 2785876"/>
              <a:gd name="connsiteX0" fmla="*/ 0 w 1727498"/>
              <a:gd name="connsiteY0" fmla="*/ 13568 h 2785865"/>
              <a:gd name="connsiteX1" fmla="*/ 286686 w 1727498"/>
              <a:gd name="connsiteY1" fmla="*/ 1422611 h 2785865"/>
              <a:gd name="connsiteX2" fmla="*/ 930056 w 1727498"/>
              <a:gd name="connsiteY2" fmla="*/ 2785730 h 2785865"/>
              <a:gd name="connsiteX3" fmla="*/ 1582554 w 1727498"/>
              <a:gd name="connsiteY3" fmla="*/ 1338463 h 2785865"/>
              <a:gd name="connsiteX4" fmla="*/ 1727498 w 1727498"/>
              <a:gd name="connsiteY4" fmla="*/ 0 h 2785865"/>
              <a:gd name="connsiteX0" fmla="*/ 0 w 1727498"/>
              <a:gd name="connsiteY0" fmla="*/ 13568 h 2785927"/>
              <a:gd name="connsiteX1" fmla="*/ 258637 w 1727498"/>
              <a:gd name="connsiteY1" fmla="*/ 1439440 h 2785927"/>
              <a:gd name="connsiteX2" fmla="*/ 930056 w 1727498"/>
              <a:gd name="connsiteY2" fmla="*/ 2785730 h 2785927"/>
              <a:gd name="connsiteX3" fmla="*/ 1582554 w 1727498"/>
              <a:gd name="connsiteY3" fmla="*/ 1338463 h 2785927"/>
              <a:gd name="connsiteX4" fmla="*/ 1727498 w 1727498"/>
              <a:gd name="connsiteY4" fmla="*/ 0 h 2785927"/>
              <a:gd name="connsiteX0" fmla="*/ 0 w 1727498"/>
              <a:gd name="connsiteY0" fmla="*/ 13568 h 2785831"/>
              <a:gd name="connsiteX1" fmla="*/ 230588 w 1727498"/>
              <a:gd name="connsiteY1" fmla="*/ 1411391 h 2785831"/>
              <a:gd name="connsiteX2" fmla="*/ 930056 w 1727498"/>
              <a:gd name="connsiteY2" fmla="*/ 2785730 h 2785831"/>
              <a:gd name="connsiteX3" fmla="*/ 1582554 w 1727498"/>
              <a:gd name="connsiteY3" fmla="*/ 1338463 h 2785831"/>
              <a:gd name="connsiteX4" fmla="*/ 1727498 w 1727498"/>
              <a:gd name="connsiteY4" fmla="*/ 0 h 2785831"/>
              <a:gd name="connsiteX0" fmla="*/ 0 w 1727498"/>
              <a:gd name="connsiteY0" fmla="*/ 13568 h 2785744"/>
              <a:gd name="connsiteX1" fmla="*/ 219368 w 1727498"/>
              <a:gd name="connsiteY1" fmla="*/ 1366512 h 2785744"/>
              <a:gd name="connsiteX2" fmla="*/ 930056 w 1727498"/>
              <a:gd name="connsiteY2" fmla="*/ 2785730 h 2785744"/>
              <a:gd name="connsiteX3" fmla="*/ 1582554 w 1727498"/>
              <a:gd name="connsiteY3" fmla="*/ 1338463 h 2785744"/>
              <a:gd name="connsiteX4" fmla="*/ 1727498 w 1727498"/>
              <a:gd name="connsiteY4" fmla="*/ 0 h 2785744"/>
              <a:gd name="connsiteX0" fmla="*/ 0 w 1727498"/>
              <a:gd name="connsiteY0" fmla="*/ 13568 h 2785758"/>
              <a:gd name="connsiteX1" fmla="*/ 219368 w 1727498"/>
              <a:gd name="connsiteY1" fmla="*/ 1366512 h 2785758"/>
              <a:gd name="connsiteX2" fmla="*/ 930056 w 1727498"/>
              <a:gd name="connsiteY2" fmla="*/ 2785730 h 2785758"/>
              <a:gd name="connsiteX3" fmla="*/ 1599383 w 1727498"/>
              <a:gd name="connsiteY3" fmla="*/ 1327244 h 2785758"/>
              <a:gd name="connsiteX4" fmla="*/ 1727498 w 1727498"/>
              <a:gd name="connsiteY4" fmla="*/ 0 h 2785758"/>
              <a:gd name="connsiteX0" fmla="*/ 0 w 1727498"/>
              <a:gd name="connsiteY0" fmla="*/ 13568 h 2785757"/>
              <a:gd name="connsiteX1" fmla="*/ 219368 w 1727498"/>
              <a:gd name="connsiteY1" fmla="*/ 1366512 h 2785757"/>
              <a:gd name="connsiteX2" fmla="*/ 930056 w 1727498"/>
              <a:gd name="connsiteY2" fmla="*/ 2785730 h 2785757"/>
              <a:gd name="connsiteX3" fmla="*/ 1599383 w 1727498"/>
              <a:gd name="connsiteY3" fmla="*/ 1327244 h 2785757"/>
              <a:gd name="connsiteX4" fmla="*/ 1727498 w 1727498"/>
              <a:gd name="connsiteY4" fmla="*/ 0 h 2785757"/>
              <a:gd name="connsiteX0" fmla="*/ 0 w 1682619"/>
              <a:gd name="connsiteY0" fmla="*/ 19178 h 2785763"/>
              <a:gd name="connsiteX1" fmla="*/ 174489 w 1682619"/>
              <a:gd name="connsiteY1" fmla="*/ 1366512 h 2785763"/>
              <a:gd name="connsiteX2" fmla="*/ 885177 w 1682619"/>
              <a:gd name="connsiteY2" fmla="*/ 2785730 h 2785763"/>
              <a:gd name="connsiteX3" fmla="*/ 1554504 w 1682619"/>
              <a:gd name="connsiteY3" fmla="*/ 1327244 h 2785763"/>
              <a:gd name="connsiteX4" fmla="*/ 1682619 w 1682619"/>
              <a:gd name="connsiteY4" fmla="*/ 0 h 2785763"/>
              <a:gd name="connsiteX0" fmla="*/ 0 w 1682619"/>
              <a:gd name="connsiteY0" fmla="*/ 19178 h 2785763"/>
              <a:gd name="connsiteX1" fmla="*/ 196928 w 1682619"/>
              <a:gd name="connsiteY1" fmla="*/ 1366512 h 2785763"/>
              <a:gd name="connsiteX2" fmla="*/ 885177 w 1682619"/>
              <a:gd name="connsiteY2" fmla="*/ 2785730 h 2785763"/>
              <a:gd name="connsiteX3" fmla="*/ 1554504 w 1682619"/>
              <a:gd name="connsiteY3" fmla="*/ 1327244 h 2785763"/>
              <a:gd name="connsiteX4" fmla="*/ 1682619 w 1682619"/>
              <a:gd name="connsiteY4" fmla="*/ 0 h 2785763"/>
              <a:gd name="connsiteX0" fmla="*/ 0 w 1682619"/>
              <a:gd name="connsiteY0" fmla="*/ 19178 h 2785760"/>
              <a:gd name="connsiteX1" fmla="*/ 196928 w 1682619"/>
              <a:gd name="connsiteY1" fmla="*/ 1366512 h 2785760"/>
              <a:gd name="connsiteX2" fmla="*/ 885177 w 1682619"/>
              <a:gd name="connsiteY2" fmla="*/ 2785730 h 2785760"/>
              <a:gd name="connsiteX3" fmla="*/ 1554504 w 1682619"/>
              <a:gd name="connsiteY3" fmla="*/ 1327244 h 2785760"/>
              <a:gd name="connsiteX4" fmla="*/ 1682619 w 1682619"/>
              <a:gd name="connsiteY4" fmla="*/ 0 h 2785760"/>
              <a:gd name="connsiteX0" fmla="*/ 0 w 1682619"/>
              <a:gd name="connsiteY0" fmla="*/ 19178 h 2785760"/>
              <a:gd name="connsiteX1" fmla="*/ 196928 w 1682619"/>
              <a:gd name="connsiteY1" fmla="*/ 1366512 h 2785760"/>
              <a:gd name="connsiteX2" fmla="*/ 885177 w 1682619"/>
              <a:gd name="connsiteY2" fmla="*/ 2785730 h 2785760"/>
              <a:gd name="connsiteX3" fmla="*/ 1554504 w 1682619"/>
              <a:gd name="connsiteY3" fmla="*/ 1327244 h 2785760"/>
              <a:gd name="connsiteX4" fmla="*/ 1682619 w 1682619"/>
              <a:gd name="connsiteY4" fmla="*/ 0 h 2785760"/>
              <a:gd name="connsiteX0" fmla="*/ 0 w 1682619"/>
              <a:gd name="connsiteY0" fmla="*/ 19178 h 2785760"/>
              <a:gd name="connsiteX1" fmla="*/ 196928 w 1682619"/>
              <a:gd name="connsiteY1" fmla="*/ 1366512 h 2785760"/>
              <a:gd name="connsiteX2" fmla="*/ 885177 w 1682619"/>
              <a:gd name="connsiteY2" fmla="*/ 2785730 h 2785760"/>
              <a:gd name="connsiteX3" fmla="*/ 1554504 w 1682619"/>
              <a:gd name="connsiteY3" fmla="*/ 1327244 h 2785760"/>
              <a:gd name="connsiteX4" fmla="*/ 1682619 w 1682619"/>
              <a:gd name="connsiteY4" fmla="*/ 0 h 2785760"/>
              <a:gd name="connsiteX5" fmla="*/ 0 w 1682619"/>
              <a:gd name="connsiteY5" fmla="*/ 19178 h 2785760"/>
              <a:gd name="connsiteX0" fmla="*/ 1682619 w 1774059"/>
              <a:gd name="connsiteY0" fmla="*/ 0 h 2785760"/>
              <a:gd name="connsiteX1" fmla="*/ 0 w 1774059"/>
              <a:gd name="connsiteY1" fmla="*/ 19178 h 2785760"/>
              <a:gd name="connsiteX2" fmla="*/ 196928 w 1774059"/>
              <a:gd name="connsiteY2" fmla="*/ 1366512 h 2785760"/>
              <a:gd name="connsiteX3" fmla="*/ 885177 w 1774059"/>
              <a:gd name="connsiteY3" fmla="*/ 2785730 h 2785760"/>
              <a:gd name="connsiteX4" fmla="*/ 1554504 w 1774059"/>
              <a:gd name="connsiteY4" fmla="*/ 1327244 h 2785760"/>
              <a:gd name="connsiteX5" fmla="*/ 1774059 w 1774059"/>
              <a:gd name="connsiteY5" fmla="*/ 91440 h 2785760"/>
              <a:gd name="connsiteX0" fmla="*/ 0 w 1774059"/>
              <a:gd name="connsiteY0" fmla="*/ 0 h 2766582"/>
              <a:gd name="connsiteX1" fmla="*/ 196928 w 1774059"/>
              <a:gd name="connsiteY1" fmla="*/ 1347334 h 2766582"/>
              <a:gd name="connsiteX2" fmla="*/ 885177 w 1774059"/>
              <a:gd name="connsiteY2" fmla="*/ 2766552 h 2766582"/>
              <a:gd name="connsiteX3" fmla="*/ 1554504 w 1774059"/>
              <a:gd name="connsiteY3" fmla="*/ 1308066 h 2766582"/>
              <a:gd name="connsiteX4" fmla="*/ 1774059 w 1774059"/>
              <a:gd name="connsiteY4" fmla="*/ 72262 h 2766582"/>
              <a:gd name="connsiteX0" fmla="*/ 0 w 1695522"/>
              <a:gd name="connsiteY0" fmla="*/ 0 h 2766582"/>
              <a:gd name="connsiteX1" fmla="*/ 196928 w 1695522"/>
              <a:gd name="connsiteY1" fmla="*/ 1347334 h 2766582"/>
              <a:gd name="connsiteX2" fmla="*/ 885177 w 1695522"/>
              <a:gd name="connsiteY2" fmla="*/ 2766552 h 2766582"/>
              <a:gd name="connsiteX3" fmla="*/ 1554504 w 1695522"/>
              <a:gd name="connsiteY3" fmla="*/ 1308066 h 2766582"/>
              <a:gd name="connsiteX4" fmla="*/ 1695522 w 1695522"/>
              <a:gd name="connsiteY4" fmla="*/ 27383 h 2766582"/>
              <a:gd name="connsiteX0" fmla="*/ 0 w 1696452"/>
              <a:gd name="connsiteY0" fmla="*/ 0 h 2766582"/>
              <a:gd name="connsiteX1" fmla="*/ 196928 w 1696452"/>
              <a:gd name="connsiteY1" fmla="*/ 1347334 h 2766582"/>
              <a:gd name="connsiteX2" fmla="*/ 885177 w 1696452"/>
              <a:gd name="connsiteY2" fmla="*/ 2766552 h 2766582"/>
              <a:gd name="connsiteX3" fmla="*/ 1554504 w 1696452"/>
              <a:gd name="connsiteY3" fmla="*/ 1308066 h 2766582"/>
              <a:gd name="connsiteX4" fmla="*/ 1695522 w 1696452"/>
              <a:gd name="connsiteY4" fmla="*/ 27383 h 2766582"/>
              <a:gd name="connsiteX0" fmla="*/ 0 w 1691037"/>
              <a:gd name="connsiteY0" fmla="*/ 666 h 2767248"/>
              <a:gd name="connsiteX1" fmla="*/ 196928 w 1691037"/>
              <a:gd name="connsiteY1" fmla="*/ 1348000 h 2767248"/>
              <a:gd name="connsiteX2" fmla="*/ 885177 w 1691037"/>
              <a:gd name="connsiteY2" fmla="*/ 2767218 h 2767248"/>
              <a:gd name="connsiteX3" fmla="*/ 1554504 w 1691037"/>
              <a:gd name="connsiteY3" fmla="*/ 1308732 h 2767248"/>
              <a:gd name="connsiteX4" fmla="*/ 1689912 w 1691037"/>
              <a:gd name="connsiteY4" fmla="*/ 0 h 2767248"/>
              <a:gd name="connsiteX0" fmla="*/ 0 w 1691037"/>
              <a:gd name="connsiteY0" fmla="*/ 666 h 2767228"/>
              <a:gd name="connsiteX1" fmla="*/ 196928 w 1691037"/>
              <a:gd name="connsiteY1" fmla="*/ 1348000 h 2767228"/>
              <a:gd name="connsiteX2" fmla="*/ 885177 w 1691037"/>
              <a:gd name="connsiteY2" fmla="*/ 2767218 h 2767228"/>
              <a:gd name="connsiteX3" fmla="*/ 1554504 w 1691037"/>
              <a:gd name="connsiteY3" fmla="*/ 1325562 h 2767228"/>
              <a:gd name="connsiteX4" fmla="*/ 1689912 w 1691037"/>
              <a:gd name="connsiteY4" fmla="*/ 0 h 2767228"/>
              <a:gd name="connsiteX0" fmla="*/ 0 w 1690284"/>
              <a:gd name="connsiteY0" fmla="*/ 666 h 2767228"/>
              <a:gd name="connsiteX1" fmla="*/ 196928 w 1690284"/>
              <a:gd name="connsiteY1" fmla="*/ 1348000 h 2767228"/>
              <a:gd name="connsiteX2" fmla="*/ 885177 w 1690284"/>
              <a:gd name="connsiteY2" fmla="*/ 2767218 h 2767228"/>
              <a:gd name="connsiteX3" fmla="*/ 1554504 w 1690284"/>
              <a:gd name="connsiteY3" fmla="*/ 1325562 h 2767228"/>
              <a:gd name="connsiteX4" fmla="*/ 1689912 w 1690284"/>
              <a:gd name="connsiteY4" fmla="*/ 0 h 2767228"/>
              <a:gd name="connsiteX0" fmla="*/ 0 w 1690111"/>
              <a:gd name="connsiteY0" fmla="*/ 666 h 2767228"/>
              <a:gd name="connsiteX1" fmla="*/ 196928 w 1690111"/>
              <a:gd name="connsiteY1" fmla="*/ 1348000 h 2767228"/>
              <a:gd name="connsiteX2" fmla="*/ 885177 w 1690111"/>
              <a:gd name="connsiteY2" fmla="*/ 2767218 h 2767228"/>
              <a:gd name="connsiteX3" fmla="*/ 1554504 w 1690111"/>
              <a:gd name="connsiteY3" fmla="*/ 1325562 h 2767228"/>
              <a:gd name="connsiteX4" fmla="*/ 1689912 w 1690111"/>
              <a:gd name="connsiteY4" fmla="*/ 0 h 2767228"/>
              <a:gd name="connsiteX0" fmla="*/ 0 w 1690111"/>
              <a:gd name="connsiteY0" fmla="*/ 666 h 2767228"/>
              <a:gd name="connsiteX1" fmla="*/ 196928 w 1690111"/>
              <a:gd name="connsiteY1" fmla="*/ 1348000 h 2767228"/>
              <a:gd name="connsiteX2" fmla="*/ 885177 w 1690111"/>
              <a:gd name="connsiteY2" fmla="*/ 2767218 h 2767228"/>
              <a:gd name="connsiteX3" fmla="*/ 1554504 w 1690111"/>
              <a:gd name="connsiteY3" fmla="*/ 1325562 h 2767228"/>
              <a:gd name="connsiteX4" fmla="*/ 1689912 w 1690111"/>
              <a:gd name="connsiteY4" fmla="*/ 0 h 2767228"/>
              <a:gd name="connsiteX0" fmla="*/ 0 w 1690172"/>
              <a:gd name="connsiteY0" fmla="*/ 666 h 2767228"/>
              <a:gd name="connsiteX1" fmla="*/ 196928 w 1690172"/>
              <a:gd name="connsiteY1" fmla="*/ 1348000 h 2767228"/>
              <a:gd name="connsiteX2" fmla="*/ 885177 w 1690172"/>
              <a:gd name="connsiteY2" fmla="*/ 2767218 h 2767228"/>
              <a:gd name="connsiteX3" fmla="*/ 1554504 w 1690172"/>
              <a:gd name="connsiteY3" fmla="*/ 1325562 h 2767228"/>
              <a:gd name="connsiteX4" fmla="*/ 1689912 w 1690172"/>
              <a:gd name="connsiteY4" fmla="*/ 0 h 2767228"/>
              <a:gd name="connsiteX0" fmla="*/ 0 w 3380950"/>
              <a:gd name="connsiteY0" fmla="*/ 9292 h 2767228"/>
              <a:gd name="connsiteX1" fmla="*/ 1887706 w 3380950"/>
              <a:gd name="connsiteY1" fmla="*/ 1348000 h 2767228"/>
              <a:gd name="connsiteX2" fmla="*/ 2575955 w 3380950"/>
              <a:gd name="connsiteY2" fmla="*/ 2767218 h 2767228"/>
              <a:gd name="connsiteX3" fmla="*/ 3245282 w 3380950"/>
              <a:gd name="connsiteY3" fmla="*/ 1325562 h 2767228"/>
              <a:gd name="connsiteX4" fmla="*/ 3380690 w 3380950"/>
              <a:gd name="connsiteY4" fmla="*/ 0 h 2767228"/>
              <a:gd name="connsiteX0" fmla="*/ 0 w 3380950"/>
              <a:gd name="connsiteY0" fmla="*/ 9292 h 2767407"/>
              <a:gd name="connsiteX1" fmla="*/ 731766 w 3380950"/>
              <a:gd name="connsiteY1" fmla="*/ 1417011 h 2767407"/>
              <a:gd name="connsiteX2" fmla="*/ 2575955 w 3380950"/>
              <a:gd name="connsiteY2" fmla="*/ 2767218 h 2767407"/>
              <a:gd name="connsiteX3" fmla="*/ 3245282 w 3380950"/>
              <a:gd name="connsiteY3" fmla="*/ 1325562 h 2767407"/>
              <a:gd name="connsiteX4" fmla="*/ 3380690 w 3380950"/>
              <a:gd name="connsiteY4" fmla="*/ 0 h 2767407"/>
              <a:gd name="connsiteX0" fmla="*/ 0 w 3966921"/>
              <a:gd name="connsiteY0" fmla="*/ 9292 h 2767354"/>
              <a:gd name="connsiteX1" fmla="*/ 731766 w 3966921"/>
              <a:gd name="connsiteY1" fmla="*/ 1417011 h 2767354"/>
              <a:gd name="connsiteX2" fmla="*/ 2575955 w 3966921"/>
              <a:gd name="connsiteY2" fmla="*/ 2767218 h 2767354"/>
              <a:gd name="connsiteX3" fmla="*/ 3961275 w 3966921"/>
              <a:gd name="connsiteY3" fmla="*/ 1498090 h 2767354"/>
              <a:gd name="connsiteX4" fmla="*/ 3380690 w 3966921"/>
              <a:gd name="connsiteY4" fmla="*/ 0 h 2767354"/>
              <a:gd name="connsiteX0" fmla="*/ 0 w 4709204"/>
              <a:gd name="connsiteY0" fmla="*/ 0 h 2758089"/>
              <a:gd name="connsiteX1" fmla="*/ 731766 w 4709204"/>
              <a:gd name="connsiteY1" fmla="*/ 1407719 h 2758089"/>
              <a:gd name="connsiteX2" fmla="*/ 2575955 w 4709204"/>
              <a:gd name="connsiteY2" fmla="*/ 2757926 h 2758089"/>
              <a:gd name="connsiteX3" fmla="*/ 3961275 w 4709204"/>
              <a:gd name="connsiteY3" fmla="*/ 1488798 h 2758089"/>
              <a:gd name="connsiteX4" fmla="*/ 4709158 w 4709204"/>
              <a:gd name="connsiteY4" fmla="*/ 33840 h 2758089"/>
              <a:gd name="connsiteX0" fmla="*/ 0 w 4709204"/>
              <a:gd name="connsiteY0" fmla="*/ 0 h 2758449"/>
              <a:gd name="connsiteX1" fmla="*/ 731766 w 4709204"/>
              <a:gd name="connsiteY1" fmla="*/ 1407719 h 2758449"/>
              <a:gd name="connsiteX2" fmla="*/ 2575955 w 4709204"/>
              <a:gd name="connsiteY2" fmla="*/ 2757926 h 2758449"/>
              <a:gd name="connsiteX3" fmla="*/ 3961275 w 4709204"/>
              <a:gd name="connsiteY3" fmla="*/ 1549183 h 2758449"/>
              <a:gd name="connsiteX4" fmla="*/ 4709158 w 4709204"/>
              <a:gd name="connsiteY4" fmla="*/ 33840 h 2758449"/>
              <a:gd name="connsiteX0" fmla="*/ 0 w 4709204"/>
              <a:gd name="connsiteY0" fmla="*/ 0 h 2757929"/>
              <a:gd name="connsiteX1" fmla="*/ 800778 w 4709204"/>
              <a:gd name="connsiteY1" fmla="*/ 1537115 h 2757929"/>
              <a:gd name="connsiteX2" fmla="*/ 2575955 w 4709204"/>
              <a:gd name="connsiteY2" fmla="*/ 2757926 h 2757929"/>
              <a:gd name="connsiteX3" fmla="*/ 3961275 w 4709204"/>
              <a:gd name="connsiteY3" fmla="*/ 1549183 h 2757929"/>
              <a:gd name="connsiteX4" fmla="*/ 4709158 w 4709204"/>
              <a:gd name="connsiteY4" fmla="*/ 33840 h 2757929"/>
              <a:gd name="connsiteX0" fmla="*/ 0 w 4786835"/>
              <a:gd name="connsiteY0" fmla="*/ 0 h 2757929"/>
              <a:gd name="connsiteX1" fmla="*/ 800778 w 4786835"/>
              <a:gd name="connsiteY1" fmla="*/ 1537115 h 2757929"/>
              <a:gd name="connsiteX2" fmla="*/ 2575955 w 4786835"/>
              <a:gd name="connsiteY2" fmla="*/ 2757926 h 2757929"/>
              <a:gd name="connsiteX3" fmla="*/ 3961275 w 4786835"/>
              <a:gd name="connsiteY3" fmla="*/ 1549183 h 2757929"/>
              <a:gd name="connsiteX4" fmla="*/ 4786795 w 4786835"/>
              <a:gd name="connsiteY4" fmla="*/ 33840 h 2757929"/>
              <a:gd name="connsiteX0" fmla="*/ 0 w 4786795"/>
              <a:gd name="connsiteY0" fmla="*/ 0 h 2757929"/>
              <a:gd name="connsiteX1" fmla="*/ 800778 w 4786795"/>
              <a:gd name="connsiteY1" fmla="*/ 1537115 h 2757929"/>
              <a:gd name="connsiteX2" fmla="*/ 2575955 w 4786795"/>
              <a:gd name="connsiteY2" fmla="*/ 2757926 h 2757929"/>
              <a:gd name="connsiteX3" fmla="*/ 3961275 w 4786795"/>
              <a:gd name="connsiteY3" fmla="*/ 1549183 h 2757929"/>
              <a:gd name="connsiteX4" fmla="*/ 4786795 w 4786795"/>
              <a:gd name="connsiteY4" fmla="*/ 33840 h 2757929"/>
              <a:gd name="connsiteX0" fmla="*/ 0 w 4786795"/>
              <a:gd name="connsiteY0" fmla="*/ 0 h 2757930"/>
              <a:gd name="connsiteX1" fmla="*/ 800778 w 4786795"/>
              <a:gd name="connsiteY1" fmla="*/ 1537115 h 2757930"/>
              <a:gd name="connsiteX2" fmla="*/ 2575955 w 4786795"/>
              <a:gd name="connsiteY2" fmla="*/ 2757926 h 2757930"/>
              <a:gd name="connsiteX3" fmla="*/ 3961275 w 4786795"/>
              <a:gd name="connsiteY3" fmla="*/ 1549183 h 2757930"/>
              <a:gd name="connsiteX4" fmla="*/ 4786795 w 4786795"/>
              <a:gd name="connsiteY4" fmla="*/ 33840 h 2757930"/>
              <a:gd name="connsiteX0" fmla="*/ 0 w 4786795"/>
              <a:gd name="connsiteY0" fmla="*/ 0 h 2757938"/>
              <a:gd name="connsiteX1" fmla="*/ 800778 w 4786795"/>
              <a:gd name="connsiteY1" fmla="*/ 1537115 h 2757938"/>
              <a:gd name="connsiteX2" fmla="*/ 2575955 w 4786795"/>
              <a:gd name="connsiteY2" fmla="*/ 2757926 h 2757938"/>
              <a:gd name="connsiteX3" fmla="*/ 4030286 w 4786795"/>
              <a:gd name="connsiteY3" fmla="*/ 1557810 h 2757938"/>
              <a:gd name="connsiteX4" fmla="*/ 4786795 w 4786795"/>
              <a:gd name="connsiteY4" fmla="*/ 33840 h 2757938"/>
              <a:gd name="connsiteX0" fmla="*/ 0 w 4829928"/>
              <a:gd name="connsiteY0" fmla="*/ 0 h 2757937"/>
              <a:gd name="connsiteX1" fmla="*/ 800778 w 4829928"/>
              <a:gd name="connsiteY1" fmla="*/ 1537115 h 2757937"/>
              <a:gd name="connsiteX2" fmla="*/ 2575955 w 4829928"/>
              <a:gd name="connsiteY2" fmla="*/ 2757926 h 2757937"/>
              <a:gd name="connsiteX3" fmla="*/ 4030286 w 4829928"/>
              <a:gd name="connsiteY3" fmla="*/ 1557810 h 2757937"/>
              <a:gd name="connsiteX4" fmla="*/ 4829928 w 4829928"/>
              <a:gd name="connsiteY4" fmla="*/ 42466 h 2757937"/>
              <a:gd name="connsiteX0" fmla="*/ 0 w 4847181"/>
              <a:gd name="connsiteY0" fmla="*/ 0 h 2757937"/>
              <a:gd name="connsiteX1" fmla="*/ 800778 w 4847181"/>
              <a:gd name="connsiteY1" fmla="*/ 1537115 h 2757937"/>
              <a:gd name="connsiteX2" fmla="*/ 2575955 w 4847181"/>
              <a:gd name="connsiteY2" fmla="*/ 2757926 h 2757937"/>
              <a:gd name="connsiteX3" fmla="*/ 4030286 w 4847181"/>
              <a:gd name="connsiteY3" fmla="*/ 1557810 h 2757937"/>
              <a:gd name="connsiteX4" fmla="*/ 4847181 w 4847181"/>
              <a:gd name="connsiteY4" fmla="*/ 7960 h 2757937"/>
              <a:gd name="connsiteX0" fmla="*/ 0 w 4873060"/>
              <a:gd name="connsiteY0" fmla="*/ 0 h 2757937"/>
              <a:gd name="connsiteX1" fmla="*/ 800778 w 4873060"/>
              <a:gd name="connsiteY1" fmla="*/ 1537115 h 2757937"/>
              <a:gd name="connsiteX2" fmla="*/ 2575955 w 4873060"/>
              <a:gd name="connsiteY2" fmla="*/ 2757926 h 2757937"/>
              <a:gd name="connsiteX3" fmla="*/ 4030286 w 4873060"/>
              <a:gd name="connsiteY3" fmla="*/ 1557810 h 2757937"/>
              <a:gd name="connsiteX4" fmla="*/ 4873060 w 4873060"/>
              <a:gd name="connsiteY4" fmla="*/ 42466 h 2757937"/>
              <a:gd name="connsiteX0" fmla="*/ 0 w 4873060"/>
              <a:gd name="connsiteY0" fmla="*/ 0 h 2758214"/>
              <a:gd name="connsiteX1" fmla="*/ 800778 w 4873060"/>
              <a:gd name="connsiteY1" fmla="*/ 1537115 h 2758214"/>
              <a:gd name="connsiteX2" fmla="*/ 2575955 w 4873060"/>
              <a:gd name="connsiteY2" fmla="*/ 2757926 h 2758214"/>
              <a:gd name="connsiteX3" fmla="*/ 4073418 w 4873060"/>
              <a:gd name="connsiteY3" fmla="*/ 1635448 h 2758214"/>
              <a:gd name="connsiteX4" fmla="*/ 4873060 w 4873060"/>
              <a:gd name="connsiteY4" fmla="*/ 42466 h 2758214"/>
              <a:gd name="connsiteX0" fmla="*/ 0 w 4873060"/>
              <a:gd name="connsiteY0" fmla="*/ 0 h 2758214"/>
              <a:gd name="connsiteX1" fmla="*/ 800778 w 4873060"/>
              <a:gd name="connsiteY1" fmla="*/ 1537115 h 2758214"/>
              <a:gd name="connsiteX2" fmla="*/ 2575955 w 4873060"/>
              <a:gd name="connsiteY2" fmla="*/ 2757926 h 2758214"/>
              <a:gd name="connsiteX3" fmla="*/ 4073418 w 4873060"/>
              <a:gd name="connsiteY3" fmla="*/ 1635448 h 2758214"/>
              <a:gd name="connsiteX4" fmla="*/ 4873060 w 4873060"/>
              <a:gd name="connsiteY4" fmla="*/ 42466 h 2758214"/>
              <a:gd name="connsiteX0" fmla="*/ 0 w 4878670"/>
              <a:gd name="connsiteY0" fmla="*/ 0 h 2758216"/>
              <a:gd name="connsiteX1" fmla="*/ 800778 w 4878670"/>
              <a:gd name="connsiteY1" fmla="*/ 1537115 h 2758216"/>
              <a:gd name="connsiteX2" fmla="*/ 2575955 w 4878670"/>
              <a:gd name="connsiteY2" fmla="*/ 2757926 h 2758216"/>
              <a:gd name="connsiteX3" fmla="*/ 4073418 w 4878670"/>
              <a:gd name="connsiteY3" fmla="*/ 1635448 h 2758216"/>
              <a:gd name="connsiteX4" fmla="*/ 4878670 w 4878670"/>
              <a:gd name="connsiteY4" fmla="*/ 3197 h 2758216"/>
              <a:gd name="connsiteX0" fmla="*/ 0 w 4951598"/>
              <a:gd name="connsiteY0" fmla="*/ 0 h 2758216"/>
              <a:gd name="connsiteX1" fmla="*/ 800778 w 4951598"/>
              <a:gd name="connsiteY1" fmla="*/ 1537115 h 2758216"/>
              <a:gd name="connsiteX2" fmla="*/ 2575955 w 4951598"/>
              <a:gd name="connsiteY2" fmla="*/ 2757926 h 2758216"/>
              <a:gd name="connsiteX3" fmla="*/ 4073418 w 4951598"/>
              <a:gd name="connsiteY3" fmla="*/ 1635448 h 2758216"/>
              <a:gd name="connsiteX4" fmla="*/ 4951598 w 4951598"/>
              <a:gd name="connsiteY4" fmla="*/ 3197 h 2758216"/>
              <a:gd name="connsiteX0" fmla="*/ 0 w 4996477"/>
              <a:gd name="connsiteY0" fmla="*/ 0 h 2758216"/>
              <a:gd name="connsiteX1" fmla="*/ 800778 w 4996477"/>
              <a:gd name="connsiteY1" fmla="*/ 1537115 h 2758216"/>
              <a:gd name="connsiteX2" fmla="*/ 2575955 w 4996477"/>
              <a:gd name="connsiteY2" fmla="*/ 2757926 h 2758216"/>
              <a:gd name="connsiteX3" fmla="*/ 4073418 w 4996477"/>
              <a:gd name="connsiteY3" fmla="*/ 1635448 h 2758216"/>
              <a:gd name="connsiteX4" fmla="*/ 4996477 w 4996477"/>
              <a:gd name="connsiteY4" fmla="*/ 3197 h 2758216"/>
              <a:gd name="connsiteX0" fmla="*/ 0 w 4996477"/>
              <a:gd name="connsiteY0" fmla="*/ 0 h 2758095"/>
              <a:gd name="connsiteX1" fmla="*/ 800778 w 4996477"/>
              <a:gd name="connsiteY1" fmla="*/ 1537115 h 2758095"/>
              <a:gd name="connsiteX2" fmla="*/ 2575955 w 4996477"/>
              <a:gd name="connsiteY2" fmla="*/ 2757926 h 2758095"/>
              <a:gd name="connsiteX3" fmla="*/ 4095857 w 4996477"/>
              <a:gd name="connsiteY3" fmla="*/ 1613009 h 2758095"/>
              <a:gd name="connsiteX4" fmla="*/ 4996477 w 4996477"/>
              <a:gd name="connsiteY4" fmla="*/ 3197 h 2758095"/>
              <a:gd name="connsiteX0" fmla="*/ 0 w 4996477"/>
              <a:gd name="connsiteY0" fmla="*/ 0 h 2758008"/>
              <a:gd name="connsiteX1" fmla="*/ 800778 w 4996477"/>
              <a:gd name="connsiteY1" fmla="*/ 1537115 h 2758008"/>
              <a:gd name="connsiteX2" fmla="*/ 2575955 w 4996477"/>
              <a:gd name="connsiteY2" fmla="*/ 2757926 h 2758008"/>
              <a:gd name="connsiteX3" fmla="*/ 4112686 w 4996477"/>
              <a:gd name="connsiteY3" fmla="*/ 1590569 h 2758008"/>
              <a:gd name="connsiteX4" fmla="*/ 4996477 w 4996477"/>
              <a:gd name="connsiteY4" fmla="*/ 3197 h 2758008"/>
              <a:gd name="connsiteX0" fmla="*/ 0 w 4996477"/>
              <a:gd name="connsiteY0" fmla="*/ 0 h 2757953"/>
              <a:gd name="connsiteX1" fmla="*/ 800778 w 4996477"/>
              <a:gd name="connsiteY1" fmla="*/ 1537115 h 2757953"/>
              <a:gd name="connsiteX2" fmla="*/ 2575955 w 4996477"/>
              <a:gd name="connsiteY2" fmla="*/ 2757926 h 2757953"/>
              <a:gd name="connsiteX3" fmla="*/ 4151955 w 4996477"/>
              <a:gd name="connsiteY3" fmla="*/ 1568130 h 2757953"/>
              <a:gd name="connsiteX4" fmla="*/ 4996477 w 4996477"/>
              <a:gd name="connsiteY4" fmla="*/ 3197 h 2757953"/>
              <a:gd name="connsiteX0" fmla="*/ 0 w 4996477"/>
              <a:gd name="connsiteY0" fmla="*/ 0 h 2757976"/>
              <a:gd name="connsiteX1" fmla="*/ 800778 w 4996477"/>
              <a:gd name="connsiteY1" fmla="*/ 1537115 h 2757976"/>
              <a:gd name="connsiteX2" fmla="*/ 2575955 w 4996477"/>
              <a:gd name="connsiteY2" fmla="*/ 2757926 h 2757976"/>
              <a:gd name="connsiteX3" fmla="*/ 4202443 w 4996477"/>
              <a:gd name="connsiteY3" fmla="*/ 1579350 h 2757976"/>
              <a:gd name="connsiteX4" fmla="*/ 4996477 w 4996477"/>
              <a:gd name="connsiteY4" fmla="*/ 3197 h 2757976"/>
              <a:gd name="connsiteX0" fmla="*/ 0 w 4996477"/>
              <a:gd name="connsiteY0" fmla="*/ 0 h 2757975"/>
              <a:gd name="connsiteX1" fmla="*/ 800778 w 4996477"/>
              <a:gd name="connsiteY1" fmla="*/ 1537115 h 2757975"/>
              <a:gd name="connsiteX2" fmla="*/ 2575955 w 4996477"/>
              <a:gd name="connsiteY2" fmla="*/ 2757926 h 2757975"/>
              <a:gd name="connsiteX3" fmla="*/ 4202443 w 4996477"/>
              <a:gd name="connsiteY3" fmla="*/ 1579350 h 2757975"/>
              <a:gd name="connsiteX4" fmla="*/ 4996477 w 4996477"/>
              <a:gd name="connsiteY4" fmla="*/ 3197 h 275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6477" h="2757975">
                <a:moveTo>
                  <a:pt x="0" y="0"/>
                </a:moveTo>
                <a:cubicBezTo>
                  <a:pt x="13913" y="318094"/>
                  <a:pt x="371452" y="1077461"/>
                  <a:pt x="800778" y="1537115"/>
                </a:cubicBezTo>
                <a:cubicBezTo>
                  <a:pt x="1230104" y="1996769"/>
                  <a:pt x="2009011" y="2750887"/>
                  <a:pt x="2575955" y="2757926"/>
                </a:cubicBezTo>
                <a:cubicBezTo>
                  <a:pt x="3142899" y="2764965"/>
                  <a:pt x="3821463" y="2021641"/>
                  <a:pt x="4202443" y="1579350"/>
                </a:cubicBezTo>
                <a:cubicBezTo>
                  <a:pt x="4583423" y="1137059"/>
                  <a:pt x="4958357" y="282982"/>
                  <a:pt x="4996477" y="3197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725993" y="5671548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 Thin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7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Thin Convex Sets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C3399"/>
                    </a:solidFill>
                  </a:rPr>
                  <a:t>Definition: 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Closed convex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thin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if 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⊆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𝑟𝑒𝑐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for some finite radius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≥0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C3399"/>
                    </a:solidFill>
                  </a:rPr>
                  <a:t>Lemma: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𝑟𝑒𝑐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polyhedral,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thin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            for generators cone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rec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∈[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lim>
                    </m:limLow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lim>
                    </m:limLow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            for some constant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M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≥0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blipFill rotWithShape="1">
                <a:blip r:embed="rId3"/>
                <a:stretch>
                  <a:fillRect l="-1379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5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Totally Closed Sets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C3399"/>
                    </a:solidFill>
                  </a:rPr>
                  <a:t>Definition: 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A convex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totally closed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if 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Proj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W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closed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                     for any subspace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blipFill rotWithShape="1">
                <a:blip r:embed="rId3"/>
                <a:stretch>
                  <a:fillRect l="-1379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964889" y="3431560"/>
            <a:ext cx="1690172" cy="2767228"/>
          </a:xfrm>
          <a:custGeom>
            <a:avLst/>
            <a:gdLst>
              <a:gd name="connsiteX0" fmla="*/ 0 w 1733107"/>
              <a:gd name="connsiteY0" fmla="*/ 0 h 2828276"/>
              <a:gd name="connsiteX1" fmla="*/ 935665 w 1733107"/>
              <a:gd name="connsiteY1" fmla="*/ 2828260 h 2828276"/>
              <a:gd name="connsiteX2" fmla="*/ 1733107 w 1733107"/>
              <a:gd name="connsiteY2" fmla="*/ 42530 h 2828276"/>
              <a:gd name="connsiteX0" fmla="*/ 0 w 1733107"/>
              <a:gd name="connsiteY0" fmla="*/ 0 h 2850696"/>
              <a:gd name="connsiteX1" fmla="*/ 935665 w 1733107"/>
              <a:gd name="connsiteY1" fmla="*/ 2828260 h 2850696"/>
              <a:gd name="connsiteX2" fmla="*/ 1470357 w 1733107"/>
              <a:gd name="connsiteY2" fmla="*/ 1257577 h 2850696"/>
              <a:gd name="connsiteX3" fmla="*/ 1733107 w 1733107"/>
              <a:gd name="connsiteY3" fmla="*/ 42530 h 2850696"/>
              <a:gd name="connsiteX0" fmla="*/ 0 w 1733107"/>
              <a:gd name="connsiteY0" fmla="*/ 0 h 2855774"/>
              <a:gd name="connsiteX1" fmla="*/ 935665 w 1733107"/>
              <a:gd name="connsiteY1" fmla="*/ 2828260 h 2855774"/>
              <a:gd name="connsiteX2" fmla="*/ 1548895 w 1733107"/>
              <a:gd name="connsiteY2" fmla="*/ 1358554 h 2855774"/>
              <a:gd name="connsiteX3" fmla="*/ 1733107 w 1733107"/>
              <a:gd name="connsiteY3" fmla="*/ 42530 h 2855774"/>
              <a:gd name="connsiteX0" fmla="*/ 0 w 1733107"/>
              <a:gd name="connsiteY0" fmla="*/ 0 h 2855774"/>
              <a:gd name="connsiteX1" fmla="*/ 935665 w 1733107"/>
              <a:gd name="connsiteY1" fmla="*/ 2828260 h 2855774"/>
              <a:gd name="connsiteX2" fmla="*/ 1548895 w 1733107"/>
              <a:gd name="connsiteY2" fmla="*/ 1358554 h 2855774"/>
              <a:gd name="connsiteX3" fmla="*/ 1733107 w 1733107"/>
              <a:gd name="connsiteY3" fmla="*/ 42530 h 2855774"/>
              <a:gd name="connsiteX0" fmla="*/ 0 w 1733107"/>
              <a:gd name="connsiteY0" fmla="*/ 0 h 2828262"/>
              <a:gd name="connsiteX1" fmla="*/ 331565 w 1733107"/>
              <a:gd name="connsiteY1" fmla="*/ 1347334 h 2828262"/>
              <a:gd name="connsiteX2" fmla="*/ 935665 w 1733107"/>
              <a:gd name="connsiteY2" fmla="*/ 2828260 h 2828262"/>
              <a:gd name="connsiteX3" fmla="*/ 1548895 w 1733107"/>
              <a:gd name="connsiteY3" fmla="*/ 1358554 h 2828262"/>
              <a:gd name="connsiteX4" fmla="*/ 1733107 w 1733107"/>
              <a:gd name="connsiteY4" fmla="*/ 42530 h 2828262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420"/>
              <a:gd name="connsiteX1" fmla="*/ 348395 w 1733107"/>
              <a:gd name="connsiteY1" fmla="*/ 1465140 h 2828420"/>
              <a:gd name="connsiteX2" fmla="*/ 935665 w 1733107"/>
              <a:gd name="connsiteY2" fmla="*/ 2828260 h 2828420"/>
              <a:gd name="connsiteX3" fmla="*/ 1588163 w 1733107"/>
              <a:gd name="connsiteY3" fmla="*/ 1380993 h 2828420"/>
              <a:gd name="connsiteX4" fmla="*/ 1733107 w 1733107"/>
              <a:gd name="connsiteY4" fmla="*/ 42530 h 2828420"/>
              <a:gd name="connsiteX0" fmla="*/ 0 w 1733107"/>
              <a:gd name="connsiteY0" fmla="*/ 0 h 2828420"/>
              <a:gd name="connsiteX1" fmla="*/ 348395 w 1733107"/>
              <a:gd name="connsiteY1" fmla="*/ 1465140 h 2828420"/>
              <a:gd name="connsiteX2" fmla="*/ 935665 w 1733107"/>
              <a:gd name="connsiteY2" fmla="*/ 2828260 h 2828420"/>
              <a:gd name="connsiteX3" fmla="*/ 1588163 w 1733107"/>
              <a:gd name="connsiteY3" fmla="*/ 1380993 h 2828420"/>
              <a:gd name="connsiteX4" fmla="*/ 1733107 w 1733107"/>
              <a:gd name="connsiteY4" fmla="*/ 42530 h 2828420"/>
              <a:gd name="connsiteX0" fmla="*/ 0 w 1727498"/>
              <a:gd name="connsiteY0" fmla="*/ 13568 h 2785889"/>
              <a:gd name="connsiteX1" fmla="*/ 342786 w 1727498"/>
              <a:gd name="connsiteY1" fmla="*/ 1422610 h 2785889"/>
              <a:gd name="connsiteX2" fmla="*/ 930056 w 1727498"/>
              <a:gd name="connsiteY2" fmla="*/ 2785730 h 2785889"/>
              <a:gd name="connsiteX3" fmla="*/ 1582554 w 1727498"/>
              <a:gd name="connsiteY3" fmla="*/ 1338463 h 2785889"/>
              <a:gd name="connsiteX4" fmla="*/ 1727498 w 1727498"/>
              <a:gd name="connsiteY4" fmla="*/ 0 h 2785889"/>
              <a:gd name="connsiteX0" fmla="*/ 0 w 1727498"/>
              <a:gd name="connsiteY0" fmla="*/ 13568 h 2785889"/>
              <a:gd name="connsiteX1" fmla="*/ 342786 w 1727498"/>
              <a:gd name="connsiteY1" fmla="*/ 1422610 h 2785889"/>
              <a:gd name="connsiteX2" fmla="*/ 930056 w 1727498"/>
              <a:gd name="connsiteY2" fmla="*/ 2785730 h 2785889"/>
              <a:gd name="connsiteX3" fmla="*/ 1582554 w 1727498"/>
              <a:gd name="connsiteY3" fmla="*/ 1338463 h 2785889"/>
              <a:gd name="connsiteX4" fmla="*/ 1727498 w 1727498"/>
              <a:gd name="connsiteY4" fmla="*/ 0 h 2785889"/>
              <a:gd name="connsiteX0" fmla="*/ 0 w 1727498"/>
              <a:gd name="connsiteY0" fmla="*/ 13568 h 2785824"/>
              <a:gd name="connsiteX1" fmla="*/ 342786 w 1727498"/>
              <a:gd name="connsiteY1" fmla="*/ 1422610 h 2785824"/>
              <a:gd name="connsiteX2" fmla="*/ 337174 w 1727498"/>
              <a:gd name="connsiteY2" fmla="*/ 1411392 h 2785824"/>
              <a:gd name="connsiteX3" fmla="*/ 930056 w 1727498"/>
              <a:gd name="connsiteY3" fmla="*/ 2785730 h 2785824"/>
              <a:gd name="connsiteX4" fmla="*/ 1582554 w 1727498"/>
              <a:gd name="connsiteY4" fmla="*/ 1338463 h 2785824"/>
              <a:gd name="connsiteX5" fmla="*/ 1727498 w 1727498"/>
              <a:gd name="connsiteY5" fmla="*/ 0 h 2785824"/>
              <a:gd name="connsiteX0" fmla="*/ 0 w 1727498"/>
              <a:gd name="connsiteY0" fmla="*/ 13568 h 2785827"/>
              <a:gd name="connsiteX1" fmla="*/ 342786 w 1727498"/>
              <a:gd name="connsiteY1" fmla="*/ 1422610 h 2785827"/>
              <a:gd name="connsiteX2" fmla="*/ 337174 w 1727498"/>
              <a:gd name="connsiteY2" fmla="*/ 1411392 h 2785827"/>
              <a:gd name="connsiteX3" fmla="*/ 930056 w 1727498"/>
              <a:gd name="connsiteY3" fmla="*/ 2785730 h 2785827"/>
              <a:gd name="connsiteX4" fmla="*/ 1582554 w 1727498"/>
              <a:gd name="connsiteY4" fmla="*/ 1338463 h 2785827"/>
              <a:gd name="connsiteX5" fmla="*/ 1727498 w 1727498"/>
              <a:gd name="connsiteY5" fmla="*/ 0 h 2785827"/>
              <a:gd name="connsiteX0" fmla="*/ 0 w 1727498"/>
              <a:gd name="connsiteY0" fmla="*/ 13568 h 2785827"/>
              <a:gd name="connsiteX1" fmla="*/ 342786 w 1727498"/>
              <a:gd name="connsiteY1" fmla="*/ 1422610 h 2785827"/>
              <a:gd name="connsiteX2" fmla="*/ 337174 w 1727498"/>
              <a:gd name="connsiteY2" fmla="*/ 1411392 h 2785827"/>
              <a:gd name="connsiteX3" fmla="*/ 930056 w 1727498"/>
              <a:gd name="connsiteY3" fmla="*/ 2785730 h 2785827"/>
              <a:gd name="connsiteX4" fmla="*/ 1582554 w 1727498"/>
              <a:gd name="connsiteY4" fmla="*/ 1338463 h 2785827"/>
              <a:gd name="connsiteX5" fmla="*/ 1727498 w 1727498"/>
              <a:gd name="connsiteY5" fmla="*/ 0 h 2785827"/>
              <a:gd name="connsiteX0" fmla="*/ 0 w 1727498"/>
              <a:gd name="connsiteY0" fmla="*/ 13568 h 2785812"/>
              <a:gd name="connsiteX1" fmla="*/ 342786 w 1727498"/>
              <a:gd name="connsiteY1" fmla="*/ 1422610 h 2785812"/>
              <a:gd name="connsiteX2" fmla="*/ 309125 w 1727498"/>
              <a:gd name="connsiteY2" fmla="*/ 1405782 h 2785812"/>
              <a:gd name="connsiteX3" fmla="*/ 930056 w 1727498"/>
              <a:gd name="connsiteY3" fmla="*/ 2785730 h 2785812"/>
              <a:gd name="connsiteX4" fmla="*/ 1582554 w 1727498"/>
              <a:gd name="connsiteY4" fmla="*/ 1338463 h 2785812"/>
              <a:gd name="connsiteX5" fmla="*/ 1727498 w 1727498"/>
              <a:gd name="connsiteY5" fmla="*/ 0 h 2785812"/>
              <a:gd name="connsiteX0" fmla="*/ 0 w 1727498"/>
              <a:gd name="connsiteY0" fmla="*/ 13568 h 2785830"/>
              <a:gd name="connsiteX1" fmla="*/ 309125 w 1727498"/>
              <a:gd name="connsiteY1" fmla="*/ 1405782 h 2785830"/>
              <a:gd name="connsiteX2" fmla="*/ 930056 w 1727498"/>
              <a:gd name="connsiteY2" fmla="*/ 2785730 h 2785830"/>
              <a:gd name="connsiteX3" fmla="*/ 1582554 w 1727498"/>
              <a:gd name="connsiteY3" fmla="*/ 1338463 h 2785830"/>
              <a:gd name="connsiteX4" fmla="*/ 1727498 w 1727498"/>
              <a:gd name="connsiteY4" fmla="*/ 0 h 2785830"/>
              <a:gd name="connsiteX0" fmla="*/ 0 w 1727498"/>
              <a:gd name="connsiteY0" fmla="*/ 13568 h 2785830"/>
              <a:gd name="connsiteX1" fmla="*/ 309125 w 1727498"/>
              <a:gd name="connsiteY1" fmla="*/ 1405782 h 2785830"/>
              <a:gd name="connsiteX2" fmla="*/ 930056 w 1727498"/>
              <a:gd name="connsiteY2" fmla="*/ 2785730 h 2785830"/>
              <a:gd name="connsiteX3" fmla="*/ 1582554 w 1727498"/>
              <a:gd name="connsiteY3" fmla="*/ 1338463 h 2785830"/>
              <a:gd name="connsiteX4" fmla="*/ 1727498 w 1727498"/>
              <a:gd name="connsiteY4" fmla="*/ 0 h 2785830"/>
              <a:gd name="connsiteX0" fmla="*/ 0 w 1727498"/>
              <a:gd name="connsiteY0" fmla="*/ 13568 h 2785889"/>
              <a:gd name="connsiteX1" fmla="*/ 286686 w 1727498"/>
              <a:gd name="connsiteY1" fmla="*/ 1422611 h 2785889"/>
              <a:gd name="connsiteX2" fmla="*/ 930056 w 1727498"/>
              <a:gd name="connsiteY2" fmla="*/ 2785730 h 2785889"/>
              <a:gd name="connsiteX3" fmla="*/ 1582554 w 1727498"/>
              <a:gd name="connsiteY3" fmla="*/ 1338463 h 2785889"/>
              <a:gd name="connsiteX4" fmla="*/ 1727498 w 1727498"/>
              <a:gd name="connsiteY4" fmla="*/ 0 h 2785889"/>
              <a:gd name="connsiteX0" fmla="*/ 0 w 1727498"/>
              <a:gd name="connsiteY0" fmla="*/ 13568 h 2785876"/>
              <a:gd name="connsiteX1" fmla="*/ 286686 w 1727498"/>
              <a:gd name="connsiteY1" fmla="*/ 1422611 h 2785876"/>
              <a:gd name="connsiteX2" fmla="*/ 930056 w 1727498"/>
              <a:gd name="connsiteY2" fmla="*/ 2785730 h 2785876"/>
              <a:gd name="connsiteX3" fmla="*/ 1582554 w 1727498"/>
              <a:gd name="connsiteY3" fmla="*/ 1338463 h 2785876"/>
              <a:gd name="connsiteX4" fmla="*/ 1727498 w 1727498"/>
              <a:gd name="connsiteY4" fmla="*/ 0 h 2785876"/>
              <a:gd name="connsiteX0" fmla="*/ 0 w 1727498"/>
              <a:gd name="connsiteY0" fmla="*/ 13568 h 2785865"/>
              <a:gd name="connsiteX1" fmla="*/ 286686 w 1727498"/>
              <a:gd name="connsiteY1" fmla="*/ 1422611 h 2785865"/>
              <a:gd name="connsiteX2" fmla="*/ 930056 w 1727498"/>
              <a:gd name="connsiteY2" fmla="*/ 2785730 h 2785865"/>
              <a:gd name="connsiteX3" fmla="*/ 1582554 w 1727498"/>
              <a:gd name="connsiteY3" fmla="*/ 1338463 h 2785865"/>
              <a:gd name="connsiteX4" fmla="*/ 1727498 w 1727498"/>
              <a:gd name="connsiteY4" fmla="*/ 0 h 2785865"/>
              <a:gd name="connsiteX0" fmla="*/ 0 w 1727498"/>
              <a:gd name="connsiteY0" fmla="*/ 13568 h 2785927"/>
              <a:gd name="connsiteX1" fmla="*/ 258637 w 1727498"/>
              <a:gd name="connsiteY1" fmla="*/ 1439440 h 2785927"/>
              <a:gd name="connsiteX2" fmla="*/ 930056 w 1727498"/>
              <a:gd name="connsiteY2" fmla="*/ 2785730 h 2785927"/>
              <a:gd name="connsiteX3" fmla="*/ 1582554 w 1727498"/>
              <a:gd name="connsiteY3" fmla="*/ 1338463 h 2785927"/>
              <a:gd name="connsiteX4" fmla="*/ 1727498 w 1727498"/>
              <a:gd name="connsiteY4" fmla="*/ 0 h 2785927"/>
              <a:gd name="connsiteX0" fmla="*/ 0 w 1727498"/>
              <a:gd name="connsiteY0" fmla="*/ 13568 h 2785831"/>
              <a:gd name="connsiteX1" fmla="*/ 230588 w 1727498"/>
              <a:gd name="connsiteY1" fmla="*/ 1411391 h 2785831"/>
              <a:gd name="connsiteX2" fmla="*/ 930056 w 1727498"/>
              <a:gd name="connsiteY2" fmla="*/ 2785730 h 2785831"/>
              <a:gd name="connsiteX3" fmla="*/ 1582554 w 1727498"/>
              <a:gd name="connsiteY3" fmla="*/ 1338463 h 2785831"/>
              <a:gd name="connsiteX4" fmla="*/ 1727498 w 1727498"/>
              <a:gd name="connsiteY4" fmla="*/ 0 h 2785831"/>
              <a:gd name="connsiteX0" fmla="*/ 0 w 1727498"/>
              <a:gd name="connsiteY0" fmla="*/ 13568 h 2785744"/>
              <a:gd name="connsiteX1" fmla="*/ 219368 w 1727498"/>
              <a:gd name="connsiteY1" fmla="*/ 1366512 h 2785744"/>
              <a:gd name="connsiteX2" fmla="*/ 930056 w 1727498"/>
              <a:gd name="connsiteY2" fmla="*/ 2785730 h 2785744"/>
              <a:gd name="connsiteX3" fmla="*/ 1582554 w 1727498"/>
              <a:gd name="connsiteY3" fmla="*/ 1338463 h 2785744"/>
              <a:gd name="connsiteX4" fmla="*/ 1727498 w 1727498"/>
              <a:gd name="connsiteY4" fmla="*/ 0 h 2785744"/>
              <a:gd name="connsiteX0" fmla="*/ 0 w 1727498"/>
              <a:gd name="connsiteY0" fmla="*/ 13568 h 2785758"/>
              <a:gd name="connsiteX1" fmla="*/ 219368 w 1727498"/>
              <a:gd name="connsiteY1" fmla="*/ 1366512 h 2785758"/>
              <a:gd name="connsiteX2" fmla="*/ 930056 w 1727498"/>
              <a:gd name="connsiteY2" fmla="*/ 2785730 h 2785758"/>
              <a:gd name="connsiteX3" fmla="*/ 1599383 w 1727498"/>
              <a:gd name="connsiteY3" fmla="*/ 1327244 h 2785758"/>
              <a:gd name="connsiteX4" fmla="*/ 1727498 w 1727498"/>
              <a:gd name="connsiteY4" fmla="*/ 0 h 2785758"/>
              <a:gd name="connsiteX0" fmla="*/ 0 w 1727498"/>
              <a:gd name="connsiteY0" fmla="*/ 13568 h 2785757"/>
              <a:gd name="connsiteX1" fmla="*/ 219368 w 1727498"/>
              <a:gd name="connsiteY1" fmla="*/ 1366512 h 2785757"/>
              <a:gd name="connsiteX2" fmla="*/ 930056 w 1727498"/>
              <a:gd name="connsiteY2" fmla="*/ 2785730 h 2785757"/>
              <a:gd name="connsiteX3" fmla="*/ 1599383 w 1727498"/>
              <a:gd name="connsiteY3" fmla="*/ 1327244 h 2785757"/>
              <a:gd name="connsiteX4" fmla="*/ 1727498 w 1727498"/>
              <a:gd name="connsiteY4" fmla="*/ 0 h 2785757"/>
              <a:gd name="connsiteX0" fmla="*/ 0 w 1682619"/>
              <a:gd name="connsiteY0" fmla="*/ 19178 h 2785763"/>
              <a:gd name="connsiteX1" fmla="*/ 174489 w 1682619"/>
              <a:gd name="connsiteY1" fmla="*/ 1366512 h 2785763"/>
              <a:gd name="connsiteX2" fmla="*/ 885177 w 1682619"/>
              <a:gd name="connsiteY2" fmla="*/ 2785730 h 2785763"/>
              <a:gd name="connsiteX3" fmla="*/ 1554504 w 1682619"/>
              <a:gd name="connsiteY3" fmla="*/ 1327244 h 2785763"/>
              <a:gd name="connsiteX4" fmla="*/ 1682619 w 1682619"/>
              <a:gd name="connsiteY4" fmla="*/ 0 h 2785763"/>
              <a:gd name="connsiteX0" fmla="*/ 0 w 1682619"/>
              <a:gd name="connsiteY0" fmla="*/ 19178 h 2785763"/>
              <a:gd name="connsiteX1" fmla="*/ 196928 w 1682619"/>
              <a:gd name="connsiteY1" fmla="*/ 1366512 h 2785763"/>
              <a:gd name="connsiteX2" fmla="*/ 885177 w 1682619"/>
              <a:gd name="connsiteY2" fmla="*/ 2785730 h 2785763"/>
              <a:gd name="connsiteX3" fmla="*/ 1554504 w 1682619"/>
              <a:gd name="connsiteY3" fmla="*/ 1327244 h 2785763"/>
              <a:gd name="connsiteX4" fmla="*/ 1682619 w 1682619"/>
              <a:gd name="connsiteY4" fmla="*/ 0 h 2785763"/>
              <a:gd name="connsiteX0" fmla="*/ 0 w 1682619"/>
              <a:gd name="connsiteY0" fmla="*/ 19178 h 2785760"/>
              <a:gd name="connsiteX1" fmla="*/ 196928 w 1682619"/>
              <a:gd name="connsiteY1" fmla="*/ 1366512 h 2785760"/>
              <a:gd name="connsiteX2" fmla="*/ 885177 w 1682619"/>
              <a:gd name="connsiteY2" fmla="*/ 2785730 h 2785760"/>
              <a:gd name="connsiteX3" fmla="*/ 1554504 w 1682619"/>
              <a:gd name="connsiteY3" fmla="*/ 1327244 h 2785760"/>
              <a:gd name="connsiteX4" fmla="*/ 1682619 w 1682619"/>
              <a:gd name="connsiteY4" fmla="*/ 0 h 2785760"/>
              <a:gd name="connsiteX0" fmla="*/ 0 w 1682619"/>
              <a:gd name="connsiteY0" fmla="*/ 19178 h 2785760"/>
              <a:gd name="connsiteX1" fmla="*/ 196928 w 1682619"/>
              <a:gd name="connsiteY1" fmla="*/ 1366512 h 2785760"/>
              <a:gd name="connsiteX2" fmla="*/ 885177 w 1682619"/>
              <a:gd name="connsiteY2" fmla="*/ 2785730 h 2785760"/>
              <a:gd name="connsiteX3" fmla="*/ 1554504 w 1682619"/>
              <a:gd name="connsiteY3" fmla="*/ 1327244 h 2785760"/>
              <a:gd name="connsiteX4" fmla="*/ 1682619 w 1682619"/>
              <a:gd name="connsiteY4" fmla="*/ 0 h 2785760"/>
              <a:gd name="connsiteX0" fmla="*/ 0 w 1682619"/>
              <a:gd name="connsiteY0" fmla="*/ 19178 h 2785760"/>
              <a:gd name="connsiteX1" fmla="*/ 196928 w 1682619"/>
              <a:gd name="connsiteY1" fmla="*/ 1366512 h 2785760"/>
              <a:gd name="connsiteX2" fmla="*/ 885177 w 1682619"/>
              <a:gd name="connsiteY2" fmla="*/ 2785730 h 2785760"/>
              <a:gd name="connsiteX3" fmla="*/ 1554504 w 1682619"/>
              <a:gd name="connsiteY3" fmla="*/ 1327244 h 2785760"/>
              <a:gd name="connsiteX4" fmla="*/ 1682619 w 1682619"/>
              <a:gd name="connsiteY4" fmla="*/ 0 h 2785760"/>
              <a:gd name="connsiteX5" fmla="*/ 0 w 1682619"/>
              <a:gd name="connsiteY5" fmla="*/ 19178 h 2785760"/>
              <a:gd name="connsiteX0" fmla="*/ 1682619 w 1774059"/>
              <a:gd name="connsiteY0" fmla="*/ 0 h 2785760"/>
              <a:gd name="connsiteX1" fmla="*/ 0 w 1774059"/>
              <a:gd name="connsiteY1" fmla="*/ 19178 h 2785760"/>
              <a:gd name="connsiteX2" fmla="*/ 196928 w 1774059"/>
              <a:gd name="connsiteY2" fmla="*/ 1366512 h 2785760"/>
              <a:gd name="connsiteX3" fmla="*/ 885177 w 1774059"/>
              <a:gd name="connsiteY3" fmla="*/ 2785730 h 2785760"/>
              <a:gd name="connsiteX4" fmla="*/ 1554504 w 1774059"/>
              <a:gd name="connsiteY4" fmla="*/ 1327244 h 2785760"/>
              <a:gd name="connsiteX5" fmla="*/ 1774059 w 1774059"/>
              <a:gd name="connsiteY5" fmla="*/ 91440 h 2785760"/>
              <a:gd name="connsiteX0" fmla="*/ 0 w 1774059"/>
              <a:gd name="connsiteY0" fmla="*/ 0 h 2766582"/>
              <a:gd name="connsiteX1" fmla="*/ 196928 w 1774059"/>
              <a:gd name="connsiteY1" fmla="*/ 1347334 h 2766582"/>
              <a:gd name="connsiteX2" fmla="*/ 885177 w 1774059"/>
              <a:gd name="connsiteY2" fmla="*/ 2766552 h 2766582"/>
              <a:gd name="connsiteX3" fmla="*/ 1554504 w 1774059"/>
              <a:gd name="connsiteY3" fmla="*/ 1308066 h 2766582"/>
              <a:gd name="connsiteX4" fmla="*/ 1774059 w 1774059"/>
              <a:gd name="connsiteY4" fmla="*/ 72262 h 2766582"/>
              <a:gd name="connsiteX0" fmla="*/ 0 w 1695522"/>
              <a:gd name="connsiteY0" fmla="*/ 0 h 2766582"/>
              <a:gd name="connsiteX1" fmla="*/ 196928 w 1695522"/>
              <a:gd name="connsiteY1" fmla="*/ 1347334 h 2766582"/>
              <a:gd name="connsiteX2" fmla="*/ 885177 w 1695522"/>
              <a:gd name="connsiteY2" fmla="*/ 2766552 h 2766582"/>
              <a:gd name="connsiteX3" fmla="*/ 1554504 w 1695522"/>
              <a:gd name="connsiteY3" fmla="*/ 1308066 h 2766582"/>
              <a:gd name="connsiteX4" fmla="*/ 1695522 w 1695522"/>
              <a:gd name="connsiteY4" fmla="*/ 27383 h 2766582"/>
              <a:gd name="connsiteX0" fmla="*/ 0 w 1696452"/>
              <a:gd name="connsiteY0" fmla="*/ 0 h 2766582"/>
              <a:gd name="connsiteX1" fmla="*/ 196928 w 1696452"/>
              <a:gd name="connsiteY1" fmla="*/ 1347334 h 2766582"/>
              <a:gd name="connsiteX2" fmla="*/ 885177 w 1696452"/>
              <a:gd name="connsiteY2" fmla="*/ 2766552 h 2766582"/>
              <a:gd name="connsiteX3" fmla="*/ 1554504 w 1696452"/>
              <a:gd name="connsiteY3" fmla="*/ 1308066 h 2766582"/>
              <a:gd name="connsiteX4" fmla="*/ 1695522 w 1696452"/>
              <a:gd name="connsiteY4" fmla="*/ 27383 h 2766582"/>
              <a:gd name="connsiteX0" fmla="*/ 0 w 1691037"/>
              <a:gd name="connsiteY0" fmla="*/ 666 h 2767248"/>
              <a:gd name="connsiteX1" fmla="*/ 196928 w 1691037"/>
              <a:gd name="connsiteY1" fmla="*/ 1348000 h 2767248"/>
              <a:gd name="connsiteX2" fmla="*/ 885177 w 1691037"/>
              <a:gd name="connsiteY2" fmla="*/ 2767218 h 2767248"/>
              <a:gd name="connsiteX3" fmla="*/ 1554504 w 1691037"/>
              <a:gd name="connsiteY3" fmla="*/ 1308732 h 2767248"/>
              <a:gd name="connsiteX4" fmla="*/ 1689912 w 1691037"/>
              <a:gd name="connsiteY4" fmla="*/ 0 h 2767248"/>
              <a:gd name="connsiteX0" fmla="*/ 0 w 1691037"/>
              <a:gd name="connsiteY0" fmla="*/ 666 h 2767228"/>
              <a:gd name="connsiteX1" fmla="*/ 196928 w 1691037"/>
              <a:gd name="connsiteY1" fmla="*/ 1348000 h 2767228"/>
              <a:gd name="connsiteX2" fmla="*/ 885177 w 1691037"/>
              <a:gd name="connsiteY2" fmla="*/ 2767218 h 2767228"/>
              <a:gd name="connsiteX3" fmla="*/ 1554504 w 1691037"/>
              <a:gd name="connsiteY3" fmla="*/ 1325562 h 2767228"/>
              <a:gd name="connsiteX4" fmla="*/ 1689912 w 1691037"/>
              <a:gd name="connsiteY4" fmla="*/ 0 h 2767228"/>
              <a:gd name="connsiteX0" fmla="*/ 0 w 1690284"/>
              <a:gd name="connsiteY0" fmla="*/ 666 h 2767228"/>
              <a:gd name="connsiteX1" fmla="*/ 196928 w 1690284"/>
              <a:gd name="connsiteY1" fmla="*/ 1348000 h 2767228"/>
              <a:gd name="connsiteX2" fmla="*/ 885177 w 1690284"/>
              <a:gd name="connsiteY2" fmla="*/ 2767218 h 2767228"/>
              <a:gd name="connsiteX3" fmla="*/ 1554504 w 1690284"/>
              <a:gd name="connsiteY3" fmla="*/ 1325562 h 2767228"/>
              <a:gd name="connsiteX4" fmla="*/ 1689912 w 1690284"/>
              <a:gd name="connsiteY4" fmla="*/ 0 h 2767228"/>
              <a:gd name="connsiteX0" fmla="*/ 0 w 1690111"/>
              <a:gd name="connsiteY0" fmla="*/ 666 h 2767228"/>
              <a:gd name="connsiteX1" fmla="*/ 196928 w 1690111"/>
              <a:gd name="connsiteY1" fmla="*/ 1348000 h 2767228"/>
              <a:gd name="connsiteX2" fmla="*/ 885177 w 1690111"/>
              <a:gd name="connsiteY2" fmla="*/ 2767218 h 2767228"/>
              <a:gd name="connsiteX3" fmla="*/ 1554504 w 1690111"/>
              <a:gd name="connsiteY3" fmla="*/ 1325562 h 2767228"/>
              <a:gd name="connsiteX4" fmla="*/ 1689912 w 1690111"/>
              <a:gd name="connsiteY4" fmla="*/ 0 h 2767228"/>
              <a:gd name="connsiteX0" fmla="*/ 0 w 1690111"/>
              <a:gd name="connsiteY0" fmla="*/ 666 h 2767228"/>
              <a:gd name="connsiteX1" fmla="*/ 196928 w 1690111"/>
              <a:gd name="connsiteY1" fmla="*/ 1348000 h 2767228"/>
              <a:gd name="connsiteX2" fmla="*/ 885177 w 1690111"/>
              <a:gd name="connsiteY2" fmla="*/ 2767218 h 2767228"/>
              <a:gd name="connsiteX3" fmla="*/ 1554504 w 1690111"/>
              <a:gd name="connsiteY3" fmla="*/ 1325562 h 2767228"/>
              <a:gd name="connsiteX4" fmla="*/ 1689912 w 1690111"/>
              <a:gd name="connsiteY4" fmla="*/ 0 h 2767228"/>
              <a:gd name="connsiteX0" fmla="*/ 0 w 1690172"/>
              <a:gd name="connsiteY0" fmla="*/ 666 h 2767228"/>
              <a:gd name="connsiteX1" fmla="*/ 196928 w 1690172"/>
              <a:gd name="connsiteY1" fmla="*/ 1348000 h 2767228"/>
              <a:gd name="connsiteX2" fmla="*/ 885177 w 1690172"/>
              <a:gd name="connsiteY2" fmla="*/ 2767218 h 2767228"/>
              <a:gd name="connsiteX3" fmla="*/ 1554504 w 1690172"/>
              <a:gd name="connsiteY3" fmla="*/ 1325562 h 2767228"/>
              <a:gd name="connsiteX4" fmla="*/ 1689912 w 1690172"/>
              <a:gd name="connsiteY4" fmla="*/ 0 h 276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172" h="2767228">
                <a:moveTo>
                  <a:pt x="0" y="666"/>
                </a:moveTo>
                <a:cubicBezTo>
                  <a:pt x="13913" y="318760"/>
                  <a:pt x="83058" y="959836"/>
                  <a:pt x="196928" y="1348000"/>
                </a:cubicBezTo>
                <a:cubicBezTo>
                  <a:pt x="310798" y="1736164"/>
                  <a:pt x="658914" y="2770958"/>
                  <a:pt x="885177" y="2767218"/>
                </a:cubicBezTo>
                <a:cubicBezTo>
                  <a:pt x="1111440" y="2763478"/>
                  <a:pt x="1482089" y="1612861"/>
                  <a:pt x="1554504" y="1325562"/>
                </a:cubicBezTo>
                <a:cubicBezTo>
                  <a:pt x="1626919" y="1038263"/>
                  <a:pt x="1694924" y="262532"/>
                  <a:pt x="1689912" y="0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36840" y="3427602"/>
            <a:ext cx="0" cy="277120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184930" y="3430752"/>
            <a:ext cx="0" cy="278710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03588" y="5669345"/>
            <a:ext cx="1416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 Totally </a:t>
            </a:r>
          </a:p>
          <a:p>
            <a:r>
              <a:rPr lang="en-US" sz="2000" dirty="0" smtClean="0"/>
              <a:t>Closed</a:t>
            </a:r>
            <a:endParaRPr lang="en-US" sz="2000" dirty="0"/>
          </a:p>
        </p:txBody>
      </p:sp>
      <p:sp>
        <p:nvSpPr>
          <p:cNvPr id="8" name="Freeform 7"/>
          <p:cNvSpPr/>
          <p:nvPr/>
        </p:nvSpPr>
        <p:spPr>
          <a:xfrm>
            <a:off x="3845244" y="3422305"/>
            <a:ext cx="4996477" cy="2757975"/>
          </a:xfrm>
          <a:custGeom>
            <a:avLst/>
            <a:gdLst>
              <a:gd name="connsiteX0" fmla="*/ 0 w 1733107"/>
              <a:gd name="connsiteY0" fmla="*/ 0 h 2828276"/>
              <a:gd name="connsiteX1" fmla="*/ 935665 w 1733107"/>
              <a:gd name="connsiteY1" fmla="*/ 2828260 h 2828276"/>
              <a:gd name="connsiteX2" fmla="*/ 1733107 w 1733107"/>
              <a:gd name="connsiteY2" fmla="*/ 42530 h 2828276"/>
              <a:gd name="connsiteX0" fmla="*/ 0 w 1733107"/>
              <a:gd name="connsiteY0" fmla="*/ 0 h 2850696"/>
              <a:gd name="connsiteX1" fmla="*/ 935665 w 1733107"/>
              <a:gd name="connsiteY1" fmla="*/ 2828260 h 2850696"/>
              <a:gd name="connsiteX2" fmla="*/ 1470357 w 1733107"/>
              <a:gd name="connsiteY2" fmla="*/ 1257577 h 2850696"/>
              <a:gd name="connsiteX3" fmla="*/ 1733107 w 1733107"/>
              <a:gd name="connsiteY3" fmla="*/ 42530 h 2850696"/>
              <a:gd name="connsiteX0" fmla="*/ 0 w 1733107"/>
              <a:gd name="connsiteY0" fmla="*/ 0 h 2855774"/>
              <a:gd name="connsiteX1" fmla="*/ 935665 w 1733107"/>
              <a:gd name="connsiteY1" fmla="*/ 2828260 h 2855774"/>
              <a:gd name="connsiteX2" fmla="*/ 1548895 w 1733107"/>
              <a:gd name="connsiteY2" fmla="*/ 1358554 h 2855774"/>
              <a:gd name="connsiteX3" fmla="*/ 1733107 w 1733107"/>
              <a:gd name="connsiteY3" fmla="*/ 42530 h 2855774"/>
              <a:gd name="connsiteX0" fmla="*/ 0 w 1733107"/>
              <a:gd name="connsiteY0" fmla="*/ 0 h 2855774"/>
              <a:gd name="connsiteX1" fmla="*/ 935665 w 1733107"/>
              <a:gd name="connsiteY1" fmla="*/ 2828260 h 2855774"/>
              <a:gd name="connsiteX2" fmla="*/ 1548895 w 1733107"/>
              <a:gd name="connsiteY2" fmla="*/ 1358554 h 2855774"/>
              <a:gd name="connsiteX3" fmla="*/ 1733107 w 1733107"/>
              <a:gd name="connsiteY3" fmla="*/ 42530 h 2855774"/>
              <a:gd name="connsiteX0" fmla="*/ 0 w 1733107"/>
              <a:gd name="connsiteY0" fmla="*/ 0 h 2828262"/>
              <a:gd name="connsiteX1" fmla="*/ 331565 w 1733107"/>
              <a:gd name="connsiteY1" fmla="*/ 1347334 h 2828262"/>
              <a:gd name="connsiteX2" fmla="*/ 935665 w 1733107"/>
              <a:gd name="connsiteY2" fmla="*/ 2828260 h 2828262"/>
              <a:gd name="connsiteX3" fmla="*/ 1548895 w 1733107"/>
              <a:gd name="connsiteY3" fmla="*/ 1358554 h 2828262"/>
              <a:gd name="connsiteX4" fmla="*/ 1733107 w 1733107"/>
              <a:gd name="connsiteY4" fmla="*/ 42530 h 2828262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420"/>
              <a:gd name="connsiteX1" fmla="*/ 348395 w 1733107"/>
              <a:gd name="connsiteY1" fmla="*/ 1465140 h 2828420"/>
              <a:gd name="connsiteX2" fmla="*/ 935665 w 1733107"/>
              <a:gd name="connsiteY2" fmla="*/ 2828260 h 2828420"/>
              <a:gd name="connsiteX3" fmla="*/ 1588163 w 1733107"/>
              <a:gd name="connsiteY3" fmla="*/ 1380993 h 2828420"/>
              <a:gd name="connsiteX4" fmla="*/ 1733107 w 1733107"/>
              <a:gd name="connsiteY4" fmla="*/ 42530 h 2828420"/>
              <a:gd name="connsiteX0" fmla="*/ 0 w 1733107"/>
              <a:gd name="connsiteY0" fmla="*/ 0 h 2828420"/>
              <a:gd name="connsiteX1" fmla="*/ 348395 w 1733107"/>
              <a:gd name="connsiteY1" fmla="*/ 1465140 h 2828420"/>
              <a:gd name="connsiteX2" fmla="*/ 935665 w 1733107"/>
              <a:gd name="connsiteY2" fmla="*/ 2828260 h 2828420"/>
              <a:gd name="connsiteX3" fmla="*/ 1588163 w 1733107"/>
              <a:gd name="connsiteY3" fmla="*/ 1380993 h 2828420"/>
              <a:gd name="connsiteX4" fmla="*/ 1733107 w 1733107"/>
              <a:gd name="connsiteY4" fmla="*/ 42530 h 2828420"/>
              <a:gd name="connsiteX0" fmla="*/ 0 w 1727498"/>
              <a:gd name="connsiteY0" fmla="*/ 13568 h 2785889"/>
              <a:gd name="connsiteX1" fmla="*/ 342786 w 1727498"/>
              <a:gd name="connsiteY1" fmla="*/ 1422610 h 2785889"/>
              <a:gd name="connsiteX2" fmla="*/ 930056 w 1727498"/>
              <a:gd name="connsiteY2" fmla="*/ 2785730 h 2785889"/>
              <a:gd name="connsiteX3" fmla="*/ 1582554 w 1727498"/>
              <a:gd name="connsiteY3" fmla="*/ 1338463 h 2785889"/>
              <a:gd name="connsiteX4" fmla="*/ 1727498 w 1727498"/>
              <a:gd name="connsiteY4" fmla="*/ 0 h 2785889"/>
              <a:gd name="connsiteX0" fmla="*/ 0 w 1727498"/>
              <a:gd name="connsiteY0" fmla="*/ 13568 h 2785889"/>
              <a:gd name="connsiteX1" fmla="*/ 342786 w 1727498"/>
              <a:gd name="connsiteY1" fmla="*/ 1422610 h 2785889"/>
              <a:gd name="connsiteX2" fmla="*/ 930056 w 1727498"/>
              <a:gd name="connsiteY2" fmla="*/ 2785730 h 2785889"/>
              <a:gd name="connsiteX3" fmla="*/ 1582554 w 1727498"/>
              <a:gd name="connsiteY3" fmla="*/ 1338463 h 2785889"/>
              <a:gd name="connsiteX4" fmla="*/ 1727498 w 1727498"/>
              <a:gd name="connsiteY4" fmla="*/ 0 h 2785889"/>
              <a:gd name="connsiteX0" fmla="*/ 0 w 1727498"/>
              <a:gd name="connsiteY0" fmla="*/ 13568 h 2785824"/>
              <a:gd name="connsiteX1" fmla="*/ 342786 w 1727498"/>
              <a:gd name="connsiteY1" fmla="*/ 1422610 h 2785824"/>
              <a:gd name="connsiteX2" fmla="*/ 337174 w 1727498"/>
              <a:gd name="connsiteY2" fmla="*/ 1411392 h 2785824"/>
              <a:gd name="connsiteX3" fmla="*/ 930056 w 1727498"/>
              <a:gd name="connsiteY3" fmla="*/ 2785730 h 2785824"/>
              <a:gd name="connsiteX4" fmla="*/ 1582554 w 1727498"/>
              <a:gd name="connsiteY4" fmla="*/ 1338463 h 2785824"/>
              <a:gd name="connsiteX5" fmla="*/ 1727498 w 1727498"/>
              <a:gd name="connsiteY5" fmla="*/ 0 h 2785824"/>
              <a:gd name="connsiteX0" fmla="*/ 0 w 1727498"/>
              <a:gd name="connsiteY0" fmla="*/ 13568 h 2785827"/>
              <a:gd name="connsiteX1" fmla="*/ 342786 w 1727498"/>
              <a:gd name="connsiteY1" fmla="*/ 1422610 h 2785827"/>
              <a:gd name="connsiteX2" fmla="*/ 337174 w 1727498"/>
              <a:gd name="connsiteY2" fmla="*/ 1411392 h 2785827"/>
              <a:gd name="connsiteX3" fmla="*/ 930056 w 1727498"/>
              <a:gd name="connsiteY3" fmla="*/ 2785730 h 2785827"/>
              <a:gd name="connsiteX4" fmla="*/ 1582554 w 1727498"/>
              <a:gd name="connsiteY4" fmla="*/ 1338463 h 2785827"/>
              <a:gd name="connsiteX5" fmla="*/ 1727498 w 1727498"/>
              <a:gd name="connsiteY5" fmla="*/ 0 h 2785827"/>
              <a:gd name="connsiteX0" fmla="*/ 0 w 1727498"/>
              <a:gd name="connsiteY0" fmla="*/ 13568 h 2785827"/>
              <a:gd name="connsiteX1" fmla="*/ 342786 w 1727498"/>
              <a:gd name="connsiteY1" fmla="*/ 1422610 h 2785827"/>
              <a:gd name="connsiteX2" fmla="*/ 337174 w 1727498"/>
              <a:gd name="connsiteY2" fmla="*/ 1411392 h 2785827"/>
              <a:gd name="connsiteX3" fmla="*/ 930056 w 1727498"/>
              <a:gd name="connsiteY3" fmla="*/ 2785730 h 2785827"/>
              <a:gd name="connsiteX4" fmla="*/ 1582554 w 1727498"/>
              <a:gd name="connsiteY4" fmla="*/ 1338463 h 2785827"/>
              <a:gd name="connsiteX5" fmla="*/ 1727498 w 1727498"/>
              <a:gd name="connsiteY5" fmla="*/ 0 h 2785827"/>
              <a:gd name="connsiteX0" fmla="*/ 0 w 1727498"/>
              <a:gd name="connsiteY0" fmla="*/ 13568 h 2785812"/>
              <a:gd name="connsiteX1" fmla="*/ 342786 w 1727498"/>
              <a:gd name="connsiteY1" fmla="*/ 1422610 h 2785812"/>
              <a:gd name="connsiteX2" fmla="*/ 309125 w 1727498"/>
              <a:gd name="connsiteY2" fmla="*/ 1405782 h 2785812"/>
              <a:gd name="connsiteX3" fmla="*/ 930056 w 1727498"/>
              <a:gd name="connsiteY3" fmla="*/ 2785730 h 2785812"/>
              <a:gd name="connsiteX4" fmla="*/ 1582554 w 1727498"/>
              <a:gd name="connsiteY4" fmla="*/ 1338463 h 2785812"/>
              <a:gd name="connsiteX5" fmla="*/ 1727498 w 1727498"/>
              <a:gd name="connsiteY5" fmla="*/ 0 h 2785812"/>
              <a:gd name="connsiteX0" fmla="*/ 0 w 1727498"/>
              <a:gd name="connsiteY0" fmla="*/ 13568 h 2785830"/>
              <a:gd name="connsiteX1" fmla="*/ 309125 w 1727498"/>
              <a:gd name="connsiteY1" fmla="*/ 1405782 h 2785830"/>
              <a:gd name="connsiteX2" fmla="*/ 930056 w 1727498"/>
              <a:gd name="connsiteY2" fmla="*/ 2785730 h 2785830"/>
              <a:gd name="connsiteX3" fmla="*/ 1582554 w 1727498"/>
              <a:gd name="connsiteY3" fmla="*/ 1338463 h 2785830"/>
              <a:gd name="connsiteX4" fmla="*/ 1727498 w 1727498"/>
              <a:gd name="connsiteY4" fmla="*/ 0 h 2785830"/>
              <a:gd name="connsiteX0" fmla="*/ 0 w 1727498"/>
              <a:gd name="connsiteY0" fmla="*/ 13568 h 2785830"/>
              <a:gd name="connsiteX1" fmla="*/ 309125 w 1727498"/>
              <a:gd name="connsiteY1" fmla="*/ 1405782 h 2785830"/>
              <a:gd name="connsiteX2" fmla="*/ 930056 w 1727498"/>
              <a:gd name="connsiteY2" fmla="*/ 2785730 h 2785830"/>
              <a:gd name="connsiteX3" fmla="*/ 1582554 w 1727498"/>
              <a:gd name="connsiteY3" fmla="*/ 1338463 h 2785830"/>
              <a:gd name="connsiteX4" fmla="*/ 1727498 w 1727498"/>
              <a:gd name="connsiteY4" fmla="*/ 0 h 2785830"/>
              <a:gd name="connsiteX0" fmla="*/ 0 w 1727498"/>
              <a:gd name="connsiteY0" fmla="*/ 13568 h 2785889"/>
              <a:gd name="connsiteX1" fmla="*/ 286686 w 1727498"/>
              <a:gd name="connsiteY1" fmla="*/ 1422611 h 2785889"/>
              <a:gd name="connsiteX2" fmla="*/ 930056 w 1727498"/>
              <a:gd name="connsiteY2" fmla="*/ 2785730 h 2785889"/>
              <a:gd name="connsiteX3" fmla="*/ 1582554 w 1727498"/>
              <a:gd name="connsiteY3" fmla="*/ 1338463 h 2785889"/>
              <a:gd name="connsiteX4" fmla="*/ 1727498 w 1727498"/>
              <a:gd name="connsiteY4" fmla="*/ 0 h 2785889"/>
              <a:gd name="connsiteX0" fmla="*/ 0 w 1727498"/>
              <a:gd name="connsiteY0" fmla="*/ 13568 h 2785876"/>
              <a:gd name="connsiteX1" fmla="*/ 286686 w 1727498"/>
              <a:gd name="connsiteY1" fmla="*/ 1422611 h 2785876"/>
              <a:gd name="connsiteX2" fmla="*/ 930056 w 1727498"/>
              <a:gd name="connsiteY2" fmla="*/ 2785730 h 2785876"/>
              <a:gd name="connsiteX3" fmla="*/ 1582554 w 1727498"/>
              <a:gd name="connsiteY3" fmla="*/ 1338463 h 2785876"/>
              <a:gd name="connsiteX4" fmla="*/ 1727498 w 1727498"/>
              <a:gd name="connsiteY4" fmla="*/ 0 h 2785876"/>
              <a:gd name="connsiteX0" fmla="*/ 0 w 1727498"/>
              <a:gd name="connsiteY0" fmla="*/ 13568 h 2785865"/>
              <a:gd name="connsiteX1" fmla="*/ 286686 w 1727498"/>
              <a:gd name="connsiteY1" fmla="*/ 1422611 h 2785865"/>
              <a:gd name="connsiteX2" fmla="*/ 930056 w 1727498"/>
              <a:gd name="connsiteY2" fmla="*/ 2785730 h 2785865"/>
              <a:gd name="connsiteX3" fmla="*/ 1582554 w 1727498"/>
              <a:gd name="connsiteY3" fmla="*/ 1338463 h 2785865"/>
              <a:gd name="connsiteX4" fmla="*/ 1727498 w 1727498"/>
              <a:gd name="connsiteY4" fmla="*/ 0 h 2785865"/>
              <a:gd name="connsiteX0" fmla="*/ 0 w 1727498"/>
              <a:gd name="connsiteY0" fmla="*/ 13568 h 2785927"/>
              <a:gd name="connsiteX1" fmla="*/ 258637 w 1727498"/>
              <a:gd name="connsiteY1" fmla="*/ 1439440 h 2785927"/>
              <a:gd name="connsiteX2" fmla="*/ 930056 w 1727498"/>
              <a:gd name="connsiteY2" fmla="*/ 2785730 h 2785927"/>
              <a:gd name="connsiteX3" fmla="*/ 1582554 w 1727498"/>
              <a:gd name="connsiteY3" fmla="*/ 1338463 h 2785927"/>
              <a:gd name="connsiteX4" fmla="*/ 1727498 w 1727498"/>
              <a:gd name="connsiteY4" fmla="*/ 0 h 2785927"/>
              <a:gd name="connsiteX0" fmla="*/ 0 w 1727498"/>
              <a:gd name="connsiteY0" fmla="*/ 13568 h 2785831"/>
              <a:gd name="connsiteX1" fmla="*/ 230588 w 1727498"/>
              <a:gd name="connsiteY1" fmla="*/ 1411391 h 2785831"/>
              <a:gd name="connsiteX2" fmla="*/ 930056 w 1727498"/>
              <a:gd name="connsiteY2" fmla="*/ 2785730 h 2785831"/>
              <a:gd name="connsiteX3" fmla="*/ 1582554 w 1727498"/>
              <a:gd name="connsiteY3" fmla="*/ 1338463 h 2785831"/>
              <a:gd name="connsiteX4" fmla="*/ 1727498 w 1727498"/>
              <a:gd name="connsiteY4" fmla="*/ 0 h 2785831"/>
              <a:gd name="connsiteX0" fmla="*/ 0 w 1727498"/>
              <a:gd name="connsiteY0" fmla="*/ 13568 h 2785744"/>
              <a:gd name="connsiteX1" fmla="*/ 219368 w 1727498"/>
              <a:gd name="connsiteY1" fmla="*/ 1366512 h 2785744"/>
              <a:gd name="connsiteX2" fmla="*/ 930056 w 1727498"/>
              <a:gd name="connsiteY2" fmla="*/ 2785730 h 2785744"/>
              <a:gd name="connsiteX3" fmla="*/ 1582554 w 1727498"/>
              <a:gd name="connsiteY3" fmla="*/ 1338463 h 2785744"/>
              <a:gd name="connsiteX4" fmla="*/ 1727498 w 1727498"/>
              <a:gd name="connsiteY4" fmla="*/ 0 h 2785744"/>
              <a:gd name="connsiteX0" fmla="*/ 0 w 1727498"/>
              <a:gd name="connsiteY0" fmla="*/ 13568 h 2785758"/>
              <a:gd name="connsiteX1" fmla="*/ 219368 w 1727498"/>
              <a:gd name="connsiteY1" fmla="*/ 1366512 h 2785758"/>
              <a:gd name="connsiteX2" fmla="*/ 930056 w 1727498"/>
              <a:gd name="connsiteY2" fmla="*/ 2785730 h 2785758"/>
              <a:gd name="connsiteX3" fmla="*/ 1599383 w 1727498"/>
              <a:gd name="connsiteY3" fmla="*/ 1327244 h 2785758"/>
              <a:gd name="connsiteX4" fmla="*/ 1727498 w 1727498"/>
              <a:gd name="connsiteY4" fmla="*/ 0 h 2785758"/>
              <a:gd name="connsiteX0" fmla="*/ 0 w 1727498"/>
              <a:gd name="connsiteY0" fmla="*/ 13568 h 2785757"/>
              <a:gd name="connsiteX1" fmla="*/ 219368 w 1727498"/>
              <a:gd name="connsiteY1" fmla="*/ 1366512 h 2785757"/>
              <a:gd name="connsiteX2" fmla="*/ 930056 w 1727498"/>
              <a:gd name="connsiteY2" fmla="*/ 2785730 h 2785757"/>
              <a:gd name="connsiteX3" fmla="*/ 1599383 w 1727498"/>
              <a:gd name="connsiteY3" fmla="*/ 1327244 h 2785757"/>
              <a:gd name="connsiteX4" fmla="*/ 1727498 w 1727498"/>
              <a:gd name="connsiteY4" fmla="*/ 0 h 2785757"/>
              <a:gd name="connsiteX0" fmla="*/ 0 w 1682619"/>
              <a:gd name="connsiteY0" fmla="*/ 19178 h 2785763"/>
              <a:gd name="connsiteX1" fmla="*/ 174489 w 1682619"/>
              <a:gd name="connsiteY1" fmla="*/ 1366512 h 2785763"/>
              <a:gd name="connsiteX2" fmla="*/ 885177 w 1682619"/>
              <a:gd name="connsiteY2" fmla="*/ 2785730 h 2785763"/>
              <a:gd name="connsiteX3" fmla="*/ 1554504 w 1682619"/>
              <a:gd name="connsiteY3" fmla="*/ 1327244 h 2785763"/>
              <a:gd name="connsiteX4" fmla="*/ 1682619 w 1682619"/>
              <a:gd name="connsiteY4" fmla="*/ 0 h 2785763"/>
              <a:gd name="connsiteX0" fmla="*/ 0 w 1682619"/>
              <a:gd name="connsiteY0" fmla="*/ 19178 h 2785763"/>
              <a:gd name="connsiteX1" fmla="*/ 196928 w 1682619"/>
              <a:gd name="connsiteY1" fmla="*/ 1366512 h 2785763"/>
              <a:gd name="connsiteX2" fmla="*/ 885177 w 1682619"/>
              <a:gd name="connsiteY2" fmla="*/ 2785730 h 2785763"/>
              <a:gd name="connsiteX3" fmla="*/ 1554504 w 1682619"/>
              <a:gd name="connsiteY3" fmla="*/ 1327244 h 2785763"/>
              <a:gd name="connsiteX4" fmla="*/ 1682619 w 1682619"/>
              <a:gd name="connsiteY4" fmla="*/ 0 h 2785763"/>
              <a:gd name="connsiteX0" fmla="*/ 0 w 1682619"/>
              <a:gd name="connsiteY0" fmla="*/ 19178 h 2785760"/>
              <a:gd name="connsiteX1" fmla="*/ 196928 w 1682619"/>
              <a:gd name="connsiteY1" fmla="*/ 1366512 h 2785760"/>
              <a:gd name="connsiteX2" fmla="*/ 885177 w 1682619"/>
              <a:gd name="connsiteY2" fmla="*/ 2785730 h 2785760"/>
              <a:gd name="connsiteX3" fmla="*/ 1554504 w 1682619"/>
              <a:gd name="connsiteY3" fmla="*/ 1327244 h 2785760"/>
              <a:gd name="connsiteX4" fmla="*/ 1682619 w 1682619"/>
              <a:gd name="connsiteY4" fmla="*/ 0 h 2785760"/>
              <a:gd name="connsiteX0" fmla="*/ 0 w 1682619"/>
              <a:gd name="connsiteY0" fmla="*/ 19178 h 2785760"/>
              <a:gd name="connsiteX1" fmla="*/ 196928 w 1682619"/>
              <a:gd name="connsiteY1" fmla="*/ 1366512 h 2785760"/>
              <a:gd name="connsiteX2" fmla="*/ 885177 w 1682619"/>
              <a:gd name="connsiteY2" fmla="*/ 2785730 h 2785760"/>
              <a:gd name="connsiteX3" fmla="*/ 1554504 w 1682619"/>
              <a:gd name="connsiteY3" fmla="*/ 1327244 h 2785760"/>
              <a:gd name="connsiteX4" fmla="*/ 1682619 w 1682619"/>
              <a:gd name="connsiteY4" fmla="*/ 0 h 2785760"/>
              <a:gd name="connsiteX0" fmla="*/ 0 w 1682619"/>
              <a:gd name="connsiteY0" fmla="*/ 19178 h 2785760"/>
              <a:gd name="connsiteX1" fmla="*/ 196928 w 1682619"/>
              <a:gd name="connsiteY1" fmla="*/ 1366512 h 2785760"/>
              <a:gd name="connsiteX2" fmla="*/ 885177 w 1682619"/>
              <a:gd name="connsiteY2" fmla="*/ 2785730 h 2785760"/>
              <a:gd name="connsiteX3" fmla="*/ 1554504 w 1682619"/>
              <a:gd name="connsiteY3" fmla="*/ 1327244 h 2785760"/>
              <a:gd name="connsiteX4" fmla="*/ 1682619 w 1682619"/>
              <a:gd name="connsiteY4" fmla="*/ 0 h 2785760"/>
              <a:gd name="connsiteX5" fmla="*/ 0 w 1682619"/>
              <a:gd name="connsiteY5" fmla="*/ 19178 h 2785760"/>
              <a:gd name="connsiteX0" fmla="*/ 1682619 w 1774059"/>
              <a:gd name="connsiteY0" fmla="*/ 0 h 2785760"/>
              <a:gd name="connsiteX1" fmla="*/ 0 w 1774059"/>
              <a:gd name="connsiteY1" fmla="*/ 19178 h 2785760"/>
              <a:gd name="connsiteX2" fmla="*/ 196928 w 1774059"/>
              <a:gd name="connsiteY2" fmla="*/ 1366512 h 2785760"/>
              <a:gd name="connsiteX3" fmla="*/ 885177 w 1774059"/>
              <a:gd name="connsiteY3" fmla="*/ 2785730 h 2785760"/>
              <a:gd name="connsiteX4" fmla="*/ 1554504 w 1774059"/>
              <a:gd name="connsiteY4" fmla="*/ 1327244 h 2785760"/>
              <a:gd name="connsiteX5" fmla="*/ 1774059 w 1774059"/>
              <a:gd name="connsiteY5" fmla="*/ 91440 h 2785760"/>
              <a:gd name="connsiteX0" fmla="*/ 0 w 1774059"/>
              <a:gd name="connsiteY0" fmla="*/ 0 h 2766582"/>
              <a:gd name="connsiteX1" fmla="*/ 196928 w 1774059"/>
              <a:gd name="connsiteY1" fmla="*/ 1347334 h 2766582"/>
              <a:gd name="connsiteX2" fmla="*/ 885177 w 1774059"/>
              <a:gd name="connsiteY2" fmla="*/ 2766552 h 2766582"/>
              <a:gd name="connsiteX3" fmla="*/ 1554504 w 1774059"/>
              <a:gd name="connsiteY3" fmla="*/ 1308066 h 2766582"/>
              <a:gd name="connsiteX4" fmla="*/ 1774059 w 1774059"/>
              <a:gd name="connsiteY4" fmla="*/ 72262 h 2766582"/>
              <a:gd name="connsiteX0" fmla="*/ 0 w 1695522"/>
              <a:gd name="connsiteY0" fmla="*/ 0 h 2766582"/>
              <a:gd name="connsiteX1" fmla="*/ 196928 w 1695522"/>
              <a:gd name="connsiteY1" fmla="*/ 1347334 h 2766582"/>
              <a:gd name="connsiteX2" fmla="*/ 885177 w 1695522"/>
              <a:gd name="connsiteY2" fmla="*/ 2766552 h 2766582"/>
              <a:gd name="connsiteX3" fmla="*/ 1554504 w 1695522"/>
              <a:gd name="connsiteY3" fmla="*/ 1308066 h 2766582"/>
              <a:gd name="connsiteX4" fmla="*/ 1695522 w 1695522"/>
              <a:gd name="connsiteY4" fmla="*/ 27383 h 2766582"/>
              <a:gd name="connsiteX0" fmla="*/ 0 w 1696452"/>
              <a:gd name="connsiteY0" fmla="*/ 0 h 2766582"/>
              <a:gd name="connsiteX1" fmla="*/ 196928 w 1696452"/>
              <a:gd name="connsiteY1" fmla="*/ 1347334 h 2766582"/>
              <a:gd name="connsiteX2" fmla="*/ 885177 w 1696452"/>
              <a:gd name="connsiteY2" fmla="*/ 2766552 h 2766582"/>
              <a:gd name="connsiteX3" fmla="*/ 1554504 w 1696452"/>
              <a:gd name="connsiteY3" fmla="*/ 1308066 h 2766582"/>
              <a:gd name="connsiteX4" fmla="*/ 1695522 w 1696452"/>
              <a:gd name="connsiteY4" fmla="*/ 27383 h 2766582"/>
              <a:gd name="connsiteX0" fmla="*/ 0 w 1691037"/>
              <a:gd name="connsiteY0" fmla="*/ 666 h 2767248"/>
              <a:gd name="connsiteX1" fmla="*/ 196928 w 1691037"/>
              <a:gd name="connsiteY1" fmla="*/ 1348000 h 2767248"/>
              <a:gd name="connsiteX2" fmla="*/ 885177 w 1691037"/>
              <a:gd name="connsiteY2" fmla="*/ 2767218 h 2767248"/>
              <a:gd name="connsiteX3" fmla="*/ 1554504 w 1691037"/>
              <a:gd name="connsiteY3" fmla="*/ 1308732 h 2767248"/>
              <a:gd name="connsiteX4" fmla="*/ 1689912 w 1691037"/>
              <a:gd name="connsiteY4" fmla="*/ 0 h 2767248"/>
              <a:gd name="connsiteX0" fmla="*/ 0 w 1691037"/>
              <a:gd name="connsiteY0" fmla="*/ 666 h 2767228"/>
              <a:gd name="connsiteX1" fmla="*/ 196928 w 1691037"/>
              <a:gd name="connsiteY1" fmla="*/ 1348000 h 2767228"/>
              <a:gd name="connsiteX2" fmla="*/ 885177 w 1691037"/>
              <a:gd name="connsiteY2" fmla="*/ 2767218 h 2767228"/>
              <a:gd name="connsiteX3" fmla="*/ 1554504 w 1691037"/>
              <a:gd name="connsiteY3" fmla="*/ 1325562 h 2767228"/>
              <a:gd name="connsiteX4" fmla="*/ 1689912 w 1691037"/>
              <a:gd name="connsiteY4" fmla="*/ 0 h 2767228"/>
              <a:gd name="connsiteX0" fmla="*/ 0 w 1690284"/>
              <a:gd name="connsiteY0" fmla="*/ 666 h 2767228"/>
              <a:gd name="connsiteX1" fmla="*/ 196928 w 1690284"/>
              <a:gd name="connsiteY1" fmla="*/ 1348000 h 2767228"/>
              <a:gd name="connsiteX2" fmla="*/ 885177 w 1690284"/>
              <a:gd name="connsiteY2" fmla="*/ 2767218 h 2767228"/>
              <a:gd name="connsiteX3" fmla="*/ 1554504 w 1690284"/>
              <a:gd name="connsiteY3" fmla="*/ 1325562 h 2767228"/>
              <a:gd name="connsiteX4" fmla="*/ 1689912 w 1690284"/>
              <a:gd name="connsiteY4" fmla="*/ 0 h 2767228"/>
              <a:gd name="connsiteX0" fmla="*/ 0 w 1690111"/>
              <a:gd name="connsiteY0" fmla="*/ 666 h 2767228"/>
              <a:gd name="connsiteX1" fmla="*/ 196928 w 1690111"/>
              <a:gd name="connsiteY1" fmla="*/ 1348000 h 2767228"/>
              <a:gd name="connsiteX2" fmla="*/ 885177 w 1690111"/>
              <a:gd name="connsiteY2" fmla="*/ 2767218 h 2767228"/>
              <a:gd name="connsiteX3" fmla="*/ 1554504 w 1690111"/>
              <a:gd name="connsiteY3" fmla="*/ 1325562 h 2767228"/>
              <a:gd name="connsiteX4" fmla="*/ 1689912 w 1690111"/>
              <a:gd name="connsiteY4" fmla="*/ 0 h 2767228"/>
              <a:gd name="connsiteX0" fmla="*/ 0 w 1690111"/>
              <a:gd name="connsiteY0" fmla="*/ 666 h 2767228"/>
              <a:gd name="connsiteX1" fmla="*/ 196928 w 1690111"/>
              <a:gd name="connsiteY1" fmla="*/ 1348000 h 2767228"/>
              <a:gd name="connsiteX2" fmla="*/ 885177 w 1690111"/>
              <a:gd name="connsiteY2" fmla="*/ 2767218 h 2767228"/>
              <a:gd name="connsiteX3" fmla="*/ 1554504 w 1690111"/>
              <a:gd name="connsiteY3" fmla="*/ 1325562 h 2767228"/>
              <a:gd name="connsiteX4" fmla="*/ 1689912 w 1690111"/>
              <a:gd name="connsiteY4" fmla="*/ 0 h 2767228"/>
              <a:gd name="connsiteX0" fmla="*/ 0 w 1690172"/>
              <a:gd name="connsiteY0" fmla="*/ 666 h 2767228"/>
              <a:gd name="connsiteX1" fmla="*/ 196928 w 1690172"/>
              <a:gd name="connsiteY1" fmla="*/ 1348000 h 2767228"/>
              <a:gd name="connsiteX2" fmla="*/ 885177 w 1690172"/>
              <a:gd name="connsiteY2" fmla="*/ 2767218 h 2767228"/>
              <a:gd name="connsiteX3" fmla="*/ 1554504 w 1690172"/>
              <a:gd name="connsiteY3" fmla="*/ 1325562 h 2767228"/>
              <a:gd name="connsiteX4" fmla="*/ 1689912 w 1690172"/>
              <a:gd name="connsiteY4" fmla="*/ 0 h 2767228"/>
              <a:gd name="connsiteX0" fmla="*/ 0 w 3380950"/>
              <a:gd name="connsiteY0" fmla="*/ 9292 h 2767228"/>
              <a:gd name="connsiteX1" fmla="*/ 1887706 w 3380950"/>
              <a:gd name="connsiteY1" fmla="*/ 1348000 h 2767228"/>
              <a:gd name="connsiteX2" fmla="*/ 2575955 w 3380950"/>
              <a:gd name="connsiteY2" fmla="*/ 2767218 h 2767228"/>
              <a:gd name="connsiteX3" fmla="*/ 3245282 w 3380950"/>
              <a:gd name="connsiteY3" fmla="*/ 1325562 h 2767228"/>
              <a:gd name="connsiteX4" fmla="*/ 3380690 w 3380950"/>
              <a:gd name="connsiteY4" fmla="*/ 0 h 2767228"/>
              <a:gd name="connsiteX0" fmla="*/ 0 w 3380950"/>
              <a:gd name="connsiteY0" fmla="*/ 9292 h 2767407"/>
              <a:gd name="connsiteX1" fmla="*/ 731766 w 3380950"/>
              <a:gd name="connsiteY1" fmla="*/ 1417011 h 2767407"/>
              <a:gd name="connsiteX2" fmla="*/ 2575955 w 3380950"/>
              <a:gd name="connsiteY2" fmla="*/ 2767218 h 2767407"/>
              <a:gd name="connsiteX3" fmla="*/ 3245282 w 3380950"/>
              <a:gd name="connsiteY3" fmla="*/ 1325562 h 2767407"/>
              <a:gd name="connsiteX4" fmla="*/ 3380690 w 3380950"/>
              <a:gd name="connsiteY4" fmla="*/ 0 h 2767407"/>
              <a:gd name="connsiteX0" fmla="*/ 0 w 3966921"/>
              <a:gd name="connsiteY0" fmla="*/ 9292 h 2767354"/>
              <a:gd name="connsiteX1" fmla="*/ 731766 w 3966921"/>
              <a:gd name="connsiteY1" fmla="*/ 1417011 h 2767354"/>
              <a:gd name="connsiteX2" fmla="*/ 2575955 w 3966921"/>
              <a:gd name="connsiteY2" fmla="*/ 2767218 h 2767354"/>
              <a:gd name="connsiteX3" fmla="*/ 3961275 w 3966921"/>
              <a:gd name="connsiteY3" fmla="*/ 1498090 h 2767354"/>
              <a:gd name="connsiteX4" fmla="*/ 3380690 w 3966921"/>
              <a:gd name="connsiteY4" fmla="*/ 0 h 2767354"/>
              <a:gd name="connsiteX0" fmla="*/ 0 w 4709204"/>
              <a:gd name="connsiteY0" fmla="*/ 0 h 2758089"/>
              <a:gd name="connsiteX1" fmla="*/ 731766 w 4709204"/>
              <a:gd name="connsiteY1" fmla="*/ 1407719 h 2758089"/>
              <a:gd name="connsiteX2" fmla="*/ 2575955 w 4709204"/>
              <a:gd name="connsiteY2" fmla="*/ 2757926 h 2758089"/>
              <a:gd name="connsiteX3" fmla="*/ 3961275 w 4709204"/>
              <a:gd name="connsiteY3" fmla="*/ 1488798 h 2758089"/>
              <a:gd name="connsiteX4" fmla="*/ 4709158 w 4709204"/>
              <a:gd name="connsiteY4" fmla="*/ 33840 h 2758089"/>
              <a:gd name="connsiteX0" fmla="*/ 0 w 4709204"/>
              <a:gd name="connsiteY0" fmla="*/ 0 h 2758449"/>
              <a:gd name="connsiteX1" fmla="*/ 731766 w 4709204"/>
              <a:gd name="connsiteY1" fmla="*/ 1407719 h 2758449"/>
              <a:gd name="connsiteX2" fmla="*/ 2575955 w 4709204"/>
              <a:gd name="connsiteY2" fmla="*/ 2757926 h 2758449"/>
              <a:gd name="connsiteX3" fmla="*/ 3961275 w 4709204"/>
              <a:gd name="connsiteY3" fmla="*/ 1549183 h 2758449"/>
              <a:gd name="connsiteX4" fmla="*/ 4709158 w 4709204"/>
              <a:gd name="connsiteY4" fmla="*/ 33840 h 2758449"/>
              <a:gd name="connsiteX0" fmla="*/ 0 w 4709204"/>
              <a:gd name="connsiteY0" fmla="*/ 0 h 2757929"/>
              <a:gd name="connsiteX1" fmla="*/ 800778 w 4709204"/>
              <a:gd name="connsiteY1" fmla="*/ 1537115 h 2757929"/>
              <a:gd name="connsiteX2" fmla="*/ 2575955 w 4709204"/>
              <a:gd name="connsiteY2" fmla="*/ 2757926 h 2757929"/>
              <a:gd name="connsiteX3" fmla="*/ 3961275 w 4709204"/>
              <a:gd name="connsiteY3" fmla="*/ 1549183 h 2757929"/>
              <a:gd name="connsiteX4" fmla="*/ 4709158 w 4709204"/>
              <a:gd name="connsiteY4" fmla="*/ 33840 h 2757929"/>
              <a:gd name="connsiteX0" fmla="*/ 0 w 4786835"/>
              <a:gd name="connsiteY0" fmla="*/ 0 h 2757929"/>
              <a:gd name="connsiteX1" fmla="*/ 800778 w 4786835"/>
              <a:gd name="connsiteY1" fmla="*/ 1537115 h 2757929"/>
              <a:gd name="connsiteX2" fmla="*/ 2575955 w 4786835"/>
              <a:gd name="connsiteY2" fmla="*/ 2757926 h 2757929"/>
              <a:gd name="connsiteX3" fmla="*/ 3961275 w 4786835"/>
              <a:gd name="connsiteY3" fmla="*/ 1549183 h 2757929"/>
              <a:gd name="connsiteX4" fmla="*/ 4786795 w 4786835"/>
              <a:gd name="connsiteY4" fmla="*/ 33840 h 2757929"/>
              <a:gd name="connsiteX0" fmla="*/ 0 w 4786795"/>
              <a:gd name="connsiteY0" fmla="*/ 0 h 2757929"/>
              <a:gd name="connsiteX1" fmla="*/ 800778 w 4786795"/>
              <a:gd name="connsiteY1" fmla="*/ 1537115 h 2757929"/>
              <a:gd name="connsiteX2" fmla="*/ 2575955 w 4786795"/>
              <a:gd name="connsiteY2" fmla="*/ 2757926 h 2757929"/>
              <a:gd name="connsiteX3" fmla="*/ 3961275 w 4786795"/>
              <a:gd name="connsiteY3" fmla="*/ 1549183 h 2757929"/>
              <a:gd name="connsiteX4" fmla="*/ 4786795 w 4786795"/>
              <a:gd name="connsiteY4" fmla="*/ 33840 h 2757929"/>
              <a:gd name="connsiteX0" fmla="*/ 0 w 4786795"/>
              <a:gd name="connsiteY0" fmla="*/ 0 h 2757930"/>
              <a:gd name="connsiteX1" fmla="*/ 800778 w 4786795"/>
              <a:gd name="connsiteY1" fmla="*/ 1537115 h 2757930"/>
              <a:gd name="connsiteX2" fmla="*/ 2575955 w 4786795"/>
              <a:gd name="connsiteY2" fmla="*/ 2757926 h 2757930"/>
              <a:gd name="connsiteX3" fmla="*/ 3961275 w 4786795"/>
              <a:gd name="connsiteY3" fmla="*/ 1549183 h 2757930"/>
              <a:gd name="connsiteX4" fmla="*/ 4786795 w 4786795"/>
              <a:gd name="connsiteY4" fmla="*/ 33840 h 2757930"/>
              <a:gd name="connsiteX0" fmla="*/ 0 w 4786795"/>
              <a:gd name="connsiteY0" fmla="*/ 0 h 2757938"/>
              <a:gd name="connsiteX1" fmla="*/ 800778 w 4786795"/>
              <a:gd name="connsiteY1" fmla="*/ 1537115 h 2757938"/>
              <a:gd name="connsiteX2" fmla="*/ 2575955 w 4786795"/>
              <a:gd name="connsiteY2" fmla="*/ 2757926 h 2757938"/>
              <a:gd name="connsiteX3" fmla="*/ 4030286 w 4786795"/>
              <a:gd name="connsiteY3" fmla="*/ 1557810 h 2757938"/>
              <a:gd name="connsiteX4" fmla="*/ 4786795 w 4786795"/>
              <a:gd name="connsiteY4" fmla="*/ 33840 h 2757938"/>
              <a:gd name="connsiteX0" fmla="*/ 0 w 4829928"/>
              <a:gd name="connsiteY0" fmla="*/ 0 h 2757937"/>
              <a:gd name="connsiteX1" fmla="*/ 800778 w 4829928"/>
              <a:gd name="connsiteY1" fmla="*/ 1537115 h 2757937"/>
              <a:gd name="connsiteX2" fmla="*/ 2575955 w 4829928"/>
              <a:gd name="connsiteY2" fmla="*/ 2757926 h 2757937"/>
              <a:gd name="connsiteX3" fmla="*/ 4030286 w 4829928"/>
              <a:gd name="connsiteY3" fmla="*/ 1557810 h 2757937"/>
              <a:gd name="connsiteX4" fmla="*/ 4829928 w 4829928"/>
              <a:gd name="connsiteY4" fmla="*/ 42466 h 2757937"/>
              <a:gd name="connsiteX0" fmla="*/ 0 w 4847181"/>
              <a:gd name="connsiteY0" fmla="*/ 0 h 2757937"/>
              <a:gd name="connsiteX1" fmla="*/ 800778 w 4847181"/>
              <a:gd name="connsiteY1" fmla="*/ 1537115 h 2757937"/>
              <a:gd name="connsiteX2" fmla="*/ 2575955 w 4847181"/>
              <a:gd name="connsiteY2" fmla="*/ 2757926 h 2757937"/>
              <a:gd name="connsiteX3" fmla="*/ 4030286 w 4847181"/>
              <a:gd name="connsiteY3" fmla="*/ 1557810 h 2757937"/>
              <a:gd name="connsiteX4" fmla="*/ 4847181 w 4847181"/>
              <a:gd name="connsiteY4" fmla="*/ 7960 h 2757937"/>
              <a:gd name="connsiteX0" fmla="*/ 0 w 4873060"/>
              <a:gd name="connsiteY0" fmla="*/ 0 h 2757937"/>
              <a:gd name="connsiteX1" fmla="*/ 800778 w 4873060"/>
              <a:gd name="connsiteY1" fmla="*/ 1537115 h 2757937"/>
              <a:gd name="connsiteX2" fmla="*/ 2575955 w 4873060"/>
              <a:gd name="connsiteY2" fmla="*/ 2757926 h 2757937"/>
              <a:gd name="connsiteX3" fmla="*/ 4030286 w 4873060"/>
              <a:gd name="connsiteY3" fmla="*/ 1557810 h 2757937"/>
              <a:gd name="connsiteX4" fmla="*/ 4873060 w 4873060"/>
              <a:gd name="connsiteY4" fmla="*/ 42466 h 2757937"/>
              <a:gd name="connsiteX0" fmla="*/ 0 w 4873060"/>
              <a:gd name="connsiteY0" fmla="*/ 0 h 2758214"/>
              <a:gd name="connsiteX1" fmla="*/ 800778 w 4873060"/>
              <a:gd name="connsiteY1" fmla="*/ 1537115 h 2758214"/>
              <a:gd name="connsiteX2" fmla="*/ 2575955 w 4873060"/>
              <a:gd name="connsiteY2" fmla="*/ 2757926 h 2758214"/>
              <a:gd name="connsiteX3" fmla="*/ 4073418 w 4873060"/>
              <a:gd name="connsiteY3" fmla="*/ 1635448 h 2758214"/>
              <a:gd name="connsiteX4" fmla="*/ 4873060 w 4873060"/>
              <a:gd name="connsiteY4" fmla="*/ 42466 h 2758214"/>
              <a:gd name="connsiteX0" fmla="*/ 0 w 4873060"/>
              <a:gd name="connsiteY0" fmla="*/ 0 h 2758214"/>
              <a:gd name="connsiteX1" fmla="*/ 800778 w 4873060"/>
              <a:gd name="connsiteY1" fmla="*/ 1537115 h 2758214"/>
              <a:gd name="connsiteX2" fmla="*/ 2575955 w 4873060"/>
              <a:gd name="connsiteY2" fmla="*/ 2757926 h 2758214"/>
              <a:gd name="connsiteX3" fmla="*/ 4073418 w 4873060"/>
              <a:gd name="connsiteY3" fmla="*/ 1635448 h 2758214"/>
              <a:gd name="connsiteX4" fmla="*/ 4873060 w 4873060"/>
              <a:gd name="connsiteY4" fmla="*/ 42466 h 2758214"/>
              <a:gd name="connsiteX0" fmla="*/ 0 w 4878670"/>
              <a:gd name="connsiteY0" fmla="*/ 0 h 2758216"/>
              <a:gd name="connsiteX1" fmla="*/ 800778 w 4878670"/>
              <a:gd name="connsiteY1" fmla="*/ 1537115 h 2758216"/>
              <a:gd name="connsiteX2" fmla="*/ 2575955 w 4878670"/>
              <a:gd name="connsiteY2" fmla="*/ 2757926 h 2758216"/>
              <a:gd name="connsiteX3" fmla="*/ 4073418 w 4878670"/>
              <a:gd name="connsiteY3" fmla="*/ 1635448 h 2758216"/>
              <a:gd name="connsiteX4" fmla="*/ 4878670 w 4878670"/>
              <a:gd name="connsiteY4" fmla="*/ 3197 h 2758216"/>
              <a:gd name="connsiteX0" fmla="*/ 0 w 4951598"/>
              <a:gd name="connsiteY0" fmla="*/ 0 h 2758216"/>
              <a:gd name="connsiteX1" fmla="*/ 800778 w 4951598"/>
              <a:gd name="connsiteY1" fmla="*/ 1537115 h 2758216"/>
              <a:gd name="connsiteX2" fmla="*/ 2575955 w 4951598"/>
              <a:gd name="connsiteY2" fmla="*/ 2757926 h 2758216"/>
              <a:gd name="connsiteX3" fmla="*/ 4073418 w 4951598"/>
              <a:gd name="connsiteY3" fmla="*/ 1635448 h 2758216"/>
              <a:gd name="connsiteX4" fmla="*/ 4951598 w 4951598"/>
              <a:gd name="connsiteY4" fmla="*/ 3197 h 2758216"/>
              <a:gd name="connsiteX0" fmla="*/ 0 w 4996477"/>
              <a:gd name="connsiteY0" fmla="*/ 0 h 2758216"/>
              <a:gd name="connsiteX1" fmla="*/ 800778 w 4996477"/>
              <a:gd name="connsiteY1" fmla="*/ 1537115 h 2758216"/>
              <a:gd name="connsiteX2" fmla="*/ 2575955 w 4996477"/>
              <a:gd name="connsiteY2" fmla="*/ 2757926 h 2758216"/>
              <a:gd name="connsiteX3" fmla="*/ 4073418 w 4996477"/>
              <a:gd name="connsiteY3" fmla="*/ 1635448 h 2758216"/>
              <a:gd name="connsiteX4" fmla="*/ 4996477 w 4996477"/>
              <a:gd name="connsiteY4" fmla="*/ 3197 h 2758216"/>
              <a:gd name="connsiteX0" fmla="*/ 0 w 4996477"/>
              <a:gd name="connsiteY0" fmla="*/ 0 h 2758095"/>
              <a:gd name="connsiteX1" fmla="*/ 800778 w 4996477"/>
              <a:gd name="connsiteY1" fmla="*/ 1537115 h 2758095"/>
              <a:gd name="connsiteX2" fmla="*/ 2575955 w 4996477"/>
              <a:gd name="connsiteY2" fmla="*/ 2757926 h 2758095"/>
              <a:gd name="connsiteX3" fmla="*/ 4095857 w 4996477"/>
              <a:gd name="connsiteY3" fmla="*/ 1613009 h 2758095"/>
              <a:gd name="connsiteX4" fmla="*/ 4996477 w 4996477"/>
              <a:gd name="connsiteY4" fmla="*/ 3197 h 2758095"/>
              <a:gd name="connsiteX0" fmla="*/ 0 w 4996477"/>
              <a:gd name="connsiteY0" fmla="*/ 0 h 2758008"/>
              <a:gd name="connsiteX1" fmla="*/ 800778 w 4996477"/>
              <a:gd name="connsiteY1" fmla="*/ 1537115 h 2758008"/>
              <a:gd name="connsiteX2" fmla="*/ 2575955 w 4996477"/>
              <a:gd name="connsiteY2" fmla="*/ 2757926 h 2758008"/>
              <a:gd name="connsiteX3" fmla="*/ 4112686 w 4996477"/>
              <a:gd name="connsiteY3" fmla="*/ 1590569 h 2758008"/>
              <a:gd name="connsiteX4" fmla="*/ 4996477 w 4996477"/>
              <a:gd name="connsiteY4" fmla="*/ 3197 h 2758008"/>
              <a:gd name="connsiteX0" fmla="*/ 0 w 4996477"/>
              <a:gd name="connsiteY0" fmla="*/ 0 h 2757953"/>
              <a:gd name="connsiteX1" fmla="*/ 800778 w 4996477"/>
              <a:gd name="connsiteY1" fmla="*/ 1537115 h 2757953"/>
              <a:gd name="connsiteX2" fmla="*/ 2575955 w 4996477"/>
              <a:gd name="connsiteY2" fmla="*/ 2757926 h 2757953"/>
              <a:gd name="connsiteX3" fmla="*/ 4151955 w 4996477"/>
              <a:gd name="connsiteY3" fmla="*/ 1568130 h 2757953"/>
              <a:gd name="connsiteX4" fmla="*/ 4996477 w 4996477"/>
              <a:gd name="connsiteY4" fmla="*/ 3197 h 2757953"/>
              <a:gd name="connsiteX0" fmla="*/ 0 w 4996477"/>
              <a:gd name="connsiteY0" fmla="*/ 0 h 2757976"/>
              <a:gd name="connsiteX1" fmla="*/ 800778 w 4996477"/>
              <a:gd name="connsiteY1" fmla="*/ 1537115 h 2757976"/>
              <a:gd name="connsiteX2" fmla="*/ 2575955 w 4996477"/>
              <a:gd name="connsiteY2" fmla="*/ 2757926 h 2757976"/>
              <a:gd name="connsiteX3" fmla="*/ 4202443 w 4996477"/>
              <a:gd name="connsiteY3" fmla="*/ 1579350 h 2757976"/>
              <a:gd name="connsiteX4" fmla="*/ 4996477 w 4996477"/>
              <a:gd name="connsiteY4" fmla="*/ 3197 h 2757976"/>
              <a:gd name="connsiteX0" fmla="*/ 0 w 4996477"/>
              <a:gd name="connsiteY0" fmla="*/ 0 h 2757975"/>
              <a:gd name="connsiteX1" fmla="*/ 800778 w 4996477"/>
              <a:gd name="connsiteY1" fmla="*/ 1537115 h 2757975"/>
              <a:gd name="connsiteX2" fmla="*/ 2575955 w 4996477"/>
              <a:gd name="connsiteY2" fmla="*/ 2757926 h 2757975"/>
              <a:gd name="connsiteX3" fmla="*/ 4202443 w 4996477"/>
              <a:gd name="connsiteY3" fmla="*/ 1579350 h 2757975"/>
              <a:gd name="connsiteX4" fmla="*/ 4996477 w 4996477"/>
              <a:gd name="connsiteY4" fmla="*/ 3197 h 275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6477" h="2757975">
                <a:moveTo>
                  <a:pt x="0" y="0"/>
                </a:moveTo>
                <a:cubicBezTo>
                  <a:pt x="13913" y="318094"/>
                  <a:pt x="371452" y="1077461"/>
                  <a:pt x="800778" y="1537115"/>
                </a:cubicBezTo>
                <a:cubicBezTo>
                  <a:pt x="1230104" y="1996769"/>
                  <a:pt x="2009011" y="2750887"/>
                  <a:pt x="2575955" y="2757926"/>
                </a:cubicBezTo>
                <a:cubicBezTo>
                  <a:pt x="3142899" y="2764965"/>
                  <a:pt x="3821463" y="2021641"/>
                  <a:pt x="4202443" y="1579350"/>
                </a:cubicBezTo>
                <a:cubicBezTo>
                  <a:pt x="4583423" y="1137059"/>
                  <a:pt x="4958357" y="282982"/>
                  <a:pt x="4996477" y="3197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25993" y="5671548"/>
            <a:ext cx="953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Totally </a:t>
            </a:r>
          </a:p>
          <a:p>
            <a:r>
              <a:rPr lang="en-US" sz="2000" dirty="0" smtClean="0"/>
              <a:t>Closed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672379" y="3430752"/>
            <a:ext cx="0" cy="278710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9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Totally Closed Sets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C3399"/>
                    </a:solidFill>
                  </a:rPr>
                  <a:t>Definition: 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A convex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totally closed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if 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Proj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W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closed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                     for any subspace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blipFill rotWithShape="1">
                <a:blip r:embed="rId3"/>
                <a:stretch>
                  <a:fillRect l="-1379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0184930" y="3430752"/>
            <a:ext cx="0" cy="278710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601234" y="3635055"/>
            <a:ext cx="3426267" cy="2949313"/>
          </a:xfrm>
          <a:custGeom>
            <a:avLst/>
            <a:gdLst>
              <a:gd name="connsiteX0" fmla="*/ 0 w 1733107"/>
              <a:gd name="connsiteY0" fmla="*/ 0 h 2828276"/>
              <a:gd name="connsiteX1" fmla="*/ 935665 w 1733107"/>
              <a:gd name="connsiteY1" fmla="*/ 2828260 h 2828276"/>
              <a:gd name="connsiteX2" fmla="*/ 1733107 w 1733107"/>
              <a:gd name="connsiteY2" fmla="*/ 42530 h 2828276"/>
              <a:gd name="connsiteX0" fmla="*/ 0 w 1733107"/>
              <a:gd name="connsiteY0" fmla="*/ 0 h 2850696"/>
              <a:gd name="connsiteX1" fmla="*/ 935665 w 1733107"/>
              <a:gd name="connsiteY1" fmla="*/ 2828260 h 2850696"/>
              <a:gd name="connsiteX2" fmla="*/ 1470357 w 1733107"/>
              <a:gd name="connsiteY2" fmla="*/ 1257577 h 2850696"/>
              <a:gd name="connsiteX3" fmla="*/ 1733107 w 1733107"/>
              <a:gd name="connsiteY3" fmla="*/ 42530 h 2850696"/>
              <a:gd name="connsiteX0" fmla="*/ 0 w 1733107"/>
              <a:gd name="connsiteY0" fmla="*/ 0 h 2855774"/>
              <a:gd name="connsiteX1" fmla="*/ 935665 w 1733107"/>
              <a:gd name="connsiteY1" fmla="*/ 2828260 h 2855774"/>
              <a:gd name="connsiteX2" fmla="*/ 1548895 w 1733107"/>
              <a:gd name="connsiteY2" fmla="*/ 1358554 h 2855774"/>
              <a:gd name="connsiteX3" fmla="*/ 1733107 w 1733107"/>
              <a:gd name="connsiteY3" fmla="*/ 42530 h 2855774"/>
              <a:gd name="connsiteX0" fmla="*/ 0 w 1733107"/>
              <a:gd name="connsiteY0" fmla="*/ 0 h 2855774"/>
              <a:gd name="connsiteX1" fmla="*/ 935665 w 1733107"/>
              <a:gd name="connsiteY1" fmla="*/ 2828260 h 2855774"/>
              <a:gd name="connsiteX2" fmla="*/ 1548895 w 1733107"/>
              <a:gd name="connsiteY2" fmla="*/ 1358554 h 2855774"/>
              <a:gd name="connsiteX3" fmla="*/ 1733107 w 1733107"/>
              <a:gd name="connsiteY3" fmla="*/ 42530 h 2855774"/>
              <a:gd name="connsiteX0" fmla="*/ 0 w 1733107"/>
              <a:gd name="connsiteY0" fmla="*/ 0 h 2828262"/>
              <a:gd name="connsiteX1" fmla="*/ 331565 w 1733107"/>
              <a:gd name="connsiteY1" fmla="*/ 1347334 h 2828262"/>
              <a:gd name="connsiteX2" fmla="*/ 935665 w 1733107"/>
              <a:gd name="connsiteY2" fmla="*/ 2828260 h 2828262"/>
              <a:gd name="connsiteX3" fmla="*/ 1548895 w 1733107"/>
              <a:gd name="connsiteY3" fmla="*/ 1358554 h 2828262"/>
              <a:gd name="connsiteX4" fmla="*/ 1733107 w 1733107"/>
              <a:gd name="connsiteY4" fmla="*/ 42530 h 2828262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516"/>
              <a:gd name="connsiteX1" fmla="*/ 348395 w 1733107"/>
              <a:gd name="connsiteY1" fmla="*/ 1465140 h 2828516"/>
              <a:gd name="connsiteX2" fmla="*/ 935665 w 1733107"/>
              <a:gd name="connsiteY2" fmla="*/ 2828260 h 2828516"/>
              <a:gd name="connsiteX3" fmla="*/ 1548895 w 1733107"/>
              <a:gd name="connsiteY3" fmla="*/ 1358554 h 2828516"/>
              <a:gd name="connsiteX4" fmla="*/ 1733107 w 1733107"/>
              <a:gd name="connsiteY4" fmla="*/ 42530 h 2828516"/>
              <a:gd name="connsiteX0" fmla="*/ 0 w 1733107"/>
              <a:gd name="connsiteY0" fmla="*/ 0 h 2828420"/>
              <a:gd name="connsiteX1" fmla="*/ 348395 w 1733107"/>
              <a:gd name="connsiteY1" fmla="*/ 1465140 h 2828420"/>
              <a:gd name="connsiteX2" fmla="*/ 935665 w 1733107"/>
              <a:gd name="connsiteY2" fmla="*/ 2828260 h 2828420"/>
              <a:gd name="connsiteX3" fmla="*/ 1588163 w 1733107"/>
              <a:gd name="connsiteY3" fmla="*/ 1380993 h 2828420"/>
              <a:gd name="connsiteX4" fmla="*/ 1733107 w 1733107"/>
              <a:gd name="connsiteY4" fmla="*/ 42530 h 2828420"/>
              <a:gd name="connsiteX0" fmla="*/ 0 w 1733107"/>
              <a:gd name="connsiteY0" fmla="*/ 0 h 2828420"/>
              <a:gd name="connsiteX1" fmla="*/ 348395 w 1733107"/>
              <a:gd name="connsiteY1" fmla="*/ 1465140 h 2828420"/>
              <a:gd name="connsiteX2" fmla="*/ 935665 w 1733107"/>
              <a:gd name="connsiteY2" fmla="*/ 2828260 h 2828420"/>
              <a:gd name="connsiteX3" fmla="*/ 1588163 w 1733107"/>
              <a:gd name="connsiteY3" fmla="*/ 1380993 h 2828420"/>
              <a:gd name="connsiteX4" fmla="*/ 1733107 w 1733107"/>
              <a:gd name="connsiteY4" fmla="*/ 42530 h 2828420"/>
              <a:gd name="connsiteX0" fmla="*/ 0 w 1727498"/>
              <a:gd name="connsiteY0" fmla="*/ 13568 h 2785889"/>
              <a:gd name="connsiteX1" fmla="*/ 342786 w 1727498"/>
              <a:gd name="connsiteY1" fmla="*/ 1422610 h 2785889"/>
              <a:gd name="connsiteX2" fmla="*/ 930056 w 1727498"/>
              <a:gd name="connsiteY2" fmla="*/ 2785730 h 2785889"/>
              <a:gd name="connsiteX3" fmla="*/ 1582554 w 1727498"/>
              <a:gd name="connsiteY3" fmla="*/ 1338463 h 2785889"/>
              <a:gd name="connsiteX4" fmla="*/ 1727498 w 1727498"/>
              <a:gd name="connsiteY4" fmla="*/ 0 h 2785889"/>
              <a:gd name="connsiteX0" fmla="*/ 0 w 1727498"/>
              <a:gd name="connsiteY0" fmla="*/ 13568 h 2785889"/>
              <a:gd name="connsiteX1" fmla="*/ 342786 w 1727498"/>
              <a:gd name="connsiteY1" fmla="*/ 1422610 h 2785889"/>
              <a:gd name="connsiteX2" fmla="*/ 930056 w 1727498"/>
              <a:gd name="connsiteY2" fmla="*/ 2785730 h 2785889"/>
              <a:gd name="connsiteX3" fmla="*/ 1582554 w 1727498"/>
              <a:gd name="connsiteY3" fmla="*/ 1338463 h 2785889"/>
              <a:gd name="connsiteX4" fmla="*/ 1727498 w 1727498"/>
              <a:gd name="connsiteY4" fmla="*/ 0 h 2785889"/>
              <a:gd name="connsiteX0" fmla="*/ 0 w 1727498"/>
              <a:gd name="connsiteY0" fmla="*/ 13568 h 2785824"/>
              <a:gd name="connsiteX1" fmla="*/ 342786 w 1727498"/>
              <a:gd name="connsiteY1" fmla="*/ 1422610 h 2785824"/>
              <a:gd name="connsiteX2" fmla="*/ 337174 w 1727498"/>
              <a:gd name="connsiteY2" fmla="*/ 1411392 h 2785824"/>
              <a:gd name="connsiteX3" fmla="*/ 930056 w 1727498"/>
              <a:gd name="connsiteY3" fmla="*/ 2785730 h 2785824"/>
              <a:gd name="connsiteX4" fmla="*/ 1582554 w 1727498"/>
              <a:gd name="connsiteY4" fmla="*/ 1338463 h 2785824"/>
              <a:gd name="connsiteX5" fmla="*/ 1727498 w 1727498"/>
              <a:gd name="connsiteY5" fmla="*/ 0 h 2785824"/>
              <a:gd name="connsiteX0" fmla="*/ 0 w 1727498"/>
              <a:gd name="connsiteY0" fmla="*/ 13568 h 2785827"/>
              <a:gd name="connsiteX1" fmla="*/ 342786 w 1727498"/>
              <a:gd name="connsiteY1" fmla="*/ 1422610 h 2785827"/>
              <a:gd name="connsiteX2" fmla="*/ 337174 w 1727498"/>
              <a:gd name="connsiteY2" fmla="*/ 1411392 h 2785827"/>
              <a:gd name="connsiteX3" fmla="*/ 930056 w 1727498"/>
              <a:gd name="connsiteY3" fmla="*/ 2785730 h 2785827"/>
              <a:gd name="connsiteX4" fmla="*/ 1582554 w 1727498"/>
              <a:gd name="connsiteY4" fmla="*/ 1338463 h 2785827"/>
              <a:gd name="connsiteX5" fmla="*/ 1727498 w 1727498"/>
              <a:gd name="connsiteY5" fmla="*/ 0 h 2785827"/>
              <a:gd name="connsiteX0" fmla="*/ 0 w 1727498"/>
              <a:gd name="connsiteY0" fmla="*/ 13568 h 2785827"/>
              <a:gd name="connsiteX1" fmla="*/ 342786 w 1727498"/>
              <a:gd name="connsiteY1" fmla="*/ 1422610 h 2785827"/>
              <a:gd name="connsiteX2" fmla="*/ 337174 w 1727498"/>
              <a:gd name="connsiteY2" fmla="*/ 1411392 h 2785827"/>
              <a:gd name="connsiteX3" fmla="*/ 930056 w 1727498"/>
              <a:gd name="connsiteY3" fmla="*/ 2785730 h 2785827"/>
              <a:gd name="connsiteX4" fmla="*/ 1582554 w 1727498"/>
              <a:gd name="connsiteY4" fmla="*/ 1338463 h 2785827"/>
              <a:gd name="connsiteX5" fmla="*/ 1727498 w 1727498"/>
              <a:gd name="connsiteY5" fmla="*/ 0 h 2785827"/>
              <a:gd name="connsiteX0" fmla="*/ 0 w 1727498"/>
              <a:gd name="connsiteY0" fmla="*/ 13568 h 2785812"/>
              <a:gd name="connsiteX1" fmla="*/ 342786 w 1727498"/>
              <a:gd name="connsiteY1" fmla="*/ 1422610 h 2785812"/>
              <a:gd name="connsiteX2" fmla="*/ 309125 w 1727498"/>
              <a:gd name="connsiteY2" fmla="*/ 1405782 h 2785812"/>
              <a:gd name="connsiteX3" fmla="*/ 930056 w 1727498"/>
              <a:gd name="connsiteY3" fmla="*/ 2785730 h 2785812"/>
              <a:gd name="connsiteX4" fmla="*/ 1582554 w 1727498"/>
              <a:gd name="connsiteY4" fmla="*/ 1338463 h 2785812"/>
              <a:gd name="connsiteX5" fmla="*/ 1727498 w 1727498"/>
              <a:gd name="connsiteY5" fmla="*/ 0 h 2785812"/>
              <a:gd name="connsiteX0" fmla="*/ 0 w 1727498"/>
              <a:gd name="connsiteY0" fmla="*/ 13568 h 2785830"/>
              <a:gd name="connsiteX1" fmla="*/ 309125 w 1727498"/>
              <a:gd name="connsiteY1" fmla="*/ 1405782 h 2785830"/>
              <a:gd name="connsiteX2" fmla="*/ 930056 w 1727498"/>
              <a:gd name="connsiteY2" fmla="*/ 2785730 h 2785830"/>
              <a:gd name="connsiteX3" fmla="*/ 1582554 w 1727498"/>
              <a:gd name="connsiteY3" fmla="*/ 1338463 h 2785830"/>
              <a:gd name="connsiteX4" fmla="*/ 1727498 w 1727498"/>
              <a:gd name="connsiteY4" fmla="*/ 0 h 2785830"/>
              <a:gd name="connsiteX0" fmla="*/ 0 w 1727498"/>
              <a:gd name="connsiteY0" fmla="*/ 13568 h 2785830"/>
              <a:gd name="connsiteX1" fmla="*/ 309125 w 1727498"/>
              <a:gd name="connsiteY1" fmla="*/ 1405782 h 2785830"/>
              <a:gd name="connsiteX2" fmla="*/ 930056 w 1727498"/>
              <a:gd name="connsiteY2" fmla="*/ 2785730 h 2785830"/>
              <a:gd name="connsiteX3" fmla="*/ 1582554 w 1727498"/>
              <a:gd name="connsiteY3" fmla="*/ 1338463 h 2785830"/>
              <a:gd name="connsiteX4" fmla="*/ 1727498 w 1727498"/>
              <a:gd name="connsiteY4" fmla="*/ 0 h 2785830"/>
              <a:gd name="connsiteX0" fmla="*/ 0 w 1727498"/>
              <a:gd name="connsiteY0" fmla="*/ 13568 h 2785889"/>
              <a:gd name="connsiteX1" fmla="*/ 286686 w 1727498"/>
              <a:gd name="connsiteY1" fmla="*/ 1422611 h 2785889"/>
              <a:gd name="connsiteX2" fmla="*/ 930056 w 1727498"/>
              <a:gd name="connsiteY2" fmla="*/ 2785730 h 2785889"/>
              <a:gd name="connsiteX3" fmla="*/ 1582554 w 1727498"/>
              <a:gd name="connsiteY3" fmla="*/ 1338463 h 2785889"/>
              <a:gd name="connsiteX4" fmla="*/ 1727498 w 1727498"/>
              <a:gd name="connsiteY4" fmla="*/ 0 h 2785889"/>
              <a:gd name="connsiteX0" fmla="*/ 0 w 1727498"/>
              <a:gd name="connsiteY0" fmla="*/ 13568 h 2785876"/>
              <a:gd name="connsiteX1" fmla="*/ 286686 w 1727498"/>
              <a:gd name="connsiteY1" fmla="*/ 1422611 h 2785876"/>
              <a:gd name="connsiteX2" fmla="*/ 930056 w 1727498"/>
              <a:gd name="connsiteY2" fmla="*/ 2785730 h 2785876"/>
              <a:gd name="connsiteX3" fmla="*/ 1582554 w 1727498"/>
              <a:gd name="connsiteY3" fmla="*/ 1338463 h 2785876"/>
              <a:gd name="connsiteX4" fmla="*/ 1727498 w 1727498"/>
              <a:gd name="connsiteY4" fmla="*/ 0 h 2785876"/>
              <a:gd name="connsiteX0" fmla="*/ 0 w 1727498"/>
              <a:gd name="connsiteY0" fmla="*/ 13568 h 2785865"/>
              <a:gd name="connsiteX1" fmla="*/ 286686 w 1727498"/>
              <a:gd name="connsiteY1" fmla="*/ 1422611 h 2785865"/>
              <a:gd name="connsiteX2" fmla="*/ 930056 w 1727498"/>
              <a:gd name="connsiteY2" fmla="*/ 2785730 h 2785865"/>
              <a:gd name="connsiteX3" fmla="*/ 1582554 w 1727498"/>
              <a:gd name="connsiteY3" fmla="*/ 1338463 h 2785865"/>
              <a:gd name="connsiteX4" fmla="*/ 1727498 w 1727498"/>
              <a:gd name="connsiteY4" fmla="*/ 0 h 2785865"/>
              <a:gd name="connsiteX0" fmla="*/ 0 w 1727498"/>
              <a:gd name="connsiteY0" fmla="*/ 13568 h 2785927"/>
              <a:gd name="connsiteX1" fmla="*/ 258637 w 1727498"/>
              <a:gd name="connsiteY1" fmla="*/ 1439440 h 2785927"/>
              <a:gd name="connsiteX2" fmla="*/ 930056 w 1727498"/>
              <a:gd name="connsiteY2" fmla="*/ 2785730 h 2785927"/>
              <a:gd name="connsiteX3" fmla="*/ 1582554 w 1727498"/>
              <a:gd name="connsiteY3" fmla="*/ 1338463 h 2785927"/>
              <a:gd name="connsiteX4" fmla="*/ 1727498 w 1727498"/>
              <a:gd name="connsiteY4" fmla="*/ 0 h 2785927"/>
              <a:gd name="connsiteX0" fmla="*/ 0 w 1727498"/>
              <a:gd name="connsiteY0" fmla="*/ 13568 h 2785831"/>
              <a:gd name="connsiteX1" fmla="*/ 230588 w 1727498"/>
              <a:gd name="connsiteY1" fmla="*/ 1411391 h 2785831"/>
              <a:gd name="connsiteX2" fmla="*/ 930056 w 1727498"/>
              <a:gd name="connsiteY2" fmla="*/ 2785730 h 2785831"/>
              <a:gd name="connsiteX3" fmla="*/ 1582554 w 1727498"/>
              <a:gd name="connsiteY3" fmla="*/ 1338463 h 2785831"/>
              <a:gd name="connsiteX4" fmla="*/ 1727498 w 1727498"/>
              <a:gd name="connsiteY4" fmla="*/ 0 h 2785831"/>
              <a:gd name="connsiteX0" fmla="*/ 0 w 1727498"/>
              <a:gd name="connsiteY0" fmla="*/ 13568 h 2785744"/>
              <a:gd name="connsiteX1" fmla="*/ 219368 w 1727498"/>
              <a:gd name="connsiteY1" fmla="*/ 1366512 h 2785744"/>
              <a:gd name="connsiteX2" fmla="*/ 930056 w 1727498"/>
              <a:gd name="connsiteY2" fmla="*/ 2785730 h 2785744"/>
              <a:gd name="connsiteX3" fmla="*/ 1582554 w 1727498"/>
              <a:gd name="connsiteY3" fmla="*/ 1338463 h 2785744"/>
              <a:gd name="connsiteX4" fmla="*/ 1727498 w 1727498"/>
              <a:gd name="connsiteY4" fmla="*/ 0 h 2785744"/>
              <a:gd name="connsiteX0" fmla="*/ 0 w 1727498"/>
              <a:gd name="connsiteY0" fmla="*/ 13568 h 2785758"/>
              <a:gd name="connsiteX1" fmla="*/ 219368 w 1727498"/>
              <a:gd name="connsiteY1" fmla="*/ 1366512 h 2785758"/>
              <a:gd name="connsiteX2" fmla="*/ 930056 w 1727498"/>
              <a:gd name="connsiteY2" fmla="*/ 2785730 h 2785758"/>
              <a:gd name="connsiteX3" fmla="*/ 1599383 w 1727498"/>
              <a:gd name="connsiteY3" fmla="*/ 1327244 h 2785758"/>
              <a:gd name="connsiteX4" fmla="*/ 1727498 w 1727498"/>
              <a:gd name="connsiteY4" fmla="*/ 0 h 2785758"/>
              <a:gd name="connsiteX0" fmla="*/ 0 w 1727498"/>
              <a:gd name="connsiteY0" fmla="*/ 13568 h 2785757"/>
              <a:gd name="connsiteX1" fmla="*/ 219368 w 1727498"/>
              <a:gd name="connsiteY1" fmla="*/ 1366512 h 2785757"/>
              <a:gd name="connsiteX2" fmla="*/ 930056 w 1727498"/>
              <a:gd name="connsiteY2" fmla="*/ 2785730 h 2785757"/>
              <a:gd name="connsiteX3" fmla="*/ 1599383 w 1727498"/>
              <a:gd name="connsiteY3" fmla="*/ 1327244 h 2785757"/>
              <a:gd name="connsiteX4" fmla="*/ 1727498 w 1727498"/>
              <a:gd name="connsiteY4" fmla="*/ 0 h 2785757"/>
              <a:gd name="connsiteX0" fmla="*/ 0 w 1682619"/>
              <a:gd name="connsiteY0" fmla="*/ 19178 h 2785763"/>
              <a:gd name="connsiteX1" fmla="*/ 174489 w 1682619"/>
              <a:gd name="connsiteY1" fmla="*/ 1366512 h 2785763"/>
              <a:gd name="connsiteX2" fmla="*/ 885177 w 1682619"/>
              <a:gd name="connsiteY2" fmla="*/ 2785730 h 2785763"/>
              <a:gd name="connsiteX3" fmla="*/ 1554504 w 1682619"/>
              <a:gd name="connsiteY3" fmla="*/ 1327244 h 2785763"/>
              <a:gd name="connsiteX4" fmla="*/ 1682619 w 1682619"/>
              <a:gd name="connsiteY4" fmla="*/ 0 h 2785763"/>
              <a:gd name="connsiteX0" fmla="*/ 0 w 1682619"/>
              <a:gd name="connsiteY0" fmla="*/ 19178 h 2785763"/>
              <a:gd name="connsiteX1" fmla="*/ 196928 w 1682619"/>
              <a:gd name="connsiteY1" fmla="*/ 1366512 h 2785763"/>
              <a:gd name="connsiteX2" fmla="*/ 885177 w 1682619"/>
              <a:gd name="connsiteY2" fmla="*/ 2785730 h 2785763"/>
              <a:gd name="connsiteX3" fmla="*/ 1554504 w 1682619"/>
              <a:gd name="connsiteY3" fmla="*/ 1327244 h 2785763"/>
              <a:gd name="connsiteX4" fmla="*/ 1682619 w 1682619"/>
              <a:gd name="connsiteY4" fmla="*/ 0 h 2785763"/>
              <a:gd name="connsiteX0" fmla="*/ 0 w 1682619"/>
              <a:gd name="connsiteY0" fmla="*/ 19178 h 2785760"/>
              <a:gd name="connsiteX1" fmla="*/ 196928 w 1682619"/>
              <a:gd name="connsiteY1" fmla="*/ 1366512 h 2785760"/>
              <a:gd name="connsiteX2" fmla="*/ 885177 w 1682619"/>
              <a:gd name="connsiteY2" fmla="*/ 2785730 h 2785760"/>
              <a:gd name="connsiteX3" fmla="*/ 1554504 w 1682619"/>
              <a:gd name="connsiteY3" fmla="*/ 1327244 h 2785760"/>
              <a:gd name="connsiteX4" fmla="*/ 1682619 w 1682619"/>
              <a:gd name="connsiteY4" fmla="*/ 0 h 2785760"/>
              <a:gd name="connsiteX0" fmla="*/ 0 w 1682619"/>
              <a:gd name="connsiteY0" fmla="*/ 19178 h 2785760"/>
              <a:gd name="connsiteX1" fmla="*/ 196928 w 1682619"/>
              <a:gd name="connsiteY1" fmla="*/ 1366512 h 2785760"/>
              <a:gd name="connsiteX2" fmla="*/ 885177 w 1682619"/>
              <a:gd name="connsiteY2" fmla="*/ 2785730 h 2785760"/>
              <a:gd name="connsiteX3" fmla="*/ 1554504 w 1682619"/>
              <a:gd name="connsiteY3" fmla="*/ 1327244 h 2785760"/>
              <a:gd name="connsiteX4" fmla="*/ 1682619 w 1682619"/>
              <a:gd name="connsiteY4" fmla="*/ 0 h 2785760"/>
              <a:gd name="connsiteX0" fmla="*/ 0 w 1682619"/>
              <a:gd name="connsiteY0" fmla="*/ 19178 h 2785760"/>
              <a:gd name="connsiteX1" fmla="*/ 196928 w 1682619"/>
              <a:gd name="connsiteY1" fmla="*/ 1366512 h 2785760"/>
              <a:gd name="connsiteX2" fmla="*/ 885177 w 1682619"/>
              <a:gd name="connsiteY2" fmla="*/ 2785730 h 2785760"/>
              <a:gd name="connsiteX3" fmla="*/ 1554504 w 1682619"/>
              <a:gd name="connsiteY3" fmla="*/ 1327244 h 2785760"/>
              <a:gd name="connsiteX4" fmla="*/ 1682619 w 1682619"/>
              <a:gd name="connsiteY4" fmla="*/ 0 h 2785760"/>
              <a:gd name="connsiteX5" fmla="*/ 0 w 1682619"/>
              <a:gd name="connsiteY5" fmla="*/ 19178 h 2785760"/>
              <a:gd name="connsiteX0" fmla="*/ 1682619 w 1774059"/>
              <a:gd name="connsiteY0" fmla="*/ 0 h 2785760"/>
              <a:gd name="connsiteX1" fmla="*/ 0 w 1774059"/>
              <a:gd name="connsiteY1" fmla="*/ 19178 h 2785760"/>
              <a:gd name="connsiteX2" fmla="*/ 196928 w 1774059"/>
              <a:gd name="connsiteY2" fmla="*/ 1366512 h 2785760"/>
              <a:gd name="connsiteX3" fmla="*/ 885177 w 1774059"/>
              <a:gd name="connsiteY3" fmla="*/ 2785730 h 2785760"/>
              <a:gd name="connsiteX4" fmla="*/ 1554504 w 1774059"/>
              <a:gd name="connsiteY4" fmla="*/ 1327244 h 2785760"/>
              <a:gd name="connsiteX5" fmla="*/ 1774059 w 1774059"/>
              <a:gd name="connsiteY5" fmla="*/ 91440 h 2785760"/>
              <a:gd name="connsiteX0" fmla="*/ 0 w 1774059"/>
              <a:gd name="connsiteY0" fmla="*/ 0 h 2766582"/>
              <a:gd name="connsiteX1" fmla="*/ 196928 w 1774059"/>
              <a:gd name="connsiteY1" fmla="*/ 1347334 h 2766582"/>
              <a:gd name="connsiteX2" fmla="*/ 885177 w 1774059"/>
              <a:gd name="connsiteY2" fmla="*/ 2766552 h 2766582"/>
              <a:gd name="connsiteX3" fmla="*/ 1554504 w 1774059"/>
              <a:gd name="connsiteY3" fmla="*/ 1308066 h 2766582"/>
              <a:gd name="connsiteX4" fmla="*/ 1774059 w 1774059"/>
              <a:gd name="connsiteY4" fmla="*/ 72262 h 2766582"/>
              <a:gd name="connsiteX0" fmla="*/ 0 w 1695522"/>
              <a:gd name="connsiteY0" fmla="*/ 0 h 2766582"/>
              <a:gd name="connsiteX1" fmla="*/ 196928 w 1695522"/>
              <a:gd name="connsiteY1" fmla="*/ 1347334 h 2766582"/>
              <a:gd name="connsiteX2" fmla="*/ 885177 w 1695522"/>
              <a:gd name="connsiteY2" fmla="*/ 2766552 h 2766582"/>
              <a:gd name="connsiteX3" fmla="*/ 1554504 w 1695522"/>
              <a:gd name="connsiteY3" fmla="*/ 1308066 h 2766582"/>
              <a:gd name="connsiteX4" fmla="*/ 1695522 w 1695522"/>
              <a:gd name="connsiteY4" fmla="*/ 27383 h 2766582"/>
              <a:gd name="connsiteX0" fmla="*/ 0 w 1696452"/>
              <a:gd name="connsiteY0" fmla="*/ 0 h 2766582"/>
              <a:gd name="connsiteX1" fmla="*/ 196928 w 1696452"/>
              <a:gd name="connsiteY1" fmla="*/ 1347334 h 2766582"/>
              <a:gd name="connsiteX2" fmla="*/ 885177 w 1696452"/>
              <a:gd name="connsiteY2" fmla="*/ 2766552 h 2766582"/>
              <a:gd name="connsiteX3" fmla="*/ 1554504 w 1696452"/>
              <a:gd name="connsiteY3" fmla="*/ 1308066 h 2766582"/>
              <a:gd name="connsiteX4" fmla="*/ 1695522 w 1696452"/>
              <a:gd name="connsiteY4" fmla="*/ 27383 h 2766582"/>
              <a:gd name="connsiteX0" fmla="*/ 0 w 1691037"/>
              <a:gd name="connsiteY0" fmla="*/ 666 h 2767248"/>
              <a:gd name="connsiteX1" fmla="*/ 196928 w 1691037"/>
              <a:gd name="connsiteY1" fmla="*/ 1348000 h 2767248"/>
              <a:gd name="connsiteX2" fmla="*/ 885177 w 1691037"/>
              <a:gd name="connsiteY2" fmla="*/ 2767218 h 2767248"/>
              <a:gd name="connsiteX3" fmla="*/ 1554504 w 1691037"/>
              <a:gd name="connsiteY3" fmla="*/ 1308732 h 2767248"/>
              <a:gd name="connsiteX4" fmla="*/ 1689912 w 1691037"/>
              <a:gd name="connsiteY4" fmla="*/ 0 h 2767248"/>
              <a:gd name="connsiteX0" fmla="*/ 0 w 1691037"/>
              <a:gd name="connsiteY0" fmla="*/ 666 h 2767228"/>
              <a:gd name="connsiteX1" fmla="*/ 196928 w 1691037"/>
              <a:gd name="connsiteY1" fmla="*/ 1348000 h 2767228"/>
              <a:gd name="connsiteX2" fmla="*/ 885177 w 1691037"/>
              <a:gd name="connsiteY2" fmla="*/ 2767218 h 2767228"/>
              <a:gd name="connsiteX3" fmla="*/ 1554504 w 1691037"/>
              <a:gd name="connsiteY3" fmla="*/ 1325562 h 2767228"/>
              <a:gd name="connsiteX4" fmla="*/ 1689912 w 1691037"/>
              <a:gd name="connsiteY4" fmla="*/ 0 h 2767228"/>
              <a:gd name="connsiteX0" fmla="*/ 0 w 1690284"/>
              <a:gd name="connsiteY0" fmla="*/ 666 h 2767228"/>
              <a:gd name="connsiteX1" fmla="*/ 196928 w 1690284"/>
              <a:gd name="connsiteY1" fmla="*/ 1348000 h 2767228"/>
              <a:gd name="connsiteX2" fmla="*/ 885177 w 1690284"/>
              <a:gd name="connsiteY2" fmla="*/ 2767218 h 2767228"/>
              <a:gd name="connsiteX3" fmla="*/ 1554504 w 1690284"/>
              <a:gd name="connsiteY3" fmla="*/ 1325562 h 2767228"/>
              <a:gd name="connsiteX4" fmla="*/ 1689912 w 1690284"/>
              <a:gd name="connsiteY4" fmla="*/ 0 h 2767228"/>
              <a:gd name="connsiteX0" fmla="*/ 0 w 1690111"/>
              <a:gd name="connsiteY0" fmla="*/ 666 h 2767228"/>
              <a:gd name="connsiteX1" fmla="*/ 196928 w 1690111"/>
              <a:gd name="connsiteY1" fmla="*/ 1348000 h 2767228"/>
              <a:gd name="connsiteX2" fmla="*/ 885177 w 1690111"/>
              <a:gd name="connsiteY2" fmla="*/ 2767218 h 2767228"/>
              <a:gd name="connsiteX3" fmla="*/ 1554504 w 1690111"/>
              <a:gd name="connsiteY3" fmla="*/ 1325562 h 2767228"/>
              <a:gd name="connsiteX4" fmla="*/ 1689912 w 1690111"/>
              <a:gd name="connsiteY4" fmla="*/ 0 h 2767228"/>
              <a:gd name="connsiteX0" fmla="*/ 0 w 1690111"/>
              <a:gd name="connsiteY0" fmla="*/ 666 h 2767228"/>
              <a:gd name="connsiteX1" fmla="*/ 196928 w 1690111"/>
              <a:gd name="connsiteY1" fmla="*/ 1348000 h 2767228"/>
              <a:gd name="connsiteX2" fmla="*/ 885177 w 1690111"/>
              <a:gd name="connsiteY2" fmla="*/ 2767218 h 2767228"/>
              <a:gd name="connsiteX3" fmla="*/ 1554504 w 1690111"/>
              <a:gd name="connsiteY3" fmla="*/ 1325562 h 2767228"/>
              <a:gd name="connsiteX4" fmla="*/ 1689912 w 1690111"/>
              <a:gd name="connsiteY4" fmla="*/ 0 h 2767228"/>
              <a:gd name="connsiteX0" fmla="*/ 0 w 1690172"/>
              <a:gd name="connsiteY0" fmla="*/ 666 h 2767228"/>
              <a:gd name="connsiteX1" fmla="*/ 196928 w 1690172"/>
              <a:gd name="connsiteY1" fmla="*/ 1348000 h 2767228"/>
              <a:gd name="connsiteX2" fmla="*/ 885177 w 1690172"/>
              <a:gd name="connsiteY2" fmla="*/ 2767218 h 2767228"/>
              <a:gd name="connsiteX3" fmla="*/ 1554504 w 1690172"/>
              <a:gd name="connsiteY3" fmla="*/ 1325562 h 2767228"/>
              <a:gd name="connsiteX4" fmla="*/ 1689912 w 1690172"/>
              <a:gd name="connsiteY4" fmla="*/ 0 h 2767228"/>
              <a:gd name="connsiteX0" fmla="*/ 0 w 3380950"/>
              <a:gd name="connsiteY0" fmla="*/ 9292 h 2767228"/>
              <a:gd name="connsiteX1" fmla="*/ 1887706 w 3380950"/>
              <a:gd name="connsiteY1" fmla="*/ 1348000 h 2767228"/>
              <a:gd name="connsiteX2" fmla="*/ 2575955 w 3380950"/>
              <a:gd name="connsiteY2" fmla="*/ 2767218 h 2767228"/>
              <a:gd name="connsiteX3" fmla="*/ 3245282 w 3380950"/>
              <a:gd name="connsiteY3" fmla="*/ 1325562 h 2767228"/>
              <a:gd name="connsiteX4" fmla="*/ 3380690 w 3380950"/>
              <a:gd name="connsiteY4" fmla="*/ 0 h 2767228"/>
              <a:gd name="connsiteX0" fmla="*/ 0 w 3380950"/>
              <a:gd name="connsiteY0" fmla="*/ 9292 h 2767407"/>
              <a:gd name="connsiteX1" fmla="*/ 731766 w 3380950"/>
              <a:gd name="connsiteY1" fmla="*/ 1417011 h 2767407"/>
              <a:gd name="connsiteX2" fmla="*/ 2575955 w 3380950"/>
              <a:gd name="connsiteY2" fmla="*/ 2767218 h 2767407"/>
              <a:gd name="connsiteX3" fmla="*/ 3245282 w 3380950"/>
              <a:gd name="connsiteY3" fmla="*/ 1325562 h 2767407"/>
              <a:gd name="connsiteX4" fmla="*/ 3380690 w 3380950"/>
              <a:gd name="connsiteY4" fmla="*/ 0 h 2767407"/>
              <a:gd name="connsiteX0" fmla="*/ 0 w 3966921"/>
              <a:gd name="connsiteY0" fmla="*/ 9292 h 2767354"/>
              <a:gd name="connsiteX1" fmla="*/ 731766 w 3966921"/>
              <a:gd name="connsiteY1" fmla="*/ 1417011 h 2767354"/>
              <a:gd name="connsiteX2" fmla="*/ 2575955 w 3966921"/>
              <a:gd name="connsiteY2" fmla="*/ 2767218 h 2767354"/>
              <a:gd name="connsiteX3" fmla="*/ 3961275 w 3966921"/>
              <a:gd name="connsiteY3" fmla="*/ 1498090 h 2767354"/>
              <a:gd name="connsiteX4" fmla="*/ 3380690 w 3966921"/>
              <a:gd name="connsiteY4" fmla="*/ 0 h 2767354"/>
              <a:gd name="connsiteX0" fmla="*/ 0 w 4709204"/>
              <a:gd name="connsiteY0" fmla="*/ 0 h 2758089"/>
              <a:gd name="connsiteX1" fmla="*/ 731766 w 4709204"/>
              <a:gd name="connsiteY1" fmla="*/ 1407719 h 2758089"/>
              <a:gd name="connsiteX2" fmla="*/ 2575955 w 4709204"/>
              <a:gd name="connsiteY2" fmla="*/ 2757926 h 2758089"/>
              <a:gd name="connsiteX3" fmla="*/ 3961275 w 4709204"/>
              <a:gd name="connsiteY3" fmla="*/ 1488798 h 2758089"/>
              <a:gd name="connsiteX4" fmla="*/ 4709158 w 4709204"/>
              <a:gd name="connsiteY4" fmla="*/ 33840 h 2758089"/>
              <a:gd name="connsiteX0" fmla="*/ 0 w 4709204"/>
              <a:gd name="connsiteY0" fmla="*/ 0 h 2758449"/>
              <a:gd name="connsiteX1" fmla="*/ 731766 w 4709204"/>
              <a:gd name="connsiteY1" fmla="*/ 1407719 h 2758449"/>
              <a:gd name="connsiteX2" fmla="*/ 2575955 w 4709204"/>
              <a:gd name="connsiteY2" fmla="*/ 2757926 h 2758449"/>
              <a:gd name="connsiteX3" fmla="*/ 3961275 w 4709204"/>
              <a:gd name="connsiteY3" fmla="*/ 1549183 h 2758449"/>
              <a:gd name="connsiteX4" fmla="*/ 4709158 w 4709204"/>
              <a:gd name="connsiteY4" fmla="*/ 33840 h 2758449"/>
              <a:gd name="connsiteX0" fmla="*/ 0 w 4709204"/>
              <a:gd name="connsiteY0" fmla="*/ 0 h 2757929"/>
              <a:gd name="connsiteX1" fmla="*/ 800778 w 4709204"/>
              <a:gd name="connsiteY1" fmla="*/ 1537115 h 2757929"/>
              <a:gd name="connsiteX2" fmla="*/ 2575955 w 4709204"/>
              <a:gd name="connsiteY2" fmla="*/ 2757926 h 2757929"/>
              <a:gd name="connsiteX3" fmla="*/ 3961275 w 4709204"/>
              <a:gd name="connsiteY3" fmla="*/ 1549183 h 2757929"/>
              <a:gd name="connsiteX4" fmla="*/ 4709158 w 4709204"/>
              <a:gd name="connsiteY4" fmla="*/ 33840 h 2757929"/>
              <a:gd name="connsiteX0" fmla="*/ 0 w 4786835"/>
              <a:gd name="connsiteY0" fmla="*/ 0 h 2757929"/>
              <a:gd name="connsiteX1" fmla="*/ 800778 w 4786835"/>
              <a:gd name="connsiteY1" fmla="*/ 1537115 h 2757929"/>
              <a:gd name="connsiteX2" fmla="*/ 2575955 w 4786835"/>
              <a:gd name="connsiteY2" fmla="*/ 2757926 h 2757929"/>
              <a:gd name="connsiteX3" fmla="*/ 3961275 w 4786835"/>
              <a:gd name="connsiteY3" fmla="*/ 1549183 h 2757929"/>
              <a:gd name="connsiteX4" fmla="*/ 4786795 w 4786835"/>
              <a:gd name="connsiteY4" fmla="*/ 33840 h 2757929"/>
              <a:gd name="connsiteX0" fmla="*/ 0 w 4786795"/>
              <a:gd name="connsiteY0" fmla="*/ 0 h 2757929"/>
              <a:gd name="connsiteX1" fmla="*/ 800778 w 4786795"/>
              <a:gd name="connsiteY1" fmla="*/ 1537115 h 2757929"/>
              <a:gd name="connsiteX2" fmla="*/ 2575955 w 4786795"/>
              <a:gd name="connsiteY2" fmla="*/ 2757926 h 2757929"/>
              <a:gd name="connsiteX3" fmla="*/ 3961275 w 4786795"/>
              <a:gd name="connsiteY3" fmla="*/ 1549183 h 2757929"/>
              <a:gd name="connsiteX4" fmla="*/ 4786795 w 4786795"/>
              <a:gd name="connsiteY4" fmla="*/ 33840 h 2757929"/>
              <a:gd name="connsiteX0" fmla="*/ 0 w 4786795"/>
              <a:gd name="connsiteY0" fmla="*/ 0 h 2757930"/>
              <a:gd name="connsiteX1" fmla="*/ 800778 w 4786795"/>
              <a:gd name="connsiteY1" fmla="*/ 1537115 h 2757930"/>
              <a:gd name="connsiteX2" fmla="*/ 2575955 w 4786795"/>
              <a:gd name="connsiteY2" fmla="*/ 2757926 h 2757930"/>
              <a:gd name="connsiteX3" fmla="*/ 3961275 w 4786795"/>
              <a:gd name="connsiteY3" fmla="*/ 1549183 h 2757930"/>
              <a:gd name="connsiteX4" fmla="*/ 4786795 w 4786795"/>
              <a:gd name="connsiteY4" fmla="*/ 33840 h 2757930"/>
              <a:gd name="connsiteX0" fmla="*/ 0 w 4786795"/>
              <a:gd name="connsiteY0" fmla="*/ 0 h 2757938"/>
              <a:gd name="connsiteX1" fmla="*/ 800778 w 4786795"/>
              <a:gd name="connsiteY1" fmla="*/ 1537115 h 2757938"/>
              <a:gd name="connsiteX2" fmla="*/ 2575955 w 4786795"/>
              <a:gd name="connsiteY2" fmla="*/ 2757926 h 2757938"/>
              <a:gd name="connsiteX3" fmla="*/ 4030286 w 4786795"/>
              <a:gd name="connsiteY3" fmla="*/ 1557810 h 2757938"/>
              <a:gd name="connsiteX4" fmla="*/ 4786795 w 4786795"/>
              <a:gd name="connsiteY4" fmla="*/ 33840 h 2757938"/>
              <a:gd name="connsiteX0" fmla="*/ 0 w 4829928"/>
              <a:gd name="connsiteY0" fmla="*/ 0 h 2757937"/>
              <a:gd name="connsiteX1" fmla="*/ 800778 w 4829928"/>
              <a:gd name="connsiteY1" fmla="*/ 1537115 h 2757937"/>
              <a:gd name="connsiteX2" fmla="*/ 2575955 w 4829928"/>
              <a:gd name="connsiteY2" fmla="*/ 2757926 h 2757937"/>
              <a:gd name="connsiteX3" fmla="*/ 4030286 w 4829928"/>
              <a:gd name="connsiteY3" fmla="*/ 1557810 h 2757937"/>
              <a:gd name="connsiteX4" fmla="*/ 4829928 w 4829928"/>
              <a:gd name="connsiteY4" fmla="*/ 42466 h 2757937"/>
              <a:gd name="connsiteX0" fmla="*/ 0 w 4847181"/>
              <a:gd name="connsiteY0" fmla="*/ 0 h 2757937"/>
              <a:gd name="connsiteX1" fmla="*/ 800778 w 4847181"/>
              <a:gd name="connsiteY1" fmla="*/ 1537115 h 2757937"/>
              <a:gd name="connsiteX2" fmla="*/ 2575955 w 4847181"/>
              <a:gd name="connsiteY2" fmla="*/ 2757926 h 2757937"/>
              <a:gd name="connsiteX3" fmla="*/ 4030286 w 4847181"/>
              <a:gd name="connsiteY3" fmla="*/ 1557810 h 2757937"/>
              <a:gd name="connsiteX4" fmla="*/ 4847181 w 4847181"/>
              <a:gd name="connsiteY4" fmla="*/ 7960 h 2757937"/>
              <a:gd name="connsiteX0" fmla="*/ 0 w 4873060"/>
              <a:gd name="connsiteY0" fmla="*/ 0 h 2757937"/>
              <a:gd name="connsiteX1" fmla="*/ 800778 w 4873060"/>
              <a:gd name="connsiteY1" fmla="*/ 1537115 h 2757937"/>
              <a:gd name="connsiteX2" fmla="*/ 2575955 w 4873060"/>
              <a:gd name="connsiteY2" fmla="*/ 2757926 h 2757937"/>
              <a:gd name="connsiteX3" fmla="*/ 4030286 w 4873060"/>
              <a:gd name="connsiteY3" fmla="*/ 1557810 h 2757937"/>
              <a:gd name="connsiteX4" fmla="*/ 4873060 w 4873060"/>
              <a:gd name="connsiteY4" fmla="*/ 42466 h 2757937"/>
              <a:gd name="connsiteX0" fmla="*/ 0 w 4873060"/>
              <a:gd name="connsiteY0" fmla="*/ 0 h 2758214"/>
              <a:gd name="connsiteX1" fmla="*/ 800778 w 4873060"/>
              <a:gd name="connsiteY1" fmla="*/ 1537115 h 2758214"/>
              <a:gd name="connsiteX2" fmla="*/ 2575955 w 4873060"/>
              <a:gd name="connsiteY2" fmla="*/ 2757926 h 2758214"/>
              <a:gd name="connsiteX3" fmla="*/ 4073418 w 4873060"/>
              <a:gd name="connsiteY3" fmla="*/ 1635448 h 2758214"/>
              <a:gd name="connsiteX4" fmla="*/ 4873060 w 4873060"/>
              <a:gd name="connsiteY4" fmla="*/ 42466 h 2758214"/>
              <a:gd name="connsiteX0" fmla="*/ 0 w 4873060"/>
              <a:gd name="connsiteY0" fmla="*/ 0 h 2758214"/>
              <a:gd name="connsiteX1" fmla="*/ 800778 w 4873060"/>
              <a:gd name="connsiteY1" fmla="*/ 1537115 h 2758214"/>
              <a:gd name="connsiteX2" fmla="*/ 2575955 w 4873060"/>
              <a:gd name="connsiteY2" fmla="*/ 2757926 h 2758214"/>
              <a:gd name="connsiteX3" fmla="*/ 4073418 w 4873060"/>
              <a:gd name="connsiteY3" fmla="*/ 1635448 h 2758214"/>
              <a:gd name="connsiteX4" fmla="*/ 4873060 w 4873060"/>
              <a:gd name="connsiteY4" fmla="*/ 42466 h 2758214"/>
              <a:gd name="connsiteX0" fmla="*/ 0 w 4878670"/>
              <a:gd name="connsiteY0" fmla="*/ 0 h 2758216"/>
              <a:gd name="connsiteX1" fmla="*/ 800778 w 4878670"/>
              <a:gd name="connsiteY1" fmla="*/ 1537115 h 2758216"/>
              <a:gd name="connsiteX2" fmla="*/ 2575955 w 4878670"/>
              <a:gd name="connsiteY2" fmla="*/ 2757926 h 2758216"/>
              <a:gd name="connsiteX3" fmla="*/ 4073418 w 4878670"/>
              <a:gd name="connsiteY3" fmla="*/ 1635448 h 2758216"/>
              <a:gd name="connsiteX4" fmla="*/ 4878670 w 4878670"/>
              <a:gd name="connsiteY4" fmla="*/ 3197 h 2758216"/>
              <a:gd name="connsiteX0" fmla="*/ 0 w 4951598"/>
              <a:gd name="connsiteY0" fmla="*/ 0 h 2758216"/>
              <a:gd name="connsiteX1" fmla="*/ 800778 w 4951598"/>
              <a:gd name="connsiteY1" fmla="*/ 1537115 h 2758216"/>
              <a:gd name="connsiteX2" fmla="*/ 2575955 w 4951598"/>
              <a:gd name="connsiteY2" fmla="*/ 2757926 h 2758216"/>
              <a:gd name="connsiteX3" fmla="*/ 4073418 w 4951598"/>
              <a:gd name="connsiteY3" fmla="*/ 1635448 h 2758216"/>
              <a:gd name="connsiteX4" fmla="*/ 4951598 w 4951598"/>
              <a:gd name="connsiteY4" fmla="*/ 3197 h 2758216"/>
              <a:gd name="connsiteX0" fmla="*/ 0 w 4996477"/>
              <a:gd name="connsiteY0" fmla="*/ 0 h 2758216"/>
              <a:gd name="connsiteX1" fmla="*/ 800778 w 4996477"/>
              <a:gd name="connsiteY1" fmla="*/ 1537115 h 2758216"/>
              <a:gd name="connsiteX2" fmla="*/ 2575955 w 4996477"/>
              <a:gd name="connsiteY2" fmla="*/ 2757926 h 2758216"/>
              <a:gd name="connsiteX3" fmla="*/ 4073418 w 4996477"/>
              <a:gd name="connsiteY3" fmla="*/ 1635448 h 2758216"/>
              <a:gd name="connsiteX4" fmla="*/ 4996477 w 4996477"/>
              <a:gd name="connsiteY4" fmla="*/ 3197 h 2758216"/>
              <a:gd name="connsiteX0" fmla="*/ 0 w 4996477"/>
              <a:gd name="connsiteY0" fmla="*/ 0 h 2758095"/>
              <a:gd name="connsiteX1" fmla="*/ 800778 w 4996477"/>
              <a:gd name="connsiteY1" fmla="*/ 1537115 h 2758095"/>
              <a:gd name="connsiteX2" fmla="*/ 2575955 w 4996477"/>
              <a:gd name="connsiteY2" fmla="*/ 2757926 h 2758095"/>
              <a:gd name="connsiteX3" fmla="*/ 4095857 w 4996477"/>
              <a:gd name="connsiteY3" fmla="*/ 1613009 h 2758095"/>
              <a:gd name="connsiteX4" fmla="*/ 4996477 w 4996477"/>
              <a:gd name="connsiteY4" fmla="*/ 3197 h 2758095"/>
              <a:gd name="connsiteX0" fmla="*/ 0 w 4996477"/>
              <a:gd name="connsiteY0" fmla="*/ 0 h 2758008"/>
              <a:gd name="connsiteX1" fmla="*/ 800778 w 4996477"/>
              <a:gd name="connsiteY1" fmla="*/ 1537115 h 2758008"/>
              <a:gd name="connsiteX2" fmla="*/ 2575955 w 4996477"/>
              <a:gd name="connsiteY2" fmla="*/ 2757926 h 2758008"/>
              <a:gd name="connsiteX3" fmla="*/ 4112686 w 4996477"/>
              <a:gd name="connsiteY3" fmla="*/ 1590569 h 2758008"/>
              <a:gd name="connsiteX4" fmla="*/ 4996477 w 4996477"/>
              <a:gd name="connsiteY4" fmla="*/ 3197 h 2758008"/>
              <a:gd name="connsiteX0" fmla="*/ 0 w 4996477"/>
              <a:gd name="connsiteY0" fmla="*/ 0 h 2757953"/>
              <a:gd name="connsiteX1" fmla="*/ 800778 w 4996477"/>
              <a:gd name="connsiteY1" fmla="*/ 1537115 h 2757953"/>
              <a:gd name="connsiteX2" fmla="*/ 2575955 w 4996477"/>
              <a:gd name="connsiteY2" fmla="*/ 2757926 h 2757953"/>
              <a:gd name="connsiteX3" fmla="*/ 4151955 w 4996477"/>
              <a:gd name="connsiteY3" fmla="*/ 1568130 h 2757953"/>
              <a:gd name="connsiteX4" fmla="*/ 4996477 w 4996477"/>
              <a:gd name="connsiteY4" fmla="*/ 3197 h 2757953"/>
              <a:gd name="connsiteX0" fmla="*/ 0 w 4996477"/>
              <a:gd name="connsiteY0" fmla="*/ 0 h 2757976"/>
              <a:gd name="connsiteX1" fmla="*/ 800778 w 4996477"/>
              <a:gd name="connsiteY1" fmla="*/ 1537115 h 2757976"/>
              <a:gd name="connsiteX2" fmla="*/ 2575955 w 4996477"/>
              <a:gd name="connsiteY2" fmla="*/ 2757926 h 2757976"/>
              <a:gd name="connsiteX3" fmla="*/ 4202443 w 4996477"/>
              <a:gd name="connsiteY3" fmla="*/ 1579350 h 2757976"/>
              <a:gd name="connsiteX4" fmla="*/ 4996477 w 4996477"/>
              <a:gd name="connsiteY4" fmla="*/ 3197 h 2757976"/>
              <a:gd name="connsiteX0" fmla="*/ 0 w 4996477"/>
              <a:gd name="connsiteY0" fmla="*/ 0 h 2757975"/>
              <a:gd name="connsiteX1" fmla="*/ 800778 w 4996477"/>
              <a:gd name="connsiteY1" fmla="*/ 1537115 h 2757975"/>
              <a:gd name="connsiteX2" fmla="*/ 2575955 w 4996477"/>
              <a:gd name="connsiteY2" fmla="*/ 2757926 h 2757975"/>
              <a:gd name="connsiteX3" fmla="*/ 4202443 w 4996477"/>
              <a:gd name="connsiteY3" fmla="*/ 1579350 h 2757975"/>
              <a:gd name="connsiteX4" fmla="*/ 4996477 w 4996477"/>
              <a:gd name="connsiteY4" fmla="*/ 3197 h 2757975"/>
              <a:gd name="connsiteX0" fmla="*/ 79071 w 4352534"/>
              <a:gd name="connsiteY0" fmla="*/ 0 h 2832402"/>
              <a:gd name="connsiteX1" fmla="*/ 156835 w 4352534"/>
              <a:gd name="connsiteY1" fmla="*/ 1611542 h 2832402"/>
              <a:gd name="connsiteX2" fmla="*/ 1932012 w 4352534"/>
              <a:gd name="connsiteY2" fmla="*/ 2832353 h 2832402"/>
              <a:gd name="connsiteX3" fmla="*/ 3558500 w 4352534"/>
              <a:gd name="connsiteY3" fmla="*/ 1653777 h 2832402"/>
              <a:gd name="connsiteX4" fmla="*/ 4352534 w 4352534"/>
              <a:gd name="connsiteY4" fmla="*/ 77624 h 2832402"/>
              <a:gd name="connsiteX0" fmla="*/ 0 w 4273463"/>
              <a:gd name="connsiteY0" fmla="*/ 0 h 2832402"/>
              <a:gd name="connsiteX1" fmla="*/ 77764 w 4273463"/>
              <a:gd name="connsiteY1" fmla="*/ 1611542 h 2832402"/>
              <a:gd name="connsiteX2" fmla="*/ 1852941 w 4273463"/>
              <a:gd name="connsiteY2" fmla="*/ 2832353 h 2832402"/>
              <a:gd name="connsiteX3" fmla="*/ 3479429 w 4273463"/>
              <a:gd name="connsiteY3" fmla="*/ 1653777 h 2832402"/>
              <a:gd name="connsiteX4" fmla="*/ 4273463 w 4273463"/>
              <a:gd name="connsiteY4" fmla="*/ 77624 h 2832402"/>
              <a:gd name="connsiteX0" fmla="*/ 0 w 4241565"/>
              <a:gd name="connsiteY0" fmla="*/ 0 h 2938727"/>
              <a:gd name="connsiteX1" fmla="*/ 45866 w 4241565"/>
              <a:gd name="connsiteY1" fmla="*/ 1717867 h 2938727"/>
              <a:gd name="connsiteX2" fmla="*/ 1821043 w 4241565"/>
              <a:gd name="connsiteY2" fmla="*/ 2938678 h 2938727"/>
              <a:gd name="connsiteX3" fmla="*/ 3447531 w 4241565"/>
              <a:gd name="connsiteY3" fmla="*/ 1760102 h 2938727"/>
              <a:gd name="connsiteX4" fmla="*/ 4241565 w 4241565"/>
              <a:gd name="connsiteY4" fmla="*/ 183949 h 2938727"/>
              <a:gd name="connsiteX0" fmla="*/ 0 w 4241565"/>
              <a:gd name="connsiteY0" fmla="*/ 0 h 2938727"/>
              <a:gd name="connsiteX1" fmla="*/ 45866 w 4241565"/>
              <a:gd name="connsiteY1" fmla="*/ 1717867 h 2938727"/>
              <a:gd name="connsiteX2" fmla="*/ 1821043 w 4241565"/>
              <a:gd name="connsiteY2" fmla="*/ 2938678 h 2938727"/>
              <a:gd name="connsiteX3" fmla="*/ 3447531 w 4241565"/>
              <a:gd name="connsiteY3" fmla="*/ 1760102 h 2938727"/>
              <a:gd name="connsiteX4" fmla="*/ 4241565 w 4241565"/>
              <a:gd name="connsiteY4" fmla="*/ 183949 h 2938727"/>
              <a:gd name="connsiteX0" fmla="*/ 0 w 3627565"/>
              <a:gd name="connsiteY0" fmla="*/ 0 h 2938727"/>
              <a:gd name="connsiteX1" fmla="*/ 45866 w 3627565"/>
              <a:gd name="connsiteY1" fmla="*/ 1717867 h 2938727"/>
              <a:gd name="connsiteX2" fmla="*/ 1821043 w 3627565"/>
              <a:gd name="connsiteY2" fmla="*/ 2938678 h 2938727"/>
              <a:gd name="connsiteX3" fmla="*/ 3447531 w 3627565"/>
              <a:gd name="connsiteY3" fmla="*/ 1760102 h 2938727"/>
              <a:gd name="connsiteX4" fmla="*/ 3518551 w 3627565"/>
              <a:gd name="connsiteY4" fmla="*/ 45725 h 2938727"/>
              <a:gd name="connsiteX0" fmla="*/ 0 w 3518551"/>
              <a:gd name="connsiteY0" fmla="*/ 0 h 2938727"/>
              <a:gd name="connsiteX1" fmla="*/ 45866 w 3518551"/>
              <a:gd name="connsiteY1" fmla="*/ 1717867 h 2938727"/>
              <a:gd name="connsiteX2" fmla="*/ 1821043 w 3518551"/>
              <a:gd name="connsiteY2" fmla="*/ 2938678 h 2938727"/>
              <a:gd name="connsiteX3" fmla="*/ 3447531 w 3518551"/>
              <a:gd name="connsiteY3" fmla="*/ 1760102 h 2938727"/>
              <a:gd name="connsiteX4" fmla="*/ 3518551 w 3518551"/>
              <a:gd name="connsiteY4" fmla="*/ 45725 h 2938727"/>
              <a:gd name="connsiteX0" fmla="*/ 0 w 3465388"/>
              <a:gd name="connsiteY0" fmla="*/ 0 h 2938727"/>
              <a:gd name="connsiteX1" fmla="*/ 45866 w 3465388"/>
              <a:gd name="connsiteY1" fmla="*/ 1717867 h 2938727"/>
              <a:gd name="connsiteX2" fmla="*/ 1821043 w 3465388"/>
              <a:gd name="connsiteY2" fmla="*/ 2938678 h 2938727"/>
              <a:gd name="connsiteX3" fmla="*/ 3447531 w 3465388"/>
              <a:gd name="connsiteY3" fmla="*/ 1760102 h 2938727"/>
              <a:gd name="connsiteX4" fmla="*/ 3465388 w 3465388"/>
              <a:gd name="connsiteY4" fmla="*/ 56358 h 2938727"/>
              <a:gd name="connsiteX0" fmla="*/ 0 w 3465388"/>
              <a:gd name="connsiteY0" fmla="*/ 0 h 2938727"/>
              <a:gd name="connsiteX1" fmla="*/ 45866 w 3465388"/>
              <a:gd name="connsiteY1" fmla="*/ 1717867 h 2938727"/>
              <a:gd name="connsiteX2" fmla="*/ 1821043 w 3465388"/>
              <a:gd name="connsiteY2" fmla="*/ 2938678 h 2938727"/>
              <a:gd name="connsiteX3" fmla="*/ 3447531 w 3465388"/>
              <a:gd name="connsiteY3" fmla="*/ 1760102 h 2938727"/>
              <a:gd name="connsiteX4" fmla="*/ 3465388 w 3465388"/>
              <a:gd name="connsiteY4" fmla="*/ 45726 h 2938727"/>
              <a:gd name="connsiteX0" fmla="*/ 0 w 3469693"/>
              <a:gd name="connsiteY0" fmla="*/ 0 h 2938727"/>
              <a:gd name="connsiteX1" fmla="*/ 45866 w 3469693"/>
              <a:gd name="connsiteY1" fmla="*/ 1717867 h 2938727"/>
              <a:gd name="connsiteX2" fmla="*/ 1821043 w 3469693"/>
              <a:gd name="connsiteY2" fmla="*/ 2938678 h 2938727"/>
              <a:gd name="connsiteX3" fmla="*/ 3447531 w 3469693"/>
              <a:gd name="connsiteY3" fmla="*/ 1760102 h 2938727"/>
              <a:gd name="connsiteX4" fmla="*/ 3465388 w 3469693"/>
              <a:gd name="connsiteY4" fmla="*/ 45726 h 2938727"/>
              <a:gd name="connsiteX0" fmla="*/ 0 w 3482272"/>
              <a:gd name="connsiteY0" fmla="*/ 0 h 2938681"/>
              <a:gd name="connsiteX1" fmla="*/ 45866 w 3482272"/>
              <a:gd name="connsiteY1" fmla="*/ 1717867 h 2938681"/>
              <a:gd name="connsiteX2" fmla="*/ 1821043 w 3482272"/>
              <a:gd name="connsiteY2" fmla="*/ 2938678 h 2938681"/>
              <a:gd name="connsiteX3" fmla="*/ 3468796 w 3482272"/>
              <a:gd name="connsiteY3" fmla="*/ 1706939 h 2938681"/>
              <a:gd name="connsiteX4" fmla="*/ 3465388 w 3482272"/>
              <a:gd name="connsiteY4" fmla="*/ 45726 h 2938681"/>
              <a:gd name="connsiteX0" fmla="*/ 0 w 3482272"/>
              <a:gd name="connsiteY0" fmla="*/ 0 h 2938681"/>
              <a:gd name="connsiteX1" fmla="*/ 45866 w 3482272"/>
              <a:gd name="connsiteY1" fmla="*/ 1717867 h 2938681"/>
              <a:gd name="connsiteX2" fmla="*/ 1821043 w 3482272"/>
              <a:gd name="connsiteY2" fmla="*/ 2938678 h 2938681"/>
              <a:gd name="connsiteX3" fmla="*/ 3468796 w 3482272"/>
              <a:gd name="connsiteY3" fmla="*/ 1706939 h 2938681"/>
              <a:gd name="connsiteX4" fmla="*/ 3465388 w 3482272"/>
              <a:gd name="connsiteY4" fmla="*/ 88257 h 2938681"/>
              <a:gd name="connsiteX0" fmla="*/ 0 w 3482272"/>
              <a:gd name="connsiteY0" fmla="*/ 0 h 2938681"/>
              <a:gd name="connsiteX1" fmla="*/ 45866 w 3482272"/>
              <a:gd name="connsiteY1" fmla="*/ 1717867 h 2938681"/>
              <a:gd name="connsiteX2" fmla="*/ 1821043 w 3482272"/>
              <a:gd name="connsiteY2" fmla="*/ 2938678 h 2938681"/>
              <a:gd name="connsiteX3" fmla="*/ 3468796 w 3482272"/>
              <a:gd name="connsiteY3" fmla="*/ 1706939 h 2938681"/>
              <a:gd name="connsiteX4" fmla="*/ 3465388 w 3482272"/>
              <a:gd name="connsiteY4" fmla="*/ 3197 h 2938681"/>
              <a:gd name="connsiteX0" fmla="*/ 0 w 3482272"/>
              <a:gd name="connsiteY0" fmla="*/ 0 h 2938681"/>
              <a:gd name="connsiteX1" fmla="*/ 45866 w 3482272"/>
              <a:gd name="connsiteY1" fmla="*/ 1717867 h 2938681"/>
              <a:gd name="connsiteX2" fmla="*/ 1821043 w 3482272"/>
              <a:gd name="connsiteY2" fmla="*/ 2938678 h 2938681"/>
              <a:gd name="connsiteX3" fmla="*/ 3468796 w 3482272"/>
              <a:gd name="connsiteY3" fmla="*/ 1706939 h 2938681"/>
              <a:gd name="connsiteX4" fmla="*/ 3465388 w 3482272"/>
              <a:gd name="connsiteY4" fmla="*/ 56360 h 2938681"/>
              <a:gd name="connsiteX0" fmla="*/ 0 w 3482272"/>
              <a:gd name="connsiteY0" fmla="*/ 0 h 2938681"/>
              <a:gd name="connsiteX1" fmla="*/ 45866 w 3482272"/>
              <a:gd name="connsiteY1" fmla="*/ 1717867 h 2938681"/>
              <a:gd name="connsiteX2" fmla="*/ 1821043 w 3482272"/>
              <a:gd name="connsiteY2" fmla="*/ 2938678 h 2938681"/>
              <a:gd name="connsiteX3" fmla="*/ 3468796 w 3482272"/>
              <a:gd name="connsiteY3" fmla="*/ 1706939 h 2938681"/>
              <a:gd name="connsiteX4" fmla="*/ 3465388 w 3482272"/>
              <a:gd name="connsiteY4" fmla="*/ 24462 h 2938681"/>
              <a:gd name="connsiteX0" fmla="*/ 0 w 3471640"/>
              <a:gd name="connsiteY0" fmla="*/ 0 h 2938681"/>
              <a:gd name="connsiteX1" fmla="*/ 35234 w 3471640"/>
              <a:gd name="connsiteY1" fmla="*/ 1717867 h 2938681"/>
              <a:gd name="connsiteX2" fmla="*/ 1810411 w 3471640"/>
              <a:gd name="connsiteY2" fmla="*/ 2938678 h 2938681"/>
              <a:gd name="connsiteX3" fmla="*/ 3458164 w 3471640"/>
              <a:gd name="connsiteY3" fmla="*/ 1706939 h 2938681"/>
              <a:gd name="connsiteX4" fmla="*/ 3454756 w 3471640"/>
              <a:gd name="connsiteY4" fmla="*/ 24462 h 2938681"/>
              <a:gd name="connsiteX0" fmla="*/ 0 w 3471640"/>
              <a:gd name="connsiteY0" fmla="*/ 0 h 2938681"/>
              <a:gd name="connsiteX1" fmla="*/ 35234 w 3471640"/>
              <a:gd name="connsiteY1" fmla="*/ 1717867 h 2938681"/>
              <a:gd name="connsiteX2" fmla="*/ 1810411 w 3471640"/>
              <a:gd name="connsiteY2" fmla="*/ 2938678 h 2938681"/>
              <a:gd name="connsiteX3" fmla="*/ 3458164 w 3471640"/>
              <a:gd name="connsiteY3" fmla="*/ 1706939 h 2938681"/>
              <a:gd name="connsiteX4" fmla="*/ 3454756 w 3471640"/>
              <a:gd name="connsiteY4" fmla="*/ 24462 h 2938681"/>
              <a:gd name="connsiteX0" fmla="*/ 0 w 3458164"/>
              <a:gd name="connsiteY0" fmla="*/ 0 h 2938681"/>
              <a:gd name="connsiteX1" fmla="*/ 35234 w 3458164"/>
              <a:gd name="connsiteY1" fmla="*/ 1717867 h 2938681"/>
              <a:gd name="connsiteX2" fmla="*/ 1810411 w 3458164"/>
              <a:gd name="connsiteY2" fmla="*/ 2938678 h 2938681"/>
              <a:gd name="connsiteX3" fmla="*/ 3458164 w 3458164"/>
              <a:gd name="connsiteY3" fmla="*/ 1706939 h 2938681"/>
              <a:gd name="connsiteX4" fmla="*/ 3454756 w 3458164"/>
              <a:gd name="connsiteY4" fmla="*/ 24462 h 2938681"/>
              <a:gd name="connsiteX0" fmla="*/ 0 w 3426267"/>
              <a:gd name="connsiteY0" fmla="*/ 0 h 2928048"/>
              <a:gd name="connsiteX1" fmla="*/ 3337 w 3426267"/>
              <a:gd name="connsiteY1" fmla="*/ 1707234 h 2928048"/>
              <a:gd name="connsiteX2" fmla="*/ 1778514 w 3426267"/>
              <a:gd name="connsiteY2" fmla="*/ 2928045 h 2928048"/>
              <a:gd name="connsiteX3" fmla="*/ 3426267 w 3426267"/>
              <a:gd name="connsiteY3" fmla="*/ 1696306 h 2928048"/>
              <a:gd name="connsiteX4" fmla="*/ 3422859 w 3426267"/>
              <a:gd name="connsiteY4" fmla="*/ 13829 h 2928048"/>
              <a:gd name="connsiteX0" fmla="*/ 0 w 3426267"/>
              <a:gd name="connsiteY0" fmla="*/ 0 h 2949313"/>
              <a:gd name="connsiteX1" fmla="*/ 3337 w 3426267"/>
              <a:gd name="connsiteY1" fmla="*/ 1728499 h 2949313"/>
              <a:gd name="connsiteX2" fmla="*/ 1778514 w 3426267"/>
              <a:gd name="connsiteY2" fmla="*/ 2949310 h 2949313"/>
              <a:gd name="connsiteX3" fmla="*/ 3426267 w 3426267"/>
              <a:gd name="connsiteY3" fmla="*/ 1717571 h 2949313"/>
              <a:gd name="connsiteX4" fmla="*/ 3422859 w 3426267"/>
              <a:gd name="connsiteY4" fmla="*/ 35094 h 2949313"/>
              <a:gd name="connsiteX0" fmla="*/ 0 w 3426267"/>
              <a:gd name="connsiteY0" fmla="*/ 0 h 2949313"/>
              <a:gd name="connsiteX1" fmla="*/ 3337 w 3426267"/>
              <a:gd name="connsiteY1" fmla="*/ 1728499 h 2949313"/>
              <a:gd name="connsiteX2" fmla="*/ 1778514 w 3426267"/>
              <a:gd name="connsiteY2" fmla="*/ 2949310 h 2949313"/>
              <a:gd name="connsiteX3" fmla="*/ 3426267 w 3426267"/>
              <a:gd name="connsiteY3" fmla="*/ 1717571 h 2949313"/>
              <a:gd name="connsiteX4" fmla="*/ 3422859 w 3426267"/>
              <a:gd name="connsiteY4" fmla="*/ 35094 h 2949313"/>
              <a:gd name="connsiteX0" fmla="*/ 0 w 3426267"/>
              <a:gd name="connsiteY0" fmla="*/ 0 h 2949313"/>
              <a:gd name="connsiteX1" fmla="*/ 3337 w 3426267"/>
              <a:gd name="connsiteY1" fmla="*/ 1728499 h 2949313"/>
              <a:gd name="connsiteX2" fmla="*/ 1778514 w 3426267"/>
              <a:gd name="connsiteY2" fmla="*/ 2949310 h 2949313"/>
              <a:gd name="connsiteX3" fmla="*/ 3426267 w 3426267"/>
              <a:gd name="connsiteY3" fmla="*/ 1717571 h 2949313"/>
              <a:gd name="connsiteX4" fmla="*/ 3422859 w 3426267"/>
              <a:gd name="connsiteY4" fmla="*/ 35094 h 29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67" h="2949313">
                <a:moveTo>
                  <a:pt x="0" y="0"/>
                </a:moveTo>
                <a:cubicBezTo>
                  <a:pt x="3280" y="445684"/>
                  <a:pt x="-3648" y="1007788"/>
                  <a:pt x="3337" y="1728499"/>
                </a:cubicBezTo>
                <a:cubicBezTo>
                  <a:pt x="312160" y="2200558"/>
                  <a:pt x="1208026" y="2951131"/>
                  <a:pt x="1778514" y="2949310"/>
                </a:cubicBezTo>
                <a:cubicBezTo>
                  <a:pt x="2349002" y="2947489"/>
                  <a:pt x="3045287" y="2159862"/>
                  <a:pt x="3426267" y="1717571"/>
                </a:cubicBezTo>
                <a:cubicBezTo>
                  <a:pt x="3424475" y="1211485"/>
                  <a:pt x="3427269" y="346776"/>
                  <a:pt x="3422859" y="35094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39722" y="5736865"/>
            <a:ext cx="1939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Thin &amp;</a:t>
            </a:r>
          </a:p>
          <a:p>
            <a:r>
              <a:rPr lang="en-US" sz="2000" dirty="0" smtClean="0"/>
              <a:t>Totally Closed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53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Totally Closed Sets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C3399"/>
                    </a:solidFill>
                  </a:rPr>
                  <a:t>Definition: 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A convex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totally closed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if 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Proj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W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closed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                     for any subspace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C3399"/>
                    </a:solidFill>
                  </a:rPr>
                  <a:t>Lemma: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𝑟𝑒𝑐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polyhedral,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totally closed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            for every face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𝑟𝑒𝑐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the projection of </a:t>
                </a: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0" dirty="0" smtClean="0">
                    <a:solidFill>
                      <a:schemeClr val="tx1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onto span(F) is closed. </a:t>
                </a: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blipFill rotWithShape="1">
                <a:blip r:embed="rId3"/>
                <a:stretch>
                  <a:fillRect l="-1379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1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</a:rPr>
                          <m:t>in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  <m:r>
                              <a:rPr lang="en-US" i="1" dirty="0" err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  <m:t>,</m:t>
                            </m:r>
                            <m:r>
                              <a:rPr lang="en-US" i="1" dirty="0" err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endParaRPr lang="en-US" b="0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</a:rPr>
                      <m:t>   </m:t>
                    </m:r>
                    <m:r>
                      <m:rPr>
                        <m:nor/>
                      </m:rPr>
                      <a:rPr lang="en-US" i="0" dirty="0" err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i="0" dirty="0" err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</a:rPr>
                      <m:t>.</m:t>
                    </m:r>
                    <m:r>
                      <m:rPr>
                        <m:nor/>
                      </m:rPr>
                      <a:rPr lang="en-US" i="0" dirty="0" err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</a:rPr>
                      <m:t>t</m:t>
                    </m:r>
                    <m:r>
                      <m:rPr>
                        <m:nor/>
                      </m:rPr>
                      <a:rPr lang="en-US" i="0" dirty="0" err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</a:rPr>
                      <m:t>.   </m:t>
                    </m:r>
                    <m:r>
                      <a:rPr lang="en-US" i="1" dirty="0" err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</a:rPr>
                      <m:t>𝑔</m:t>
                    </m:r>
                    <m:r>
                      <a:rPr lang="en-US" i="1" baseline="-25000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</a:rPr>
                      <m:t>) </m:t>
                    </m:r>
                    <m:r>
                      <a:rPr lang="en-US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</a:rPr>
                      <m:t> 0 </m:t>
                    </m:r>
                    <m:r>
                      <a:rPr lang="en-US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  <a:ea typeface="Cambria Math"/>
                        <a:sym typeface="Mathematica1"/>
                      </a:rPr>
                      <m:t>∀</m:t>
                    </m:r>
                    <m:r>
                      <a:rPr lang="en-US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  <a:sym typeface="Mathematica1"/>
                      </a:rPr>
                      <m:t> </m:t>
                    </m:r>
                    <m:r>
                      <a:rPr lang="en-US" i="1" dirty="0" err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  <a:sym typeface="Mathematica1"/>
                      </a:rPr>
                      <m:t>𝑖</m:t>
                    </m:r>
                  </m:oMath>
                </a14:m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sym typeface="Mathematica1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baseline="30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sym typeface="Mathematica1"/>
                        </a:rPr>
                        <m:t>                      </m:t>
                      </m:r>
                      <m:r>
                        <a:rPr lang="en-US" b="0" i="1" baseline="30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sym typeface="Mathematica1"/>
                        </a:rPr>
                        <m:t>      </m:t>
                      </m:r>
                      <m:r>
                        <a:rPr lang="en-US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sym typeface="Mathematica1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sym typeface="Mathematica1"/>
                        </a:rPr>
                        <m:t> </m:t>
                      </m:r>
                      <m:r>
                        <a:rPr lang="en-US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ea typeface="Cambria Math"/>
                          <a:sym typeface="Mathematica1"/>
                        </a:rPr>
                        <m:t>𝜖</m:t>
                      </m:r>
                      <m:r>
                        <a:rPr lang="en-US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ea typeface="Cambria Math"/>
                          <a:sym typeface="Mathematica1"/>
                        </a:rPr>
                        <m:t> </m:t>
                      </m:r>
                      <m:r>
                        <a:rPr lang="en-US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ea typeface="Cambria Math"/>
                          <a:sym typeface="Mathematica1"/>
                        </a:rPr>
                        <m:t>ℤ</m:t>
                      </m:r>
                      <m:r>
                        <a:rPr lang="en-US" i="1" baseline="30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sym typeface="Mathematica1"/>
                        </a:rPr>
                        <m:t>𝑛</m:t>
                      </m:r>
                      <m:r>
                        <a:rPr lang="en-US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sym typeface="Mathematica1"/>
                        </a:rPr>
                        <m:t>, </m:t>
                      </m:r>
                      <m:r>
                        <a:rPr lang="en-US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sym typeface="Mathematica1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sym typeface="Mathematica1"/>
                        </a:rPr>
                        <m:t> </m:t>
                      </m:r>
                      <m:r>
                        <a:rPr lang="en-US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  <a:sym typeface="Mathematica1"/>
                        </a:rPr>
                        <m:t>𝜖</m:t>
                      </m:r>
                      <m:r>
                        <a:rPr lang="en-US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  <a:sym typeface="Mathematica1"/>
                        </a:rPr>
                        <m:t> </m:t>
                      </m:r>
                      <m:r>
                        <a:rPr lang="en-US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ea typeface="Cambria Math"/>
                          <a:sym typeface="Mathematica1"/>
                        </a:rPr>
                        <m:t>ℝ</m:t>
                      </m:r>
                      <m:r>
                        <a:rPr lang="en-US" b="0" i="1" baseline="30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sym typeface="Mathematica1"/>
                        </a:rPr>
                        <m:t>𝑙</m:t>
                      </m:r>
                      <m:r>
                        <a:rPr lang="en-US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sym typeface="Mathematica1"/>
                        </a:rPr>
                        <m:t> </m:t>
                      </m:r>
                    </m:oMath>
                  </m:oMathPara>
                </a14:m>
                <a:endParaRPr lang="en-US" baseline="-25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sym typeface="Mathematica1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smtClean="0">
                    <a:solidFill>
                      <a:srgbClr val="CC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Mathematica1"/>
                  </a:rPr>
                  <a:t/>
                </a:r>
                <a:br>
                  <a:rPr lang="en-US" dirty="0" smtClean="0">
                    <a:solidFill>
                      <a:srgbClr val="CC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Mathematica1"/>
                  </a:rPr>
                </a:br>
                <a:endParaRPr lang="en-US" dirty="0" smtClean="0">
                  <a:solidFill>
                    <a:srgbClr val="CC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athematica1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smtClean="0">
                    <a:solidFill>
                      <a:srgbClr val="CC3399"/>
                    </a:solidFill>
                    <a:sym typeface="Mathematica1"/>
                  </a:rPr>
                  <a:t>Many other </a:t>
                </a:r>
                <a:r>
                  <a:rPr lang="en-US" dirty="0" smtClean="0">
                    <a:solidFill>
                      <a:schemeClr val="tx1"/>
                    </a:solidFill>
                    <a:sym typeface="Mathematica1"/>
                  </a:rPr>
                  <a:t>important Integer Programming models.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smtClean="0">
                    <a:solidFill>
                      <a:srgbClr val="CC3399"/>
                    </a:solidFill>
                    <a:sym typeface="Mathematica1"/>
                  </a:rPr>
                  <a:t>Substantial Progress</a:t>
                </a:r>
                <a:r>
                  <a:rPr lang="en-US" dirty="0" smtClean="0">
                    <a:solidFill>
                      <a:schemeClr val="tx1"/>
                    </a:solidFill>
                    <a:sym typeface="Mathematica1"/>
                  </a:rPr>
                  <a:t> in recent years: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sym typeface="Mathematica1"/>
                  </a:rPr>
                  <a:t>         Solvers, Complexity, Heuristics, etc.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smtClean="0">
                    <a:solidFill>
                      <a:srgbClr val="CC3399"/>
                    </a:solidFill>
                    <a:sym typeface="Mathematica1"/>
                  </a:rPr>
                  <a:t>Cutting planes poorly understood</a:t>
                </a:r>
                <a:r>
                  <a:rPr lang="en-US" dirty="0" smtClean="0">
                    <a:solidFill>
                      <a:schemeClr val="tx1"/>
                    </a:solidFill>
                    <a:sym typeface="Mathematica1"/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  <a:sym typeface="Mathematica1"/>
                  </a:rPr>
                  <a:t>even when objective and constraints are </a:t>
                </a:r>
                <a:r>
                  <a:rPr lang="en-US" dirty="0" smtClean="0">
                    <a:solidFill>
                      <a:schemeClr val="tx1"/>
                    </a:solidFill>
                    <a:sym typeface="Mathematica1"/>
                  </a:rPr>
                  <a:t>convex</a:t>
                </a:r>
                <a:r>
                  <a:rPr lang="en-US" dirty="0">
                    <a:solidFill>
                      <a:schemeClr val="tx1"/>
                    </a:solidFill>
                    <a:sym typeface="Mathematica1"/>
                  </a:rPr>
                  <a:t>.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  <a:sym typeface="Mathematica1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5105400"/>
              </a:xfrm>
              <a:blipFill rotWithShape="1">
                <a:blip r:embed="rId2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6579968" y="1809241"/>
            <a:ext cx="1723008" cy="1370628"/>
          </a:xfrm>
          <a:custGeom>
            <a:avLst/>
            <a:gdLst>
              <a:gd name="connsiteX0" fmla="*/ 131333 w 1458732"/>
              <a:gd name="connsiteY0" fmla="*/ 19528 h 1193986"/>
              <a:gd name="connsiteX1" fmla="*/ 131333 w 1458732"/>
              <a:gd name="connsiteY1" fmla="*/ 1129493 h 1193986"/>
              <a:gd name="connsiteX2" fmla="*/ 1436864 w 1458732"/>
              <a:gd name="connsiteY2" fmla="*/ 997355 h 1193986"/>
              <a:gd name="connsiteX3" fmla="*/ 892453 w 1458732"/>
              <a:gd name="connsiteY3" fmla="*/ 463514 h 1193986"/>
              <a:gd name="connsiteX4" fmla="*/ 131333 w 1458732"/>
              <a:gd name="connsiteY4" fmla="*/ 19528 h 1193986"/>
              <a:gd name="connsiteX0" fmla="*/ 139861 w 1451436"/>
              <a:gd name="connsiteY0" fmla="*/ 17127 h 1276643"/>
              <a:gd name="connsiteX1" fmla="*/ 124004 w 1451436"/>
              <a:gd name="connsiteY1" fmla="*/ 1206375 h 1276643"/>
              <a:gd name="connsiteX2" fmla="*/ 1429535 w 1451436"/>
              <a:gd name="connsiteY2" fmla="*/ 1074237 h 1276643"/>
              <a:gd name="connsiteX3" fmla="*/ 885124 w 1451436"/>
              <a:gd name="connsiteY3" fmla="*/ 540396 h 1276643"/>
              <a:gd name="connsiteX4" fmla="*/ 139861 w 1451436"/>
              <a:gd name="connsiteY4" fmla="*/ 17127 h 1276643"/>
              <a:gd name="connsiteX0" fmla="*/ 162121 w 1778561"/>
              <a:gd name="connsiteY0" fmla="*/ 15963 h 1232402"/>
              <a:gd name="connsiteX1" fmla="*/ 146264 w 1778561"/>
              <a:gd name="connsiteY1" fmla="*/ 1205211 h 1232402"/>
              <a:gd name="connsiteX2" fmla="*/ 1763642 w 1778561"/>
              <a:gd name="connsiteY2" fmla="*/ 824652 h 1232402"/>
              <a:gd name="connsiteX3" fmla="*/ 907384 w 1778561"/>
              <a:gd name="connsiteY3" fmla="*/ 539232 h 1232402"/>
              <a:gd name="connsiteX4" fmla="*/ 162121 w 1778561"/>
              <a:gd name="connsiteY4" fmla="*/ 15963 h 1232402"/>
              <a:gd name="connsiteX0" fmla="*/ 311472 w 1710589"/>
              <a:gd name="connsiteY0" fmla="*/ 14942 h 1281443"/>
              <a:gd name="connsiteX1" fmla="*/ 78907 w 1710589"/>
              <a:gd name="connsiteY1" fmla="*/ 1251760 h 1281443"/>
              <a:gd name="connsiteX2" fmla="*/ 1696285 w 1710589"/>
              <a:gd name="connsiteY2" fmla="*/ 871201 h 1281443"/>
              <a:gd name="connsiteX3" fmla="*/ 840027 w 1710589"/>
              <a:gd name="connsiteY3" fmla="*/ 585781 h 1281443"/>
              <a:gd name="connsiteX4" fmla="*/ 311472 w 1710589"/>
              <a:gd name="connsiteY4" fmla="*/ 14942 h 1281443"/>
              <a:gd name="connsiteX0" fmla="*/ 317676 w 1723008"/>
              <a:gd name="connsiteY0" fmla="*/ 104127 h 1370628"/>
              <a:gd name="connsiteX1" fmla="*/ 85111 w 1723008"/>
              <a:gd name="connsiteY1" fmla="*/ 1340945 h 1370628"/>
              <a:gd name="connsiteX2" fmla="*/ 1702489 w 1723008"/>
              <a:gd name="connsiteY2" fmla="*/ 960386 h 1370628"/>
              <a:gd name="connsiteX3" fmla="*/ 1105023 w 1723008"/>
              <a:gd name="connsiteY3" fmla="*/ 166007 h 1370628"/>
              <a:gd name="connsiteX4" fmla="*/ 317676 w 1723008"/>
              <a:gd name="connsiteY4" fmla="*/ 104127 h 137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008" h="1370628">
                <a:moveTo>
                  <a:pt x="317676" y="104127"/>
                </a:moveTo>
                <a:cubicBezTo>
                  <a:pt x="147691" y="299950"/>
                  <a:pt x="-145691" y="1198235"/>
                  <a:pt x="85111" y="1340945"/>
                </a:cubicBezTo>
                <a:cubicBezTo>
                  <a:pt x="315913" y="1483655"/>
                  <a:pt x="1575636" y="1071382"/>
                  <a:pt x="1702489" y="960386"/>
                </a:cubicBezTo>
                <a:cubicBezTo>
                  <a:pt x="1829342" y="849390"/>
                  <a:pt x="1335825" y="308717"/>
                  <a:pt x="1105023" y="166007"/>
                </a:cubicBezTo>
                <a:cubicBezTo>
                  <a:pt x="874221" y="23297"/>
                  <a:pt x="487661" y="-91696"/>
                  <a:pt x="317676" y="10412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229805" y="1748538"/>
            <a:ext cx="0" cy="1741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894745" y="1759891"/>
            <a:ext cx="0" cy="1741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558108" y="1753810"/>
            <a:ext cx="0" cy="1741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222872" y="1756661"/>
            <a:ext cx="0" cy="1741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9600" cy="1371600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Mixed and Non Linear Models?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65052" y="2350122"/>
                <a:ext cx="3993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052" y="2350122"/>
                <a:ext cx="39938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6190685" y="3460332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55265" y="3461177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19845" y="3462022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182610" y="3463183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894747" y="1933649"/>
            <a:ext cx="0" cy="12223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558108" y="1933649"/>
            <a:ext cx="2" cy="10905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8223288" y="2544799"/>
            <a:ext cx="0" cy="2421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190685" y="1718848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855265" y="1719693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519845" y="1720538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182610" y="1721698"/>
            <a:ext cx="66364" cy="58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9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/>
          <p:cNvSpPr/>
          <p:nvPr/>
        </p:nvSpPr>
        <p:spPr>
          <a:xfrm>
            <a:off x="5730561" y="2325119"/>
            <a:ext cx="3127698" cy="2370021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  <a:gd name="connsiteX0" fmla="*/ 762730 w 2375749"/>
              <a:gd name="connsiteY0" fmla="*/ 290512 h 1950652"/>
              <a:gd name="connsiteX1" fmla="*/ 1633587 w 2375749"/>
              <a:gd name="connsiteY1" fmla="*/ 226 h 1950652"/>
              <a:gd name="connsiteX2" fmla="*/ 2359302 w 2375749"/>
              <a:gd name="connsiteY2" fmla="*/ 305027 h 1950652"/>
              <a:gd name="connsiteX3" fmla="*/ 1959433 w 2375749"/>
              <a:gd name="connsiteY3" fmla="*/ 1827575 h 1950652"/>
              <a:gd name="connsiteX4" fmla="*/ 37016 w 2375749"/>
              <a:gd name="connsiteY4" fmla="*/ 1683884 h 1950652"/>
              <a:gd name="connsiteX5" fmla="*/ 762730 w 2375749"/>
              <a:gd name="connsiteY5" fmla="*/ 290512 h 1950652"/>
              <a:gd name="connsiteX0" fmla="*/ 1101357 w 2352426"/>
              <a:gd name="connsiteY0" fmla="*/ 82124 h 2411464"/>
              <a:gd name="connsiteX1" fmla="*/ 1610264 w 2352426"/>
              <a:gd name="connsiteY1" fmla="*/ 430013 h 2411464"/>
              <a:gd name="connsiteX2" fmla="*/ 2335979 w 2352426"/>
              <a:gd name="connsiteY2" fmla="*/ 734814 h 2411464"/>
              <a:gd name="connsiteX3" fmla="*/ 1936110 w 2352426"/>
              <a:gd name="connsiteY3" fmla="*/ 2257362 h 2411464"/>
              <a:gd name="connsiteX4" fmla="*/ 13693 w 2352426"/>
              <a:gd name="connsiteY4" fmla="*/ 2113671 h 2411464"/>
              <a:gd name="connsiteX5" fmla="*/ 1101357 w 2352426"/>
              <a:gd name="connsiteY5" fmla="*/ 82124 h 2411464"/>
              <a:gd name="connsiteX0" fmla="*/ 1101497 w 2348449"/>
              <a:gd name="connsiteY0" fmla="*/ 196179 h 2525519"/>
              <a:gd name="connsiteX1" fmla="*/ 1677079 w 2348449"/>
              <a:gd name="connsiteY1" fmla="*/ 153543 h 2525519"/>
              <a:gd name="connsiteX2" fmla="*/ 2336119 w 2348449"/>
              <a:gd name="connsiteY2" fmla="*/ 848869 h 2525519"/>
              <a:gd name="connsiteX3" fmla="*/ 1936250 w 2348449"/>
              <a:gd name="connsiteY3" fmla="*/ 2371417 h 2525519"/>
              <a:gd name="connsiteX4" fmla="*/ 13833 w 2348449"/>
              <a:gd name="connsiteY4" fmla="*/ 2227726 h 2525519"/>
              <a:gd name="connsiteX5" fmla="*/ 1101497 w 2348449"/>
              <a:gd name="connsiteY5" fmla="*/ 196179 h 2525519"/>
              <a:gd name="connsiteX0" fmla="*/ 1101497 w 2348449"/>
              <a:gd name="connsiteY0" fmla="*/ 171489 h 2500829"/>
              <a:gd name="connsiteX1" fmla="*/ 1677079 w 2348449"/>
              <a:gd name="connsiteY1" fmla="*/ 128853 h 2500829"/>
              <a:gd name="connsiteX2" fmla="*/ 2336119 w 2348449"/>
              <a:gd name="connsiteY2" fmla="*/ 824179 h 2500829"/>
              <a:gd name="connsiteX3" fmla="*/ 1936250 w 2348449"/>
              <a:gd name="connsiteY3" fmla="*/ 2346727 h 2500829"/>
              <a:gd name="connsiteX4" fmla="*/ 13833 w 2348449"/>
              <a:gd name="connsiteY4" fmla="*/ 2203036 h 2500829"/>
              <a:gd name="connsiteX5" fmla="*/ 1101497 w 2348449"/>
              <a:gd name="connsiteY5" fmla="*/ 171489 h 2500829"/>
              <a:gd name="connsiteX0" fmla="*/ 1101497 w 2348449"/>
              <a:gd name="connsiteY0" fmla="*/ 171489 h 2500829"/>
              <a:gd name="connsiteX1" fmla="*/ 1677079 w 2348449"/>
              <a:gd name="connsiteY1" fmla="*/ 128853 h 2500829"/>
              <a:gd name="connsiteX2" fmla="*/ 2336119 w 2348449"/>
              <a:gd name="connsiteY2" fmla="*/ 824179 h 2500829"/>
              <a:gd name="connsiteX3" fmla="*/ 1936250 w 2348449"/>
              <a:gd name="connsiteY3" fmla="*/ 2346727 h 2500829"/>
              <a:gd name="connsiteX4" fmla="*/ 13833 w 2348449"/>
              <a:gd name="connsiteY4" fmla="*/ 2203036 h 2500829"/>
              <a:gd name="connsiteX5" fmla="*/ 1101497 w 2348449"/>
              <a:gd name="connsiteY5" fmla="*/ 171489 h 2500829"/>
              <a:gd name="connsiteX0" fmla="*/ 1101497 w 2348449"/>
              <a:gd name="connsiteY0" fmla="*/ 55173 h 2384513"/>
              <a:gd name="connsiteX1" fmla="*/ 1677079 w 2348449"/>
              <a:gd name="connsiteY1" fmla="*/ 12537 h 2384513"/>
              <a:gd name="connsiteX2" fmla="*/ 2336119 w 2348449"/>
              <a:gd name="connsiteY2" fmla="*/ 707863 h 2384513"/>
              <a:gd name="connsiteX3" fmla="*/ 1936250 w 2348449"/>
              <a:gd name="connsiteY3" fmla="*/ 2230411 h 2384513"/>
              <a:gd name="connsiteX4" fmla="*/ 13833 w 2348449"/>
              <a:gd name="connsiteY4" fmla="*/ 2086720 h 2384513"/>
              <a:gd name="connsiteX5" fmla="*/ 1101497 w 2348449"/>
              <a:gd name="connsiteY5" fmla="*/ 55173 h 2384513"/>
              <a:gd name="connsiteX0" fmla="*/ 1101497 w 2346177"/>
              <a:gd name="connsiteY0" fmla="*/ 55173 h 2384513"/>
              <a:gd name="connsiteX1" fmla="*/ 1715179 w 2346177"/>
              <a:gd name="connsiteY1" fmla="*/ 12537 h 2384513"/>
              <a:gd name="connsiteX2" fmla="*/ 2336119 w 2346177"/>
              <a:gd name="connsiteY2" fmla="*/ 707863 h 2384513"/>
              <a:gd name="connsiteX3" fmla="*/ 1936250 w 2346177"/>
              <a:gd name="connsiteY3" fmla="*/ 2230411 h 2384513"/>
              <a:gd name="connsiteX4" fmla="*/ 13833 w 2346177"/>
              <a:gd name="connsiteY4" fmla="*/ 2086720 h 2384513"/>
              <a:gd name="connsiteX5" fmla="*/ 1101497 w 2346177"/>
              <a:gd name="connsiteY5" fmla="*/ 55173 h 2384513"/>
              <a:gd name="connsiteX0" fmla="*/ 1101497 w 2346177"/>
              <a:gd name="connsiteY0" fmla="*/ 46727 h 2376067"/>
              <a:gd name="connsiteX1" fmla="*/ 1715179 w 2346177"/>
              <a:gd name="connsiteY1" fmla="*/ 4091 h 2376067"/>
              <a:gd name="connsiteX2" fmla="*/ 2336119 w 2346177"/>
              <a:gd name="connsiteY2" fmla="*/ 699417 h 2376067"/>
              <a:gd name="connsiteX3" fmla="*/ 1936250 w 2346177"/>
              <a:gd name="connsiteY3" fmla="*/ 2221965 h 2376067"/>
              <a:gd name="connsiteX4" fmla="*/ 13833 w 2346177"/>
              <a:gd name="connsiteY4" fmla="*/ 2078274 h 2376067"/>
              <a:gd name="connsiteX5" fmla="*/ 1101497 w 2346177"/>
              <a:gd name="connsiteY5" fmla="*/ 46727 h 2376067"/>
              <a:gd name="connsiteX0" fmla="*/ 1101497 w 2346177"/>
              <a:gd name="connsiteY0" fmla="*/ 43384 h 2372724"/>
              <a:gd name="connsiteX1" fmla="*/ 1715179 w 2346177"/>
              <a:gd name="connsiteY1" fmla="*/ 748 h 2372724"/>
              <a:gd name="connsiteX2" fmla="*/ 2336119 w 2346177"/>
              <a:gd name="connsiteY2" fmla="*/ 696074 h 2372724"/>
              <a:gd name="connsiteX3" fmla="*/ 1936250 w 2346177"/>
              <a:gd name="connsiteY3" fmla="*/ 2218622 h 2372724"/>
              <a:gd name="connsiteX4" fmla="*/ 13833 w 2346177"/>
              <a:gd name="connsiteY4" fmla="*/ 2074931 h 2372724"/>
              <a:gd name="connsiteX5" fmla="*/ 1101497 w 2346177"/>
              <a:gd name="connsiteY5" fmla="*/ 43384 h 2372724"/>
              <a:gd name="connsiteX0" fmla="*/ 1101497 w 2346177"/>
              <a:gd name="connsiteY0" fmla="*/ 42718 h 2372058"/>
              <a:gd name="connsiteX1" fmla="*/ 1715179 w 2346177"/>
              <a:gd name="connsiteY1" fmla="*/ 82 h 2372058"/>
              <a:gd name="connsiteX2" fmla="*/ 2336119 w 2346177"/>
              <a:gd name="connsiteY2" fmla="*/ 695408 h 2372058"/>
              <a:gd name="connsiteX3" fmla="*/ 1936250 w 2346177"/>
              <a:gd name="connsiteY3" fmla="*/ 2217956 h 2372058"/>
              <a:gd name="connsiteX4" fmla="*/ 13833 w 2346177"/>
              <a:gd name="connsiteY4" fmla="*/ 2074265 h 2372058"/>
              <a:gd name="connsiteX5" fmla="*/ 1101497 w 2346177"/>
              <a:gd name="connsiteY5" fmla="*/ 42718 h 2372058"/>
              <a:gd name="connsiteX0" fmla="*/ 1101497 w 2346177"/>
              <a:gd name="connsiteY0" fmla="*/ 42718 h 2372058"/>
              <a:gd name="connsiteX1" fmla="*/ 1715179 w 2346177"/>
              <a:gd name="connsiteY1" fmla="*/ 82 h 2372058"/>
              <a:gd name="connsiteX2" fmla="*/ 2336119 w 2346177"/>
              <a:gd name="connsiteY2" fmla="*/ 695408 h 2372058"/>
              <a:gd name="connsiteX3" fmla="*/ 1936250 w 2346177"/>
              <a:gd name="connsiteY3" fmla="*/ 2217956 h 2372058"/>
              <a:gd name="connsiteX4" fmla="*/ 13833 w 2346177"/>
              <a:gd name="connsiteY4" fmla="*/ 2074265 h 2372058"/>
              <a:gd name="connsiteX5" fmla="*/ 1101497 w 2346177"/>
              <a:gd name="connsiteY5" fmla="*/ 42718 h 2372058"/>
              <a:gd name="connsiteX0" fmla="*/ 1101497 w 2346177"/>
              <a:gd name="connsiteY0" fmla="*/ 42636 h 2371976"/>
              <a:gd name="connsiteX1" fmla="*/ 1715179 w 2346177"/>
              <a:gd name="connsiteY1" fmla="*/ 0 h 2371976"/>
              <a:gd name="connsiteX2" fmla="*/ 2336119 w 2346177"/>
              <a:gd name="connsiteY2" fmla="*/ 695326 h 2371976"/>
              <a:gd name="connsiteX3" fmla="*/ 1936250 w 2346177"/>
              <a:gd name="connsiteY3" fmla="*/ 2217874 h 2371976"/>
              <a:gd name="connsiteX4" fmla="*/ 13833 w 2346177"/>
              <a:gd name="connsiteY4" fmla="*/ 2074183 h 2371976"/>
              <a:gd name="connsiteX5" fmla="*/ 1101497 w 2346177"/>
              <a:gd name="connsiteY5" fmla="*/ 42636 h 2371976"/>
              <a:gd name="connsiteX0" fmla="*/ 1101497 w 2400866"/>
              <a:gd name="connsiteY0" fmla="*/ 42636 h 2371976"/>
              <a:gd name="connsiteX1" fmla="*/ 1715179 w 2400866"/>
              <a:gd name="connsiteY1" fmla="*/ 0 h 2371976"/>
              <a:gd name="connsiteX2" fmla="*/ 2336119 w 2400866"/>
              <a:gd name="connsiteY2" fmla="*/ 695326 h 2371976"/>
              <a:gd name="connsiteX3" fmla="*/ 1936250 w 2400866"/>
              <a:gd name="connsiteY3" fmla="*/ 2217874 h 2371976"/>
              <a:gd name="connsiteX4" fmla="*/ 13833 w 2400866"/>
              <a:gd name="connsiteY4" fmla="*/ 2074183 h 2371976"/>
              <a:gd name="connsiteX5" fmla="*/ 1101497 w 2400866"/>
              <a:gd name="connsiteY5" fmla="*/ 42636 h 2371976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2491 h 2341831"/>
              <a:gd name="connsiteX1" fmla="*/ 1715179 w 2346177"/>
              <a:gd name="connsiteY1" fmla="*/ 0 h 2341831"/>
              <a:gd name="connsiteX2" fmla="*/ 2336119 w 2346177"/>
              <a:gd name="connsiteY2" fmla="*/ 665181 h 2341831"/>
              <a:gd name="connsiteX3" fmla="*/ 1936250 w 2346177"/>
              <a:gd name="connsiteY3" fmla="*/ 2187729 h 2341831"/>
              <a:gd name="connsiteX4" fmla="*/ 13833 w 2346177"/>
              <a:gd name="connsiteY4" fmla="*/ 2044038 h 2341831"/>
              <a:gd name="connsiteX5" fmla="*/ 1101497 w 2346177"/>
              <a:gd name="connsiteY5" fmla="*/ 12491 h 2341831"/>
              <a:gd name="connsiteX0" fmla="*/ 1101497 w 2346177"/>
              <a:gd name="connsiteY0" fmla="*/ 12491 h 2341831"/>
              <a:gd name="connsiteX1" fmla="*/ 1715179 w 2346177"/>
              <a:gd name="connsiteY1" fmla="*/ 0 h 2341831"/>
              <a:gd name="connsiteX2" fmla="*/ 2336119 w 2346177"/>
              <a:gd name="connsiteY2" fmla="*/ 665181 h 2341831"/>
              <a:gd name="connsiteX3" fmla="*/ 1936250 w 2346177"/>
              <a:gd name="connsiteY3" fmla="*/ 2187729 h 2341831"/>
              <a:gd name="connsiteX4" fmla="*/ 13833 w 2346177"/>
              <a:gd name="connsiteY4" fmla="*/ 2044038 h 2341831"/>
              <a:gd name="connsiteX5" fmla="*/ 1101497 w 2346177"/>
              <a:gd name="connsiteY5" fmla="*/ 12491 h 2341831"/>
              <a:gd name="connsiteX0" fmla="*/ 1101497 w 2939671"/>
              <a:gd name="connsiteY0" fmla="*/ 12491 h 2341831"/>
              <a:gd name="connsiteX1" fmla="*/ 1715179 w 2939671"/>
              <a:gd name="connsiteY1" fmla="*/ 0 h 2341831"/>
              <a:gd name="connsiteX2" fmla="*/ 2938174 w 2939671"/>
              <a:gd name="connsiteY2" fmla="*/ 352837 h 2341831"/>
              <a:gd name="connsiteX3" fmla="*/ 1936250 w 2939671"/>
              <a:gd name="connsiteY3" fmla="*/ 2187729 h 2341831"/>
              <a:gd name="connsiteX4" fmla="*/ 13833 w 2939671"/>
              <a:gd name="connsiteY4" fmla="*/ 2044038 h 2341831"/>
              <a:gd name="connsiteX5" fmla="*/ 1101497 w 2939671"/>
              <a:gd name="connsiteY5" fmla="*/ 12491 h 2341831"/>
              <a:gd name="connsiteX0" fmla="*/ 1109501 w 2948528"/>
              <a:gd name="connsiteY0" fmla="*/ 12491 h 2344792"/>
              <a:gd name="connsiteX1" fmla="*/ 1723183 w 2948528"/>
              <a:gd name="connsiteY1" fmla="*/ 0 h 2344792"/>
              <a:gd name="connsiteX2" fmla="*/ 2946178 w 2948528"/>
              <a:gd name="connsiteY2" fmla="*/ 352837 h 2344792"/>
              <a:gd name="connsiteX3" fmla="*/ 2193224 w 2948528"/>
              <a:gd name="connsiteY3" fmla="*/ 2192256 h 2344792"/>
              <a:gd name="connsiteX4" fmla="*/ 21837 w 2948528"/>
              <a:gd name="connsiteY4" fmla="*/ 2044038 h 2344792"/>
              <a:gd name="connsiteX5" fmla="*/ 1109501 w 2948528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3461"/>
              <a:gd name="connsiteY0" fmla="*/ 12491 h 2344792"/>
              <a:gd name="connsiteX1" fmla="*/ 1723183 w 3163461"/>
              <a:gd name="connsiteY1" fmla="*/ 0 h 2344792"/>
              <a:gd name="connsiteX2" fmla="*/ 3163461 w 3163461"/>
              <a:gd name="connsiteY2" fmla="*/ 515800 h 2344792"/>
              <a:gd name="connsiteX3" fmla="*/ 2193224 w 3163461"/>
              <a:gd name="connsiteY3" fmla="*/ 2192256 h 2344792"/>
              <a:gd name="connsiteX4" fmla="*/ 21837 w 3163461"/>
              <a:gd name="connsiteY4" fmla="*/ 2044038 h 2344792"/>
              <a:gd name="connsiteX5" fmla="*/ 1109501 w 3163461"/>
              <a:gd name="connsiteY5" fmla="*/ 12491 h 2344792"/>
              <a:gd name="connsiteX0" fmla="*/ 1109501 w 3059346"/>
              <a:gd name="connsiteY0" fmla="*/ 12491 h 2344792"/>
              <a:gd name="connsiteX1" fmla="*/ 1723183 w 3059346"/>
              <a:gd name="connsiteY1" fmla="*/ 0 h 2344792"/>
              <a:gd name="connsiteX2" fmla="*/ 3059346 w 3059346"/>
              <a:gd name="connsiteY2" fmla="*/ 479587 h 2344792"/>
              <a:gd name="connsiteX3" fmla="*/ 2193224 w 3059346"/>
              <a:gd name="connsiteY3" fmla="*/ 2192256 h 2344792"/>
              <a:gd name="connsiteX4" fmla="*/ 21837 w 3059346"/>
              <a:gd name="connsiteY4" fmla="*/ 2044038 h 2344792"/>
              <a:gd name="connsiteX5" fmla="*/ 1109501 w 3059346"/>
              <a:gd name="connsiteY5" fmla="*/ 12491 h 2344792"/>
              <a:gd name="connsiteX0" fmla="*/ 1109501 w 3059346"/>
              <a:gd name="connsiteY0" fmla="*/ 12491 h 2344792"/>
              <a:gd name="connsiteX1" fmla="*/ 1723183 w 3059346"/>
              <a:gd name="connsiteY1" fmla="*/ 0 h 2344792"/>
              <a:gd name="connsiteX2" fmla="*/ 3059346 w 3059346"/>
              <a:gd name="connsiteY2" fmla="*/ 479587 h 2344792"/>
              <a:gd name="connsiteX3" fmla="*/ 2193224 w 3059346"/>
              <a:gd name="connsiteY3" fmla="*/ 2192256 h 2344792"/>
              <a:gd name="connsiteX4" fmla="*/ 21837 w 3059346"/>
              <a:gd name="connsiteY4" fmla="*/ 2044038 h 2344792"/>
              <a:gd name="connsiteX5" fmla="*/ 1109501 w 3059346"/>
              <a:gd name="connsiteY5" fmla="*/ 12491 h 2344792"/>
              <a:gd name="connsiteX0" fmla="*/ 1109501 w 3023132"/>
              <a:gd name="connsiteY0" fmla="*/ 12491 h 2344792"/>
              <a:gd name="connsiteX1" fmla="*/ 1723183 w 3023132"/>
              <a:gd name="connsiteY1" fmla="*/ 0 h 2344792"/>
              <a:gd name="connsiteX2" fmla="*/ 3023132 w 3023132"/>
              <a:gd name="connsiteY2" fmla="*/ 479587 h 2344792"/>
              <a:gd name="connsiteX3" fmla="*/ 2193224 w 3023132"/>
              <a:gd name="connsiteY3" fmla="*/ 2192256 h 2344792"/>
              <a:gd name="connsiteX4" fmla="*/ 21837 w 3023132"/>
              <a:gd name="connsiteY4" fmla="*/ 2044038 h 2344792"/>
              <a:gd name="connsiteX5" fmla="*/ 1109501 w 3023132"/>
              <a:gd name="connsiteY5" fmla="*/ 12491 h 2344792"/>
              <a:gd name="connsiteX0" fmla="*/ 1109501 w 3023132"/>
              <a:gd name="connsiteY0" fmla="*/ 12491 h 2329725"/>
              <a:gd name="connsiteX1" fmla="*/ 1723183 w 3023132"/>
              <a:gd name="connsiteY1" fmla="*/ 0 h 2329725"/>
              <a:gd name="connsiteX2" fmla="*/ 3023132 w 3023132"/>
              <a:gd name="connsiteY2" fmla="*/ 479587 h 2329725"/>
              <a:gd name="connsiteX3" fmla="*/ 2193224 w 3023132"/>
              <a:gd name="connsiteY3" fmla="*/ 2192256 h 2329725"/>
              <a:gd name="connsiteX4" fmla="*/ 21837 w 3023132"/>
              <a:gd name="connsiteY4" fmla="*/ 2044038 h 2329725"/>
              <a:gd name="connsiteX5" fmla="*/ 1109501 w 3023132"/>
              <a:gd name="connsiteY5" fmla="*/ 12491 h 2329725"/>
              <a:gd name="connsiteX0" fmla="*/ 1113786 w 3022890"/>
              <a:gd name="connsiteY0" fmla="*/ 2680 h 2334235"/>
              <a:gd name="connsiteX1" fmla="*/ 1722941 w 3022890"/>
              <a:gd name="connsiteY1" fmla="*/ 3769 h 2334235"/>
              <a:gd name="connsiteX2" fmla="*/ 3022890 w 3022890"/>
              <a:gd name="connsiteY2" fmla="*/ 483356 h 2334235"/>
              <a:gd name="connsiteX3" fmla="*/ 2192982 w 3022890"/>
              <a:gd name="connsiteY3" fmla="*/ 2196025 h 2334235"/>
              <a:gd name="connsiteX4" fmla="*/ 21595 w 3022890"/>
              <a:gd name="connsiteY4" fmla="*/ 2047807 h 2334235"/>
              <a:gd name="connsiteX5" fmla="*/ 1113786 w 3022890"/>
              <a:gd name="connsiteY5" fmla="*/ 2680 h 2334235"/>
              <a:gd name="connsiteX0" fmla="*/ 1113786 w 3022890"/>
              <a:gd name="connsiteY0" fmla="*/ 6043 h 2337598"/>
              <a:gd name="connsiteX1" fmla="*/ 1722941 w 3022890"/>
              <a:gd name="connsiteY1" fmla="*/ 7132 h 2337598"/>
              <a:gd name="connsiteX2" fmla="*/ 3022890 w 3022890"/>
              <a:gd name="connsiteY2" fmla="*/ 486719 h 2337598"/>
              <a:gd name="connsiteX3" fmla="*/ 2192982 w 3022890"/>
              <a:gd name="connsiteY3" fmla="*/ 2199388 h 2337598"/>
              <a:gd name="connsiteX4" fmla="*/ 21595 w 3022890"/>
              <a:gd name="connsiteY4" fmla="*/ 2051170 h 2337598"/>
              <a:gd name="connsiteX5" fmla="*/ 1113786 w 3022890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818002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15662 h 2347217"/>
              <a:gd name="connsiteX1" fmla="*/ 1804422 w 3059104"/>
              <a:gd name="connsiteY1" fmla="*/ 3171 h 2347217"/>
              <a:gd name="connsiteX2" fmla="*/ 3059104 w 3059104"/>
              <a:gd name="connsiteY2" fmla="*/ 410330 h 2347217"/>
              <a:gd name="connsiteX3" fmla="*/ 2192982 w 3059104"/>
              <a:gd name="connsiteY3" fmla="*/ 2209007 h 2347217"/>
              <a:gd name="connsiteX4" fmla="*/ 21595 w 3059104"/>
              <a:gd name="connsiteY4" fmla="*/ 2060789 h 2347217"/>
              <a:gd name="connsiteX5" fmla="*/ 1113786 w 3059104"/>
              <a:gd name="connsiteY5" fmla="*/ 15662 h 2347217"/>
              <a:gd name="connsiteX0" fmla="*/ 1113786 w 3059104"/>
              <a:gd name="connsiteY0" fmla="*/ 15662 h 2347217"/>
              <a:gd name="connsiteX1" fmla="*/ 1768208 w 3059104"/>
              <a:gd name="connsiteY1" fmla="*/ 3171 h 2347217"/>
              <a:gd name="connsiteX2" fmla="*/ 3059104 w 3059104"/>
              <a:gd name="connsiteY2" fmla="*/ 410330 h 2347217"/>
              <a:gd name="connsiteX3" fmla="*/ 2192982 w 3059104"/>
              <a:gd name="connsiteY3" fmla="*/ 2209007 h 2347217"/>
              <a:gd name="connsiteX4" fmla="*/ 21595 w 3059104"/>
              <a:gd name="connsiteY4" fmla="*/ 2060789 h 2347217"/>
              <a:gd name="connsiteX5" fmla="*/ 1113786 w 3059104"/>
              <a:gd name="connsiteY5" fmla="*/ 15662 h 2347217"/>
              <a:gd name="connsiteX0" fmla="*/ 1113786 w 3059104"/>
              <a:gd name="connsiteY0" fmla="*/ 12511 h 2344066"/>
              <a:gd name="connsiteX1" fmla="*/ 1768208 w 3059104"/>
              <a:gd name="connsiteY1" fmla="*/ 20 h 2344066"/>
              <a:gd name="connsiteX2" fmla="*/ 3059104 w 3059104"/>
              <a:gd name="connsiteY2" fmla="*/ 407179 h 2344066"/>
              <a:gd name="connsiteX3" fmla="*/ 2192982 w 3059104"/>
              <a:gd name="connsiteY3" fmla="*/ 2205856 h 2344066"/>
              <a:gd name="connsiteX4" fmla="*/ 21595 w 3059104"/>
              <a:gd name="connsiteY4" fmla="*/ 2057638 h 2344066"/>
              <a:gd name="connsiteX5" fmla="*/ 1113786 w 3059104"/>
              <a:gd name="connsiteY5" fmla="*/ 12511 h 2344066"/>
              <a:gd name="connsiteX0" fmla="*/ 1182380 w 3127698"/>
              <a:gd name="connsiteY0" fmla="*/ 12511 h 2370021"/>
              <a:gd name="connsiteX1" fmla="*/ 1836802 w 3127698"/>
              <a:gd name="connsiteY1" fmla="*/ 20 h 2370021"/>
              <a:gd name="connsiteX2" fmla="*/ 3127698 w 3127698"/>
              <a:gd name="connsiteY2" fmla="*/ 407179 h 2370021"/>
              <a:gd name="connsiteX3" fmla="*/ 2261576 w 3127698"/>
              <a:gd name="connsiteY3" fmla="*/ 2205856 h 2370021"/>
              <a:gd name="connsiteX4" fmla="*/ 20339 w 3127698"/>
              <a:gd name="connsiteY4" fmla="*/ 2114788 h 2370021"/>
              <a:gd name="connsiteX5" fmla="*/ 1182380 w 3127698"/>
              <a:gd name="connsiteY5" fmla="*/ 12511 h 237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7698" h="2370021">
                <a:moveTo>
                  <a:pt x="1182380" y="12511"/>
                </a:moveTo>
                <a:cubicBezTo>
                  <a:pt x="1422722" y="4371"/>
                  <a:pt x="1632241" y="-342"/>
                  <a:pt x="1836802" y="20"/>
                </a:cubicBezTo>
                <a:lnTo>
                  <a:pt x="3127698" y="407179"/>
                </a:lnTo>
                <a:lnTo>
                  <a:pt x="2261576" y="2205856"/>
                </a:lnTo>
                <a:cubicBezTo>
                  <a:pt x="1888108" y="2399452"/>
                  <a:pt x="200205" y="2480345"/>
                  <a:pt x="20339" y="2114788"/>
                </a:cubicBezTo>
                <a:cubicBezTo>
                  <a:pt x="-159527" y="1749231"/>
                  <a:pt x="905172" y="358208"/>
                  <a:pt x="1182380" y="1251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5865628" y="2325118"/>
            <a:ext cx="2771378" cy="2252493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  <a:gd name="connsiteX0" fmla="*/ 762730 w 2375749"/>
              <a:gd name="connsiteY0" fmla="*/ 290512 h 1950652"/>
              <a:gd name="connsiteX1" fmla="*/ 1633587 w 2375749"/>
              <a:gd name="connsiteY1" fmla="*/ 226 h 1950652"/>
              <a:gd name="connsiteX2" fmla="*/ 2359302 w 2375749"/>
              <a:gd name="connsiteY2" fmla="*/ 305027 h 1950652"/>
              <a:gd name="connsiteX3" fmla="*/ 1959433 w 2375749"/>
              <a:gd name="connsiteY3" fmla="*/ 1827575 h 1950652"/>
              <a:gd name="connsiteX4" fmla="*/ 37016 w 2375749"/>
              <a:gd name="connsiteY4" fmla="*/ 1683884 h 1950652"/>
              <a:gd name="connsiteX5" fmla="*/ 762730 w 2375749"/>
              <a:gd name="connsiteY5" fmla="*/ 290512 h 1950652"/>
              <a:gd name="connsiteX0" fmla="*/ 1101357 w 2352426"/>
              <a:gd name="connsiteY0" fmla="*/ 82124 h 2411464"/>
              <a:gd name="connsiteX1" fmla="*/ 1610264 w 2352426"/>
              <a:gd name="connsiteY1" fmla="*/ 430013 h 2411464"/>
              <a:gd name="connsiteX2" fmla="*/ 2335979 w 2352426"/>
              <a:gd name="connsiteY2" fmla="*/ 734814 h 2411464"/>
              <a:gd name="connsiteX3" fmla="*/ 1936110 w 2352426"/>
              <a:gd name="connsiteY3" fmla="*/ 2257362 h 2411464"/>
              <a:gd name="connsiteX4" fmla="*/ 13693 w 2352426"/>
              <a:gd name="connsiteY4" fmla="*/ 2113671 h 2411464"/>
              <a:gd name="connsiteX5" fmla="*/ 1101357 w 2352426"/>
              <a:gd name="connsiteY5" fmla="*/ 82124 h 2411464"/>
              <a:gd name="connsiteX0" fmla="*/ 1101497 w 2348449"/>
              <a:gd name="connsiteY0" fmla="*/ 196179 h 2525519"/>
              <a:gd name="connsiteX1" fmla="*/ 1677079 w 2348449"/>
              <a:gd name="connsiteY1" fmla="*/ 153543 h 2525519"/>
              <a:gd name="connsiteX2" fmla="*/ 2336119 w 2348449"/>
              <a:gd name="connsiteY2" fmla="*/ 848869 h 2525519"/>
              <a:gd name="connsiteX3" fmla="*/ 1936250 w 2348449"/>
              <a:gd name="connsiteY3" fmla="*/ 2371417 h 2525519"/>
              <a:gd name="connsiteX4" fmla="*/ 13833 w 2348449"/>
              <a:gd name="connsiteY4" fmla="*/ 2227726 h 2525519"/>
              <a:gd name="connsiteX5" fmla="*/ 1101497 w 2348449"/>
              <a:gd name="connsiteY5" fmla="*/ 196179 h 2525519"/>
              <a:gd name="connsiteX0" fmla="*/ 1101497 w 2348449"/>
              <a:gd name="connsiteY0" fmla="*/ 171489 h 2500829"/>
              <a:gd name="connsiteX1" fmla="*/ 1677079 w 2348449"/>
              <a:gd name="connsiteY1" fmla="*/ 128853 h 2500829"/>
              <a:gd name="connsiteX2" fmla="*/ 2336119 w 2348449"/>
              <a:gd name="connsiteY2" fmla="*/ 824179 h 2500829"/>
              <a:gd name="connsiteX3" fmla="*/ 1936250 w 2348449"/>
              <a:gd name="connsiteY3" fmla="*/ 2346727 h 2500829"/>
              <a:gd name="connsiteX4" fmla="*/ 13833 w 2348449"/>
              <a:gd name="connsiteY4" fmla="*/ 2203036 h 2500829"/>
              <a:gd name="connsiteX5" fmla="*/ 1101497 w 2348449"/>
              <a:gd name="connsiteY5" fmla="*/ 171489 h 2500829"/>
              <a:gd name="connsiteX0" fmla="*/ 1101497 w 2348449"/>
              <a:gd name="connsiteY0" fmla="*/ 171489 h 2500829"/>
              <a:gd name="connsiteX1" fmla="*/ 1677079 w 2348449"/>
              <a:gd name="connsiteY1" fmla="*/ 128853 h 2500829"/>
              <a:gd name="connsiteX2" fmla="*/ 2336119 w 2348449"/>
              <a:gd name="connsiteY2" fmla="*/ 824179 h 2500829"/>
              <a:gd name="connsiteX3" fmla="*/ 1936250 w 2348449"/>
              <a:gd name="connsiteY3" fmla="*/ 2346727 h 2500829"/>
              <a:gd name="connsiteX4" fmla="*/ 13833 w 2348449"/>
              <a:gd name="connsiteY4" fmla="*/ 2203036 h 2500829"/>
              <a:gd name="connsiteX5" fmla="*/ 1101497 w 2348449"/>
              <a:gd name="connsiteY5" fmla="*/ 171489 h 2500829"/>
              <a:gd name="connsiteX0" fmla="*/ 1101497 w 2348449"/>
              <a:gd name="connsiteY0" fmla="*/ 55173 h 2384513"/>
              <a:gd name="connsiteX1" fmla="*/ 1677079 w 2348449"/>
              <a:gd name="connsiteY1" fmla="*/ 12537 h 2384513"/>
              <a:gd name="connsiteX2" fmla="*/ 2336119 w 2348449"/>
              <a:gd name="connsiteY2" fmla="*/ 707863 h 2384513"/>
              <a:gd name="connsiteX3" fmla="*/ 1936250 w 2348449"/>
              <a:gd name="connsiteY3" fmla="*/ 2230411 h 2384513"/>
              <a:gd name="connsiteX4" fmla="*/ 13833 w 2348449"/>
              <a:gd name="connsiteY4" fmla="*/ 2086720 h 2384513"/>
              <a:gd name="connsiteX5" fmla="*/ 1101497 w 2348449"/>
              <a:gd name="connsiteY5" fmla="*/ 55173 h 2384513"/>
              <a:gd name="connsiteX0" fmla="*/ 1101497 w 2346177"/>
              <a:gd name="connsiteY0" fmla="*/ 55173 h 2384513"/>
              <a:gd name="connsiteX1" fmla="*/ 1715179 w 2346177"/>
              <a:gd name="connsiteY1" fmla="*/ 12537 h 2384513"/>
              <a:gd name="connsiteX2" fmla="*/ 2336119 w 2346177"/>
              <a:gd name="connsiteY2" fmla="*/ 707863 h 2384513"/>
              <a:gd name="connsiteX3" fmla="*/ 1936250 w 2346177"/>
              <a:gd name="connsiteY3" fmla="*/ 2230411 h 2384513"/>
              <a:gd name="connsiteX4" fmla="*/ 13833 w 2346177"/>
              <a:gd name="connsiteY4" fmla="*/ 2086720 h 2384513"/>
              <a:gd name="connsiteX5" fmla="*/ 1101497 w 2346177"/>
              <a:gd name="connsiteY5" fmla="*/ 55173 h 2384513"/>
              <a:gd name="connsiteX0" fmla="*/ 1101497 w 2346177"/>
              <a:gd name="connsiteY0" fmla="*/ 46727 h 2376067"/>
              <a:gd name="connsiteX1" fmla="*/ 1715179 w 2346177"/>
              <a:gd name="connsiteY1" fmla="*/ 4091 h 2376067"/>
              <a:gd name="connsiteX2" fmla="*/ 2336119 w 2346177"/>
              <a:gd name="connsiteY2" fmla="*/ 699417 h 2376067"/>
              <a:gd name="connsiteX3" fmla="*/ 1936250 w 2346177"/>
              <a:gd name="connsiteY3" fmla="*/ 2221965 h 2376067"/>
              <a:gd name="connsiteX4" fmla="*/ 13833 w 2346177"/>
              <a:gd name="connsiteY4" fmla="*/ 2078274 h 2376067"/>
              <a:gd name="connsiteX5" fmla="*/ 1101497 w 2346177"/>
              <a:gd name="connsiteY5" fmla="*/ 46727 h 2376067"/>
              <a:gd name="connsiteX0" fmla="*/ 1101497 w 2346177"/>
              <a:gd name="connsiteY0" fmla="*/ 43384 h 2372724"/>
              <a:gd name="connsiteX1" fmla="*/ 1715179 w 2346177"/>
              <a:gd name="connsiteY1" fmla="*/ 748 h 2372724"/>
              <a:gd name="connsiteX2" fmla="*/ 2336119 w 2346177"/>
              <a:gd name="connsiteY2" fmla="*/ 696074 h 2372724"/>
              <a:gd name="connsiteX3" fmla="*/ 1936250 w 2346177"/>
              <a:gd name="connsiteY3" fmla="*/ 2218622 h 2372724"/>
              <a:gd name="connsiteX4" fmla="*/ 13833 w 2346177"/>
              <a:gd name="connsiteY4" fmla="*/ 2074931 h 2372724"/>
              <a:gd name="connsiteX5" fmla="*/ 1101497 w 2346177"/>
              <a:gd name="connsiteY5" fmla="*/ 43384 h 2372724"/>
              <a:gd name="connsiteX0" fmla="*/ 1101497 w 2346177"/>
              <a:gd name="connsiteY0" fmla="*/ 42718 h 2372058"/>
              <a:gd name="connsiteX1" fmla="*/ 1715179 w 2346177"/>
              <a:gd name="connsiteY1" fmla="*/ 82 h 2372058"/>
              <a:gd name="connsiteX2" fmla="*/ 2336119 w 2346177"/>
              <a:gd name="connsiteY2" fmla="*/ 695408 h 2372058"/>
              <a:gd name="connsiteX3" fmla="*/ 1936250 w 2346177"/>
              <a:gd name="connsiteY3" fmla="*/ 2217956 h 2372058"/>
              <a:gd name="connsiteX4" fmla="*/ 13833 w 2346177"/>
              <a:gd name="connsiteY4" fmla="*/ 2074265 h 2372058"/>
              <a:gd name="connsiteX5" fmla="*/ 1101497 w 2346177"/>
              <a:gd name="connsiteY5" fmla="*/ 42718 h 2372058"/>
              <a:gd name="connsiteX0" fmla="*/ 1101497 w 2346177"/>
              <a:gd name="connsiteY0" fmla="*/ 42718 h 2372058"/>
              <a:gd name="connsiteX1" fmla="*/ 1715179 w 2346177"/>
              <a:gd name="connsiteY1" fmla="*/ 82 h 2372058"/>
              <a:gd name="connsiteX2" fmla="*/ 2336119 w 2346177"/>
              <a:gd name="connsiteY2" fmla="*/ 695408 h 2372058"/>
              <a:gd name="connsiteX3" fmla="*/ 1936250 w 2346177"/>
              <a:gd name="connsiteY3" fmla="*/ 2217956 h 2372058"/>
              <a:gd name="connsiteX4" fmla="*/ 13833 w 2346177"/>
              <a:gd name="connsiteY4" fmla="*/ 2074265 h 2372058"/>
              <a:gd name="connsiteX5" fmla="*/ 1101497 w 2346177"/>
              <a:gd name="connsiteY5" fmla="*/ 42718 h 2372058"/>
              <a:gd name="connsiteX0" fmla="*/ 1101497 w 2346177"/>
              <a:gd name="connsiteY0" fmla="*/ 42636 h 2371976"/>
              <a:gd name="connsiteX1" fmla="*/ 1715179 w 2346177"/>
              <a:gd name="connsiteY1" fmla="*/ 0 h 2371976"/>
              <a:gd name="connsiteX2" fmla="*/ 2336119 w 2346177"/>
              <a:gd name="connsiteY2" fmla="*/ 695326 h 2371976"/>
              <a:gd name="connsiteX3" fmla="*/ 1936250 w 2346177"/>
              <a:gd name="connsiteY3" fmla="*/ 2217874 h 2371976"/>
              <a:gd name="connsiteX4" fmla="*/ 13833 w 2346177"/>
              <a:gd name="connsiteY4" fmla="*/ 2074183 h 2371976"/>
              <a:gd name="connsiteX5" fmla="*/ 1101497 w 2346177"/>
              <a:gd name="connsiteY5" fmla="*/ 42636 h 2371976"/>
              <a:gd name="connsiteX0" fmla="*/ 1101497 w 2400866"/>
              <a:gd name="connsiteY0" fmla="*/ 42636 h 2371976"/>
              <a:gd name="connsiteX1" fmla="*/ 1715179 w 2400866"/>
              <a:gd name="connsiteY1" fmla="*/ 0 h 2371976"/>
              <a:gd name="connsiteX2" fmla="*/ 2336119 w 2400866"/>
              <a:gd name="connsiteY2" fmla="*/ 695326 h 2371976"/>
              <a:gd name="connsiteX3" fmla="*/ 1936250 w 2400866"/>
              <a:gd name="connsiteY3" fmla="*/ 2217874 h 2371976"/>
              <a:gd name="connsiteX4" fmla="*/ 13833 w 2400866"/>
              <a:gd name="connsiteY4" fmla="*/ 2074183 h 2371976"/>
              <a:gd name="connsiteX5" fmla="*/ 1101497 w 2400866"/>
              <a:gd name="connsiteY5" fmla="*/ 42636 h 2371976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2491 h 2341831"/>
              <a:gd name="connsiteX1" fmla="*/ 1715179 w 2346177"/>
              <a:gd name="connsiteY1" fmla="*/ 0 h 2341831"/>
              <a:gd name="connsiteX2" fmla="*/ 2336119 w 2346177"/>
              <a:gd name="connsiteY2" fmla="*/ 665181 h 2341831"/>
              <a:gd name="connsiteX3" fmla="*/ 1936250 w 2346177"/>
              <a:gd name="connsiteY3" fmla="*/ 2187729 h 2341831"/>
              <a:gd name="connsiteX4" fmla="*/ 13833 w 2346177"/>
              <a:gd name="connsiteY4" fmla="*/ 2044038 h 2341831"/>
              <a:gd name="connsiteX5" fmla="*/ 1101497 w 2346177"/>
              <a:gd name="connsiteY5" fmla="*/ 12491 h 2341831"/>
              <a:gd name="connsiteX0" fmla="*/ 1101497 w 2346177"/>
              <a:gd name="connsiteY0" fmla="*/ 12491 h 2341831"/>
              <a:gd name="connsiteX1" fmla="*/ 1715179 w 2346177"/>
              <a:gd name="connsiteY1" fmla="*/ 0 h 2341831"/>
              <a:gd name="connsiteX2" fmla="*/ 2336119 w 2346177"/>
              <a:gd name="connsiteY2" fmla="*/ 665181 h 2341831"/>
              <a:gd name="connsiteX3" fmla="*/ 1936250 w 2346177"/>
              <a:gd name="connsiteY3" fmla="*/ 2187729 h 2341831"/>
              <a:gd name="connsiteX4" fmla="*/ 13833 w 2346177"/>
              <a:gd name="connsiteY4" fmla="*/ 2044038 h 2341831"/>
              <a:gd name="connsiteX5" fmla="*/ 1101497 w 2346177"/>
              <a:gd name="connsiteY5" fmla="*/ 12491 h 2341831"/>
              <a:gd name="connsiteX0" fmla="*/ 1101497 w 2939671"/>
              <a:gd name="connsiteY0" fmla="*/ 12491 h 2341831"/>
              <a:gd name="connsiteX1" fmla="*/ 1715179 w 2939671"/>
              <a:gd name="connsiteY1" fmla="*/ 0 h 2341831"/>
              <a:gd name="connsiteX2" fmla="*/ 2938174 w 2939671"/>
              <a:gd name="connsiteY2" fmla="*/ 352837 h 2341831"/>
              <a:gd name="connsiteX3" fmla="*/ 1936250 w 2939671"/>
              <a:gd name="connsiteY3" fmla="*/ 2187729 h 2341831"/>
              <a:gd name="connsiteX4" fmla="*/ 13833 w 2939671"/>
              <a:gd name="connsiteY4" fmla="*/ 2044038 h 2341831"/>
              <a:gd name="connsiteX5" fmla="*/ 1101497 w 2939671"/>
              <a:gd name="connsiteY5" fmla="*/ 12491 h 2341831"/>
              <a:gd name="connsiteX0" fmla="*/ 1109501 w 2948528"/>
              <a:gd name="connsiteY0" fmla="*/ 12491 h 2344792"/>
              <a:gd name="connsiteX1" fmla="*/ 1723183 w 2948528"/>
              <a:gd name="connsiteY1" fmla="*/ 0 h 2344792"/>
              <a:gd name="connsiteX2" fmla="*/ 2946178 w 2948528"/>
              <a:gd name="connsiteY2" fmla="*/ 352837 h 2344792"/>
              <a:gd name="connsiteX3" fmla="*/ 2193224 w 2948528"/>
              <a:gd name="connsiteY3" fmla="*/ 2192256 h 2344792"/>
              <a:gd name="connsiteX4" fmla="*/ 21837 w 2948528"/>
              <a:gd name="connsiteY4" fmla="*/ 2044038 h 2344792"/>
              <a:gd name="connsiteX5" fmla="*/ 1109501 w 2948528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3461"/>
              <a:gd name="connsiteY0" fmla="*/ 12491 h 2344792"/>
              <a:gd name="connsiteX1" fmla="*/ 1723183 w 3163461"/>
              <a:gd name="connsiteY1" fmla="*/ 0 h 2344792"/>
              <a:gd name="connsiteX2" fmla="*/ 3163461 w 3163461"/>
              <a:gd name="connsiteY2" fmla="*/ 515800 h 2344792"/>
              <a:gd name="connsiteX3" fmla="*/ 2193224 w 3163461"/>
              <a:gd name="connsiteY3" fmla="*/ 2192256 h 2344792"/>
              <a:gd name="connsiteX4" fmla="*/ 21837 w 3163461"/>
              <a:gd name="connsiteY4" fmla="*/ 2044038 h 2344792"/>
              <a:gd name="connsiteX5" fmla="*/ 1109501 w 3163461"/>
              <a:gd name="connsiteY5" fmla="*/ 12491 h 2344792"/>
              <a:gd name="connsiteX0" fmla="*/ 1109501 w 3059346"/>
              <a:gd name="connsiteY0" fmla="*/ 12491 h 2344792"/>
              <a:gd name="connsiteX1" fmla="*/ 1723183 w 3059346"/>
              <a:gd name="connsiteY1" fmla="*/ 0 h 2344792"/>
              <a:gd name="connsiteX2" fmla="*/ 3059346 w 3059346"/>
              <a:gd name="connsiteY2" fmla="*/ 479587 h 2344792"/>
              <a:gd name="connsiteX3" fmla="*/ 2193224 w 3059346"/>
              <a:gd name="connsiteY3" fmla="*/ 2192256 h 2344792"/>
              <a:gd name="connsiteX4" fmla="*/ 21837 w 3059346"/>
              <a:gd name="connsiteY4" fmla="*/ 2044038 h 2344792"/>
              <a:gd name="connsiteX5" fmla="*/ 1109501 w 3059346"/>
              <a:gd name="connsiteY5" fmla="*/ 12491 h 2344792"/>
              <a:gd name="connsiteX0" fmla="*/ 1109501 w 3059346"/>
              <a:gd name="connsiteY0" fmla="*/ 12491 h 2344792"/>
              <a:gd name="connsiteX1" fmla="*/ 1723183 w 3059346"/>
              <a:gd name="connsiteY1" fmla="*/ 0 h 2344792"/>
              <a:gd name="connsiteX2" fmla="*/ 3059346 w 3059346"/>
              <a:gd name="connsiteY2" fmla="*/ 479587 h 2344792"/>
              <a:gd name="connsiteX3" fmla="*/ 2193224 w 3059346"/>
              <a:gd name="connsiteY3" fmla="*/ 2192256 h 2344792"/>
              <a:gd name="connsiteX4" fmla="*/ 21837 w 3059346"/>
              <a:gd name="connsiteY4" fmla="*/ 2044038 h 2344792"/>
              <a:gd name="connsiteX5" fmla="*/ 1109501 w 3059346"/>
              <a:gd name="connsiteY5" fmla="*/ 12491 h 2344792"/>
              <a:gd name="connsiteX0" fmla="*/ 1109501 w 3023132"/>
              <a:gd name="connsiteY0" fmla="*/ 12491 h 2344792"/>
              <a:gd name="connsiteX1" fmla="*/ 1723183 w 3023132"/>
              <a:gd name="connsiteY1" fmla="*/ 0 h 2344792"/>
              <a:gd name="connsiteX2" fmla="*/ 3023132 w 3023132"/>
              <a:gd name="connsiteY2" fmla="*/ 479587 h 2344792"/>
              <a:gd name="connsiteX3" fmla="*/ 2193224 w 3023132"/>
              <a:gd name="connsiteY3" fmla="*/ 2192256 h 2344792"/>
              <a:gd name="connsiteX4" fmla="*/ 21837 w 3023132"/>
              <a:gd name="connsiteY4" fmla="*/ 2044038 h 2344792"/>
              <a:gd name="connsiteX5" fmla="*/ 1109501 w 3023132"/>
              <a:gd name="connsiteY5" fmla="*/ 12491 h 2344792"/>
              <a:gd name="connsiteX0" fmla="*/ 1109501 w 3023132"/>
              <a:gd name="connsiteY0" fmla="*/ 12491 h 2329725"/>
              <a:gd name="connsiteX1" fmla="*/ 1723183 w 3023132"/>
              <a:gd name="connsiteY1" fmla="*/ 0 h 2329725"/>
              <a:gd name="connsiteX2" fmla="*/ 3023132 w 3023132"/>
              <a:gd name="connsiteY2" fmla="*/ 479587 h 2329725"/>
              <a:gd name="connsiteX3" fmla="*/ 2193224 w 3023132"/>
              <a:gd name="connsiteY3" fmla="*/ 2192256 h 2329725"/>
              <a:gd name="connsiteX4" fmla="*/ 21837 w 3023132"/>
              <a:gd name="connsiteY4" fmla="*/ 2044038 h 2329725"/>
              <a:gd name="connsiteX5" fmla="*/ 1109501 w 3023132"/>
              <a:gd name="connsiteY5" fmla="*/ 12491 h 2329725"/>
              <a:gd name="connsiteX0" fmla="*/ 1113786 w 3022890"/>
              <a:gd name="connsiteY0" fmla="*/ 2680 h 2334235"/>
              <a:gd name="connsiteX1" fmla="*/ 1722941 w 3022890"/>
              <a:gd name="connsiteY1" fmla="*/ 3769 h 2334235"/>
              <a:gd name="connsiteX2" fmla="*/ 3022890 w 3022890"/>
              <a:gd name="connsiteY2" fmla="*/ 483356 h 2334235"/>
              <a:gd name="connsiteX3" fmla="*/ 2192982 w 3022890"/>
              <a:gd name="connsiteY3" fmla="*/ 2196025 h 2334235"/>
              <a:gd name="connsiteX4" fmla="*/ 21595 w 3022890"/>
              <a:gd name="connsiteY4" fmla="*/ 2047807 h 2334235"/>
              <a:gd name="connsiteX5" fmla="*/ 1113786 w 3022890"/>
              <a:gd name="connsiteY5" fmla="*/ 2680 h 2334235"/>
              <a:gd name="connsiteX0" fmla="*/ 1113786 w 3022890"/>
              <a:gd name="connsiteY0" fmla="*/ 6043 h 2337598"/>
              <a:gd name="connsiteX1" fmla="*/ 1722941 w 3022890"/>
              <a:gd name="connsiteY1" fmla="*/ 7132 h 2337598"/>
              <a:gd name="connsiteX2" fmla="*/ 3022890 w 3022890"/>
              <a:gd name="connsiteY2" fmla="*/ 486719 h 2337598"/>
              <a:gd name="connsiteX3" fmla="*/ 2192982 w 3022890"/>
              <a:gd name="connsiteY3" fmla="*/ 2199388 h 2337598"/>
              <a:gd name="connsiteX4" fmla="*/ 21595 w 3022890"/>
              <a:gd name="connsiteY4" fmla="*/ 2051170 h 2337598"/>
              <a:gd name="connsiteX5" fmla="*/ 1113786 w 3022890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818002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15662 h 2347217"/>
              <a:gd name="connsiteX1" fmla="*/ 1804422 w 3059104"/>
              <a:gd name="connsiteY1" fmla="*/ 3171 h 2347217"/>
              <a:gd name="connsiteX2" fmla="*/ 3059104 w 3059104"/>
              <a:gd name="connsiteY2" fmla="*/ 410330 h 2347217"/>
              <a:gd name="connsiteX3" fmla="*/ 2192982 w 3059104"/>
              <a:gd name="connsiteY3" fmla="*/ 2209007 h 2347217"/>
              <a:gd name="connsiteX4" fmla="*/ 21595 w 3059104"/>
              <a:gd name="connsiteY4" fmla="*/ 2060789 h 2347217"/>
              <a:gd name="connsiteX5" fmla="*/ 1113786 w 3059104"/>
              <a:gd name="connsiteY5" fmla="*/ 15662 h 2347217"/>
              <a:gd name="connsiteX0" fmla="*/ 1113786 w 3059104"/>
              <a:gd name="connsiteY0" fmla="*/ 15662 h 2347217"/>
              <a:gd name="connsiteX1" fmla="*/ 1768208 w 3059104"/>
              <a:gd name="connsiteY1" fmla="*/ 3171 h 2347217"/>
              <a:gd name="connsiteX2" fmla="*/ 3059104 w 3059104"/>
              <a:gd name="connsiteY2" fmla="*/ 410330 h 2347217"/>
              <a:gd name="connsiteX3" fmla="*/ 2192982 w 3059104"/>
              <a:gd name="connsiteY3" fmla="*/ 2209007 h 2347217"/>
              <a:gd name="connsiteX4" fmla="*/ 21595 w 3059104"/>
              <a:gd name="connsiteY4" fmla="*/ 2060789 h 2347217"/>
              <a:gd name="connsiteX5" fmla="*/ 1113786 w 3059104"/>
              <a:gd name="connsiteY5" fmla="*/ 15662 h 2347217"/>
              <a:gd name="connsiteX0" fmla="*/ 1113786 w 3059104"/>
              <a:gd name="connsiteY0" fmla="*/ 12511 h 2344066"/>
              <a:gd name="connsiteX1" fmla="*/ 1768208 w 3059104"/>
              <a:gd name="connsiteY1" fmla="*/ 20 h 2344066"/>
              <a:gd name="connsiteX2" fmla="*/ 3059104 w 3059104"/>
              <a:gd name="connsiteY2" fmla="*/ 407179 h 2344066"/>
              <a:gd name="connsiteX3" fmla="*/ 2192982 w 3059104"/>
              <a:gd name="connsiteY3" fmla="*/ 2205856 h 2344066"/>
              <a:gd name="connsiteX4" fmla="*/ 21595 w 3059104"/>
              <a:gd name="connsiteY4" fmla="*/ 2057638 h 2344066"/>
              <a:gd name="connsiteX5" fmla="*/ 1113786 w 3059104"/>
              <a:gd name="connsiteY5" fmla="*/ 12511 h 2344066"/>
              <a:gd name="connsiteX0" fmla="*/ 1113786 w 3059104"/>
              <a:gd name="connsiteY0" fmla="*/ 12511 h 2344066"/>
              <a:gd name="connsiteX1" fmla="*/ 1668620 w 3059104"/>
              <a:gd name="connsiteY1" fmla="*/ 20 h 2344066"/>
              <a:gd name="connsiteX2" fmla="*/ 3059104 w 3059104"/>
              <a:gd name="connsiteY2" fmla="*/ 407179 h 2344066"/>
              <a:gd name="connsiteX3" fmla="*/ 2192982 w 3059104"/>
              <a:gd name="connsiteY3" fmla="*/ 2205856 h 2344066"/>
              <a:gd name="connsiteX4" fmla="*/ 21595 w 3059104"/>
              <a:gd name="connsiteY4" fmla="*/ 2057638 h 2344066"/>
              <a:gd name="connsiteX5" fmla="*/ 1113786 w 3059104"/>
              <a:gd name="connsiteY5" fmla="*/ 12511 h 2344066"/>
              <a:gd name="connsiteX0" fmla="*/ 1113786 w 2878035"/>
              <a:gd name="connsiteY0" fmla="*/ 12511 h 2344066"/>
              <a:gd name="connsiteX1" fmla="*/ 1668620 w 2878035"/>
              <a:gd name="connsiteY1" fmla="*/ 20 h 2344066"/>
              <a:gd name="connsiteX2" fmla="*/ 2878035 w 2878035"/>
              <a:gd name="connsiteY2" fmla="*/ 488660 h 2344066"/>
              <a:gd name="connsiteX3" fmla="*/ 2192982 w 2878035"/>
              <a:gd name="connsiteY3" fmla="*/ 2205856 h 2344066"/>
              <a:gd name="connsiteX4" fmla="*/ 21595 w 2878035"/>
              <a:gd name="connsiteY4" fmla="*/ 2057638 h 2344066"/>
              <a:gd name="connsiteX5" fmla="*/ 1113786 w 2878035"/>
              <a:gd name="connsiteY5" fmla="*/ 12511 h 2344066"/>
              <a:gd name="connsiteX0" fmla="*/ 1111636 w 2875885"/>
              <a:gd name="connsiteY0" fmla="*/ 12511 h 2303235"/>
              <a:gd name="connsiteX1" fmla="*/ 1666470 w 2875885"/>
              <a:gd name="connsiteY1" fmla="*/ 20 h 2303235"/>
              <a:gd name="connsiteX2" fmla="*/ 2875885 w 2875885"/>
              <a:gd name="connsiteY2" fmla="*/ 488660 h 2303235"/>
              <a:gd name="connsiteX3" fmla="*/ 2127457 w 2875885"/>
              <a:gd name="connsiteY3" fmla="*/ 2137955 h 2303235"/>
              <a:gd name="connsiteX4" fmla="*/ 19445 w 2875885"/>
              <a:gd name="connsiteY4" fmla="*/ 2057638 h 2303235"/>
              <a:gd name="connsiteX5" fmla="*/ 1111636 w 2875885"/>
              <a:gd name="connsiteY5" fmla="*/ 12511 h 2303235"/>
              <a:gd name="connsiteX0" fmla="*/ 1111636 w 2875885"/>
              <a:gd name="connsiteY0" fmla="*/ 12511 h 2303235"/>
              <a:gd name="connsiteX1" fmla="*/ 1666470 w 2875885"/>
              <a:gd name="connsiteY1" fmla="*/ 20 h 2303235"/>
              <a:gd name="connsiteX2" fmla="*/ 2555045 w 2875885"/>
              <a:gd name="connsiteY2" fmla="*/ 359234 h 2303235"/>
              <a:gd name="connsiteX3" fmla="*/ 2875885 w 2875885"/>
              <a:gd name="connsiteY3" fmla="*/ 488660 h 2303235"/>
              <a:gd name="connsiteX4" fmla="*/ 2127457 w 2875885"/>
              <a:gd name="connsiteY4" fmla="*/ 2137955 h 2303235"/>
              <a:gd name="connsiteX5" fmla="*/ 19445 w 2875885"/>
              <a:gd name="connsiteY5" fmla="*/ 2057638 h 2303235"/>
              <a:gd name="connsiteX6" fmla="*/ 1111636 w 2875885"/>
              <a:gd name="connsiteY6" fmla="*/ 12511 h 2303235"/>
              <a:gd name="connsiteX0" fmla="*/ 1111636 w 2875885"/>
              <a:gd name="connsiteY0" fmla="*/ 12511 h 2303235"/>
              <a:gd name="connsiteX1" fmla="*/ 1666470 w 2875885"/>
              <a:gd name="connsiteY1" fmla="*/ 20 h 2303235"/>
              <a:gd name="connsiteX2" fmla="*/ 2555045 w 2875885"/>
              <a:gd name="connsiteY2" fmla="*/ 359234 h 2303235"/>
              <a:gd name="connsiteX3" fmla="*/ 2875885 w 2875885"/>
              <a:gd name="connsiteY3" fmla="*/ 488660 h 2303235"/>
              <a:gd name="connsiteX4" fmla="*/ 2794961 w 2875885"/>
              <a:gd name="connsiteY4" fmla="*/ 644419 h 2303235"/>
              <a:gd name="connsiteX5" fmla="*/ 2127457 w 2875885"/>
              <a:gd name="connsiteY5" fmla="*/ 2137955 h 2303235"/>
              <a:gd name="connsiteX6" fmla="*/ 19445 w 2875885"/>
              <a:gd name="connsiteY6" fmla="*/ 2057638 h 2303235"/>
              <a:gd name="connsiteX7" fmla="*/ 1111636 w 2875885"/>
              <a:gd name="connsiteY7" fmla="*/ 12511 h 2303235"/>
              <a:gd name="connsiteX0" fmla="*/ 1111636 w 2794961"/>
              <a:gd name="connsiteY0" fmla="*/ 12511 h 2303235"/>
              <a:gd name="connsiteX1" fmla="*/ 1666470 w 2794961"/>
              <a:gd name="connsiteY1" fmla="*/ 20 h 2303235"/>
              <a:gd name="connsiteX2" fmla="*/ 2555045 w 2794961"/>
              <a:gd name="connsiteY2" fmla="*/ 359234 h 2303235"/>
              <a:gd name="connsiteX3" fmla="*/ 2794961 w 2794961"/>
              <a:gd name="connsiteY3" fmla="*/ 644419 h 2303235"/>
              <a:gd name="connsiteX4" fmla="*/ 2127457 w 2794961"/>
              <a:gd name="connsiteY4" fmla="*/ 2137955 h 2303235"/>
              <a:gd name="connsiteX5" fmla="*/ 19445 w 2794961"/>
              <a:gd name="connsiteY5" fmla="*/ 2057638 h 2303235"/>
              <a:gd name="connsiteX6" fmla="*/ 1111636 w 2794961"/>
              <a:gd name="connsiteY6" fmla="*/ 12511 h 2303235"/>
              <a:gd name="connsiteX0" fmla="*/ 1111636 w 2794961"/>
              <a:gd name="connsiteY0" fmla="*/ 12511 h 2303235"/>
              <a:gd name="connsiteX1" fmla="*/ 1666470 w 2794961"/>
              <a:gd name="connsiteY1" fmla="*/ 20 h 2303235"/>
              <a:gd name="connsiteX2" fmla="*/ 2618419 w 2794961"/>
              <a:gd name="connsiteY2" fmla="*/ 354707 h 2303235"/>
              <a:gd name="connsiteX3" fmla="*/ 2794961 w 2794961"/>
              <a:gd name="connsiteY3" fmla="*/ 644419 h 2303235"/>
              <a:gd name="connsiteX4" fmla="*/ 2127457 w 2794961"/>
              <a:gd name="connsiteY4" fmla="*/ 2137955 h 2303235"/>
              <a:gd name="connsiteX5" fmla="*/ 19445 w 2794961"/>
              <a:gd name="connsiteY5" fmla="*/ 2057638 h 2303235"/>
              <a:gd name="connsiteX6" fmla="*/ 1111636 w 2794961"/>
              <a:gd name="connsiteY6" fmla="*/ 12511 h 2303235"/>
              <a:gd name="connsiteX0" fmla="*/ 1111636 w 2835701"/>
              <a:gd name="connsiteY0" fmla="*/ 12511 h 2303235"/>
              <a:gd name="connsiteX1" fmla="*/ 1666470 w 2835701"/>
              <a:gd name="connsiteY1" fmla="*/ 20 h 2303235"/>
              <a:gd name="connsiteX2" fmla="*/ 2618419 w 2835701"/>
              <a:gd name="connsiteY2" fmla="*/ 354707 h 2303235"/>
              <a:gd name="connsiteX3" fmla="*/ 2835701 w 2835701"/>
              <a:gd name="connsiteY3" fmla="*/ 585571 h 2303235"/>
              <a:gd name="connsiteX4" fmla="*/ 2127457 w 2835701"/>
              <a:gd name="connsiteY4" fmla="*/ 2137955 h 2303235"/>
              <a:gd name="connsiteX5" fmla="*/ 19445 w 2835701"/>
              <a:gd name="connsiteY5" fmla="*/ 2057638 h 2303235"/>
              <a:gd name="connsiteX6" fmla="*/ 1111636 w 2835701"/>
              <a:gd name="connsiteY6" fmla="*/ 12511 h 2303235"/>
              <a:gd name="connsiteX0" fmla="*/ 1111636 w 2835701"/>
              <a:gd name="connsiteY0" fmla="*/ 12511 h 2213719"/>
              <a:gd name="connsiteX1" fmla="*/ 1666470 w 2835701"/>
              <a:gd name="connsiteY1" fmla="*/ 20 h 2213719"/>
              <a:gd name="connsiteX2" fmla="*/ 2618419 w 2835701"/>
              <a:gd name="connsiteY2" fmla="*/ 354707 h 2213719"/>
              <a:gd name="connsiteX3" fmla="*/ 2835701 w 2835701"/>
              <a:gd name="connsiteY3" fmla="*/ 585571 h 2213719"/>
              <a:gd name="connsiteX4" fmla="*/ 2127457 w 2835701"/>
              <a:gd name="connsiteY4" fmla="*/ 2137955 h 2213719"/>
              <a:gd name="connsiteX5" fmla="*/ 19445 w 2835701"/>
              <a:gd name="connsiteY5" fmla="*/ 2057638 h 2213719"/>
              <a:gd name="connsiteX6" fmla="*/ 1111636 w 2835701"/>
              <a:gd name="connsiteY6" fmla="*/ 12511 h 2213719"/>
              <a:gd name="connsiteX0" fmla="*/ 1111636 w 2835701"/>
              <a:gd name="connsiteY0" fmla="*/ 12511 h 2212933"/>
              <a:gd name="connsiteX1" fmla="*/ 1666470 w 2835701"/>
              <a:gd name="connsiteY1" fmla="*/ 20 h 2212933"/>
              <a:gd name="connsiteX2" fmla="*/ 2618419 w 2835701"/>
              <a:gd name="connsiteY2" fmla="*/ 354707 h 2212933"/>
              <a:gd name="connsiteX3" fmla="*/ 2835701 w 2835701"/>
              <a:gd name="connsiteY3" fmla="*/ 585571 h 2212933"/>
              <a:gd name="connsiteX4" fmla="*/ 2127457 w 2835701"/>
              <a:gd name="connsiteY4" fmla="*/ 2137955 h 2212933"/>
              <a:gd name="connsiteX5" fmla="*/ 19445 w 2835701"/>
              <a:gd name="connsiteY5" fmla="*/ 2057638 h 2212933"/>
              <a:gd name="connsiteX6" fmla="*/ 1111636 w 2835701"/>
              <a:gd name="connsiteY6" fmla="*/ 12511 h 2212933"/>
              <a:gd name="connsiteX0" fmla="*/ 1111636 w 2835701"/>
              <a:gd name="connsiteY0" fmla="*/ 12511 h 2137955"/>
              <a:gd name="connsiteX1" fmla="*/ 1666470 w 2835701"/>
              <a:gd name="connsiteY1" fmla="*/ 20 h 2137955"/>
              <a:gd name="connsiteX2" fmla="*/ 2618419 w 2835701"/>
              <a:gd name="connsiteY2" fmla="*/ 354707 h 2137955"/>
              <a:gd name="connsiteX3" fmla="*/ 2835701 w 2835701"/>
              <a:gd name="connsiteY3" fmla="*/ 585571 h 2137955"/>
              <a:gd name="connsiteX4" fmla="*/ 2127457 w 2835701"/>
              <a:gd name="connsiteY4" fmla="*/ 2137955 h 2137955"/>
              <a:gd name="connsiteX5" fmla="*/ 19445 w 2835701"/>
              <a:gd name="connsiteY5" fmla="*/ 2057638 h 2137955"/>
              <a:gd name="connsiteX6" fmla="*/ 1111636 w 2835701"/>
              <a:gd name="connsiteY6" fmla="*/ 12511 h 2137955"/>
              <a:gd name="connsiteX0" fmla="*/ 1111636 w 2835701"/>
              <a:gd name="connsiteY0" fmla="*/ 12511 h 2083634"/>
              <a:gd name="connsiteX1" fmla="*/ 1666470 w 2835701"/>
              <a:gd name="connsiteY1" fmla="*/ 20 h 2083634"/>
              <a:gd name="connsiteX2" fmla="*/ 2618419 w 2835701"/>
              <a:gd name="connsiteY2" fmla="*/ 354707 h 2083634"/>
              <a:gd name="connsiteX3" fmla="*/ 2835701 w 2835701"/>
              <a:gd name="connsiteY3" fmla="*/ 585571 h 2083634"/>
              <a:gd name="connsiteX4" fmla="*/ 2127457 w 2835701"/>
              <a:gd name="connsiteY4" fmla="*/ 2083634 h 2083634"/>
              <a:gd name="connsiteX5" fmla="*/ 19445 w 2835701"/>
              <a:gd name="connsiteY5" fmla="*/ 2057638 h 2083634"/>
              <a:gd name="connsiteX6" fmla="*/ 1111636 w 2835701"/>
              <a:gd name="connsiteY6" fmla="*/ 12511 h 2083634"/>
              <a:gd name="connsiteX0" fmla="*/ 1092191 w 2816256"/>
              <a:gd name="connsiteY0" fmla="*/ 12511 h 2083634"/>
              <a:gd name="connsiteX1" fmla="*/ 1647025 w 2816256"/>
              <a:gd name="connsiteY1" fmla="*/ 20 h 2083634"/>
              <a:gd name="connsiteX2" fmla="*/ 2598974 w 2816256"/>
              <a:gd name="connsiteY2" fmla="*/ 354707 h 2083634"/>
              <a:gd name="connsiteX3" fmla="*/ 2816256 w 2816256"/>
              <a:gd name="connsiteY3" fmla="*/ 585571 h 2083634"/>
              <a:gd name="connsiteX4" fmla="*/ 2108012 w 2816256"/>
              <a:gd name="connsiteY4" fmla="*/ 2083634 h 2083634"/>
              <a:gd name="connsiteX5" fmla="*/ 0 w 2816256"/>
              <a:gd name="connsiteY5" fmla="*/ 2057638 h 2083634"/>
              <a:gd name="connsiteX6" fmla="*/ 1092191 w 2816256"/>
              <a:gd name="connsiteY6" fmla="*/ 12511 h 2083634"/>
              <a:gd name="connsiteX0" fmla="*/ 1092191 w 2816256"/>
              <a:gd name="connsiteY0" fmla="*/ 12511 h 2083634"/>
              <a:gd name="connsiteX1" fmla="*/ 1647025 w 2816256"/>
              <a:gd name="connsiteY1" fmla="*/ 20 h 2083634"/>
              <a:gd name="connsiteX2" fmla="*/ 2598974 w 2816256"/>
              <a:gd name="connsiteY2" fmla="*/ 354707 h 2083634"/>
              <a:gd name="connsiteX3" fmla="*/ 2816256 w 2816256"/>
              <a:gd name="connsiteY3" fmla="*/ 585571 h 2083634"/>
              <a:gd name="connsiteX4" fmla="*/ 2108012 w 2816256"/>
              <a:gd name="connsiteY4" fmla="*/ 2083634 h 2083634"/>
              <a:gd name="connsiteX5" fmla="*/ 0 w 2816256"/>
              <a:gd name="connsiteY5" fmla="*/ 2057638 h 2083634"/>
              <a:gd name="connsiteX6" fmla="*/ 1092191 w 2816256"/>
              <a:gd name="connsiteY6" fmla="*/ 12511 h 2083634"/>
              <a:gd name="connsiteX0" fmla="*/ 1047313 w 2771378"/>
              <a:gd name="connsiteY0" fmla="*/ 12511 h 2083634"/>
              <a:gd name="connsiteX1" fmla="*/ 1602147 w 2771378"/>
              <a:gd name="connsiteY1" fmla="*/ 20 h 2083634"/>
              <a:gd name="connsiteX2" fmla="*/ 2554096 w 2771378"/>
              <a:gd name="connsiteY2" fmla="*/ 354707 h 2083634"/>
              <a:gd name="connsiteX3" fmla="*/ 2771378 w 2771378"/>
              <a:gd name="connsiteY3" fmla="*/ 585571 h 2083634"/>
              <a:gd name="connsiteX4" fmla="*/ 2063134 w 2771378"/>
              <a:gd name="connsiteY4" fmla="*/ 2083634 h 2083634"/>
              <a:gd name="connsiteX5" fmla="*/ 0 w 2771378"/>
              <a:gd name="connsiteY5" fmla="*/ 2052028 h 2083634"/>
              <a:gd name="connsiteX6" fmla="*/ 1047313 w 2771378"/>
              <a:gd name="connsiteY6" fmla="*/ 12511 h 2083634"/>
              <a:gd name="connsiteX0" fmla="*/ 1047313 w 2771378"/>
              <a:gd name="connsiteY0" fmla="*/ 12511 h 2083634"/>
              <a:gd name="connsiteX1" fmla="*/ 1602147 w 2771378"/>
              <a:gd name="connsiteY1" fmla="*/ 20 h 2083634"/>
              <a:gd name="connsiteX2" fmla="*/ 2554096 w 2771378"/>
              <a:gd name="connsiteY2" fmla="*/ 354707 h 2083634"/>
              <a:gd name="connsiteX3" fmla="*/ 2771378 w 2771378"/>
              <a:gd name="connsiteY3" fmla="*/ 585571 h 2083634"/>
              <a:gd name="connsiteX4" fmla="*/ 2063134 w 2771378"/>
              <a:gd name="connsiteY4" fmla="*/ 2083634 h 2083634"/>
              <a:gd name="connsiteX5" fmla="*/ 1034446 w 2771378"/>
              <a:gd name="connsiteY5" fmla="*/ 2078588 h 2083634"/>
              <a:gd name="connsiteX6" fmla="*/ 0 w 2771378"/>
              <a:gd name="connsiteY6" fmla="*/ 2052028 h 2083634"/>
              <a:gd name="connsiteX7" fmla="*/ 1047313 w 2771378"/>
              <a:gd name="connsiteY7" fmla="*/ 12511 h 2083634"/>
              <a:gd name="connsiteX0" fmla="*/ 1047313 w 2771378"/>
              <a:gd name="connsiteY0" fmla="*/ 12511 h 2252493"/>
              <a:gd name="connsiteX1" fmla="*/ 1602147 w 2771378"/>
              <a:gd name="connsiteY1" fmla="*/ 20 h 2252493"/>
              <a:gd name="connsiteX2" fmla="*/ 2554096 w 2771378"/>
              <a:gd name="connsiteY2" fmla="*/ 354707 h 2252493"/>
              <a:gd name="connsiteX3" fmla="*/ 2771378 w 2771378"/>
              <a:gd name="connsiteY3" fmla="*/ 585571 h 2252493"/>
              <a:gd name="connsiteX4" fmla="*/ 2063134 w 2771378"/>
              <a:gd name="connsiteY4" fmla="*/ 2083634 h 2252493"/>
              <a:gd name="connsiteX5" fmla="*/ 1056885 w 2771378"/>
              <a:gd name="connsiteY5" fmla="*/ 2252493 h 2252493"/>
              <a:gd name="connsiteX6" fmla="*/ 0 w 2771378"/>
              <a:gd name="connsiteY6" fmla="*/ 2052028 h 2252493"/>
              <a:gd name="connsiteX7" fmla="*/ 1047313 w 2771378"/>
              <a:gd name="connsiteY7" fmla="*/ 12511 h 225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1378" h="2252493">
                <a:moveTo>
                  <a:pt x="1047313" y="12511"/>
                </a:moveTo>
                <a:cubicBezTo>
                  <a:pt x="1287655" y="4371"/>
                  <a:pt x="1397586" y="-342"/>
                  <a:pt x="1602147" y="20"/>
                </a:cubicBezTo>
                <a:lnTo>
                  <a:pt x="2554096" y="354707"/>
                </a:lnTo>
                <a:lnTo>
                  <a:pt x="2771378" y="585571"/>
                </a:lnTo>
                <a:lnTo>
                  <a:pt x="2063134" y="2083634"/>
                </a:lnTo>
                <a:lnTo>
                  <a:pt x="1056885" y="2252493"/>
                </a:lnTo>
                <a:lnTo>
                  <a:pt x="0" y="2052028"/>
                </a:lnTo>
                <a:cubicBezTo>
                  <a:pt x="170202" y="1715894"/>
                  <a:pt x="887800" y="308414"/>
                  <a:pt x="1047313" y="1251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8790"/>
                <a:ext cx="7019978" cy="5262525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  <a:ea typeface="Cambria Math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 pitchFamily="18" charset="0"/>
                        <a:ea typeface="Cambria Math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CC3399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denotes the partial closure.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rgbClr val="CC3399"/>
                    </a:solidFill>
                    <a:latin typeface="+mn-lt"/>
                  </a:rPr>
                  <a:t>Achieve Containment:  </a:t>
                </a:r>
                <a:br>
                  <a:rPr lang="en-US" sz="2800" dirty="0" smtClean="0">
                    <a:solidFill>
                      <a:srgbClr val="CC3399"/>
                    </a:solidFill>
                    <a:latin typeface="+mn-lt"/>
                  </a:rPr>
                </a:br>
                <a:r>
                  <a:rPr lang="en-US" sz="2800" dirty="0" smtClean="0">
                    <a:solidFill>
                      <a:srgbClr val="CC3399"/>
                    </a:solidFill>
                    <a:latin typeface="+mn-lt"/>
                  </a:rPr>
                  <a:t>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rgbClr val="000099"/>
                        </a:solidFill>
                        <a:latin typeface="Cambria Math"/>
                      </a:rPr>
                      <m:t>CG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b="0" i="1" dirty="0" smtClean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US" sz="2800" b="0" i="1" dirty="0" smtClean="0">
                    <a:solidFill>
                      <a:srgbClr val="FF0000"/>
                    </a:solidFill>
                    <a:latin typeface="Cambria Math"/>
                  </a:rPr>
                </a:br>
                <a:endParaRPr lang="en-US" sz="2800" b="0" i="1" dirty="0" smtClean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8790"/>
                <a:ext cx="7019978" cy="5262525"/>
              </a:xfrm>
              <a:blipFill rotWithShape="1">
                <a:blip r:embed="rId3"/>
                <a:stretch>
                  <a:fillRect l="-1736" t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Building the CG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943396" y="2282723"/>
            <a:ext cx="2837600" cy="2839130"/>
            <a:chOff x="5434874" y="2457450"/>
            <a:chExt cx="2837600" cy="2839130"/>
          </a:xfrm>
        </p:grpSpPr>
        <p:sp>
          <p:nvSpPr>
            <p:cNvPr id="47" name="Oval 46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151553" y="3429341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553" y="3429341"/>
                <a:ext cx="57381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2770" y="5510478"/>
            <a:ext cx="8875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Most difficult step (trivial for rational </a:t>
            </a:r>
            <a:r>
              <a:rPr lang="en-US" sz="2800" dirty="0" err="1" smtClean="0"/>
              <a:t>polytopes</a:t>
            </a:r>
            <a:r>
              <a:rPr lang="en-US" sz="2800" dirty="0" smtClean="0"/>
              <a:t>). Need tools from Convex Analysis and Geometry of Numbers.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5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5730561" y="2325119"/>
            <a:ext cx="3127698" cy="2370021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  <a:gd name="connsiteX0" fmla="*/ 762730 w 2375749"/>
              <a:gd name="connsiteY0" fmla="*/ 290512 h 1950652"/>
              <a:gd name="connsiteX1" fmla="*/ 1633587 w 2375749"/>
              <a:gd name="connsiteY1" fmla="*/ 226 h 1950652"/>
              <a:gd name="connsiteX2" fmla="*/ 2359302 w 2375749"/>
              <a:gd name="connsiteY2" fmla="*/ 305027 h 1950652"/>
              <a:gd name="connsiteX3" fmla="*/ 1959433 w 2375749"/>
              <a:gd name="connsiteY3" fmla="*/ 1827575 h 1950652"/>
              <a:gd name="connsiteX4" fmla="*/ 37016 w 2375749"/>
              <a:gd name="connsiteY4" fmla="*/ 1683884 h 1950652"/>
              <a:gd name="connsiteX5" fmla="*/ 762730 w 2375749"/>
              <a:gd name="connsiteY5" fmla="*/ 290512 h 1950652"/>
              <a:gd name="connsiteX0" fmla="*/ 1101357 w 2352426"/>
              <a:gd name="connsiteY0" fmla="*/ 82124 h 2411464"/>
              <a:gd name="connsiteX1" fmla="*/ 1610264 w 2352426"/>
              <a:gd name="connsiteY1" fmla="*/ 430013 h 2411464"/>
              <a:gd name="connsiteX2" fmla="*/ 2335979 w 2352426"/>
              <a:gd name="connsiteY2" fmla="*/ 734814 h 2411464"/>
              <a:gd name="connsiteX3" fmla="*/ 1936110 w 2352426"/>
              <a:gd name="connsiteY3" fmla="*/ 2257362 h 2411464"/>
              <a:gd name="connsiteX4" fmla="*/ 13693 w 2352426"/>
              <a:gd name="connsiteY4" fmla="*/ 2113671 h 2411464"/>
              <a:gd name="connsiteX5" fmla="*/ 1101357 w 2352426"/>
              <a:gd name="connsiteY5" fmla="*/ 82124 h 2411464"/>
              <a:gd name="connsiteX0" fmla="*/ 1101497 w 2348449"/>
              <a:gd name="connsiteY0" fmla="*/ 196179 h 2525519"/>
              <a:gd name="connsiteX1" fmla="*/ 1677079 w 2348449"/>
              <a:gd name="connsiteY1" fmla="*/ 153543 h 2525519"/>
              <a:gd name="connsiteX2" fmla="*/ 2336119 w 2348449"/>
              <a:gd name="connsiteY2" fmla="*/ 848869 h 2525519"/>
              <a:gd name="connsiteX3" fmla="*/ 1936250 w 2348449"/>
              <a:gd name="connsiteY3" fmla="*/ 2371417 h 2525519"/>
              <a:gd name="connsiteX4" fmla="*/ 13833 w 2348449"/>
              <a:gd name="connsiteY4" fmla="*/ 2227726 h 2525519"/>
              <a:gd name="connsiteX5" fmla="*/ 1101497 w 2348449"/>
              <a:gd name="connsiteY5" fmla="*/ 196179 h 2525519"/>
              <a:gd name="connsiteX0" fmla="*/ 1101497 w 2348449"/>
              <a:gd name="connsiteY0" fmla="*/ 171489 h 2500829"/>
              <a:gd name="connsiteX1" fmla="*/ 1677079 w 2348449"/>
              <a:gd name="connsiteY1" fmla="*/ 128853 h 2500829"/>
              <a:gd name="connsiteX2" fmla="*/ 2336119 w 2348449"/>
              <a:gd name="connsiteY2" fmla="*/ 824179 h 2500829"/>
              <a:gd name="connsiteX3" fmla="*/ 1936250 w 2348449"/>
              <a:gd name="connsiteY3" fmla="*/ 2346727 h 2500829"/>
              <a:gd name="connsiteX4" fmla="*/ 13833 w 2348449"/>
              <a:gd name="connsiteY4" fmla="*/ 2203036 h 2500829"/>
              <a:gd name="connsiteX5" fmla="*/ 1101497 w 2348449"/>
              <a:gd name="connsiteY5" fmla="*/ 171489 h 2500829"/>
              <a:gd name="connsiteX0" fmla="*/ 1101497 w 2348449"/>
              <a:gd name="connsiteY0" fmla="*/ 171489 h 2500829"/>
              <a:gd name="connsiteX1" fmla="*/ 1677079 w 2348449"/>
              <a:gd name="connsiteY1" fmla="*/ 128853 h 2500829"/>
              <a:gd name="connsiteX2" fmla="*/ 2336119 w 2348449"/>
              <a:gd name="connsiteY2" fmla="*/ 824179 h 2500829"/>
              <a:gd name="connsiteX3" fmla="*/ 1936250 w 2348449"/>
              <a:gd name="connsiteY3" fmla="*/ 2346727 h 2500829"/>
              <a:gd name="connsiteX4" fmla="*/ 13833 w 2348449"/>
              <a:gd name="connsiteY4" fmla="*/ 2203036 h 2500829"/>
              <a:gd name="connsiteX5" fmla="*/ 1101497 w 2348449"/>
              <a:gd name="connsiteY5" fmla="*/ 171489 h 2500829"/>
              <a:gd name="connsiteX0" fmla="*/ 1101497 w 2348449"/>
              <a:gd name="connsiteY0" fmla="*/ 55173 h 2384513"/>
              <a:gd name="connsiteX1" fmla="*/ 1677079 w 2348449"/>
              <a:gd name="connsiteY1" fmla="*/ 12537 h 2384513"/>
              <a:gd name="connsiteX2" fmla="*/ 2336119 w 2348449"/>
              <a:gd name="connsiteY2" fmla="*/ 707863 h 2384513"/>
              <a:gd name="connsiteX3" fmla="*/ 1936250 w 2348449"/>
              <a:gd name="connsiteY3" fmla="*/ 2230411 h 2384513"/>
              <a:gd name="connsiteX4" fmla="*/ 13833 w 2348449"/>
              <a:gd name="connsiteY4" fmla="*/ 2086720 h 2384513"/>
              <a:gd name="connsiteX5" fmla="*/ 1101497 w 2348449"/>
              <a:gd name="connsiteY5" fmla="*/ 55173 h 2384513"/>
              <a:gd name="connsiteX0" fmla="*/ 1101497 w 2346177"/>
              <a:gd name="connsiteY0" fmla="*/ 55173 h 2384513"/>
              <a:gd name="connsiteX1" fmla="*/ 1715179 w 2346177"/>
              <a:gd name="connsiteY1" fmla="*/ 12537 h 2384513"/>
              <a:gd name="connsiteX2" fmla="*/ 2336119 w 2346177"/>
              <a:gd name="connsiteY2" fmla="*/ 707863 h 2384513"/>
              <a:gd name="connsiteX3" fmla="*/ 1936250 w 2346177"/>
              <a:gd name="connsiteY3" fmla="*/ 2230411 h 2384513"/>
              <a:gd name="connsiteX4" fmla="*/ 13833 w 2346177"/>
              <a:gd name="connsiteY4" fmla="*/ 2086720 h 2384513"/>
              <a:gd name="connsiteX5" fmla="*/ 1101497 w 2346177"/>
              <a:gd name="connsiteY5" fmla="*/ 55173 h 2384513"/>
              <a:gd name="connsiteX0" fmla="*/ 1101497 w 2346177"/>
              <a:gd name="connsiteY0" fmla="*/ 46727 h 2376067"/>
              <a:gd name="connsiteX1" fmla="*/ 1715179 w 2346177"/>
              <a:gd name="connsiteY1" fmla="*/ 4091 h 2376067"/>
              <a:gd name="connsiteX2" fmla="*/ 2336119 w 2346177"/>
              <a:gd name="connsiteY2" fmla="*/ 699417 h 2376067"/>
              <a:gd name="connsiteX3" fmla="*/ 1936250 w 2346177"/>
              <a:gd name="connsiteY3" fmla="*/ 2221965 h 2376067"/>
              <a:gd name="connsiteX4" fmla="*/ 13833 w 2346177"/>
              <a:gd name="connsiteY4" fmla="*/ 2078274 h 2376067"/>
              <a:gd name="connsiteX5" fmla="*/ 1101497 w 2346177"/>
              <a:gd name="connsiteY5" fmla="*/ 46727 h 2376067"/>
              <a:gd name="connsiteX0" fmla="*/ 1101497 w 2346177"/>
              <a:gd name="connsiteY0" fmla="*/ 43384 h 2372724"/>
              <a:gd name="connsiteX1" fmla="*/ 1715179 w 2346177"/>
              <a:gd name="connsiteY1" fmla="*/ 748 h 2372724"/>
              <a:gd name="connsiteX2" fmla="*/ 2336119 w 2346177"/>
              <a:gd name="connsiteY2" fmla="*/ 696074 h 2372724"/>
              <a:gd name="connsiteX3" fmla="*/ 1936250 w 2346177"/>
              <a:gd name="connsiteY3" fmla="*/ 2218622 h 2372724"/>
              <a:gd name="connsiteX4" fmla="*/ 13833 w 2346177"/>
              <a:gd name="connsiteY4" fmla="*/ 2074931 h 2372724"/>
              <a:gd name="connsiteX5" fmla="*/ 1101497 w 2346177"/>
              <a:gd name="connsiteY5" fmla="*/ 43384 h 2372724"/>
              <a:gd name="connsiteX0" fmla="*/ 1101497 w 2346177"/>
              <a:gd name="connsiteY0" fmla="*/ 42718 h 2372058"/>
              <a:gd name="connsiteX1" fmla="*/ 1715179 w 2346177"/>
              <a:gd name="connsiteY1" fmla="*/ 82 h 2372058"/>
              <a:gd name="connsiteX2" fmla="*/ 2336119 w 2346177"/>
              <a:gd name="connsiteY2" fmla="*/ 695408 h 2372058"/>
              <a:gd name="connsiteX3" fmla="*/ 1936250 w 2346177"/>
              <a:gd name="connsiteY3" fmla="*/ 2217956 h 2372058"/>
              <a:gd name="connsiteX4" fmla="*/ 13833 w 2346177"/>
              <a:gd name="connsiteY4" fmla="*/ 2074265 h 2372058"/>
              <a:gd name="connsiteX5" fmla="*/ 1101497 w 2346177"/>
              <a:gd name="connsiteY5" fmla="*/ 42718 h 2372058"/>
              <a:gd name="connsiteX0" fmla="*/ 1101497 w 2346177"/>
              <a:gd name="connsiteY0" fmla="*/ 42718 h 2372058"/>
              <a:gd name="connsiteX1" fmla="*/ 1715179 w 2346177"/>
              <a:gd name="connsiteY1" fmla="*/ 82 h 2372058"/>
              <a:gd name="connsiteX2" fmla="*/ 2336119 w 2346177"/>
              <a:gd name="connsiteY2" fmla="*/ 695408 h 2372058"/>
              <a:gd name="connsiteX3" fmla="*/ 1936250 w 2346177"/>
              <a:gd name="connsiteY3" fmla="*/ 2217956 h 2372058"/>
              <a:gd name="connsiteX4" fmla="*/ 13833 w 2346177"/>
              <a:gd name="connsiteY4" fmla="*/ 2074265 h 2372058"/>
              <a:gd name="connsiteX5" fmla="*/ 1101497 w 2346177"/>
              <a:gd name="connsiteY5" fmla="*/ 42718 h 2372058"/>
              <a:gd name="connsiteX0" fmla="*/ 1101497 w 2346177"/>
              <a:gd name="connsiteY0" fmla="*/ 42636 h 2371976"/>
              <a:gd name="connsiteX1" fmla="*/ 1715179 w 2346177"/>
              <a:gd name="connsiteY1" fmla="*/ 0 h 2371976"/>
              <a:gd name="connsiteX2" fmla="*/ 2336119 w 2346177"/>
              <a:gd name="connsiteY2" fmla="*/ 695326 h 2371976"/>
              <a:gd name="connsiteX3" fmla="*/ 1936250 w 2346177"/>
              <a:gd name="connsiteY3" fmla="*/ 2217874 h 2371976"/>
              <a:gd name="connsiteX4" fmla="*/ 13833 w 2346177"/>
              <a:gd name="connsiteY4" fmla="*/ 2074183 h 2371976"/>
              <a:gd name="connsiteX5" fmla="*/ 1101497 w 2346177"/>
              <a:gd name="connsiteY5" fmla="*/ 42636 h 2371976"/>
              <a:gd name="connsiteX0" fmla="*/ 1101497 w 2400866"/>
              <a:gd name="connsiteY0" fmla="*/ 42636 h 2371976"/>
              <a:gd name="connsiteX1" fmla="*/ 1715179 w 2400866"/>
              <a:gd name="connsiteY1" fmla="*/ 0 h 2371976"/>
              <a:gd name="connsiteX2" fmla="*/ 2336119 w 2400866"/>
              <a:gd name="connsiteY2" fmla="*/ 695326 h 2371976"/>
              <a:gd name="connsiteX3" fmla="*/ 1936250 w 2400866"/>
              <a:gd name="connsiteY3" fmla="*/ 2217874 h 2371976"/>
              <a:gd name="connsiteX4" fmla="*/ 13833 w 2400866"/>
              <a:gd name="connsiteY4" fmla="*/ 2074183 h 2371976"/>
              <a:gd name="connsiteX5" fmla="*/ 1101497 w 2400866"/>
              <a:gd name="connsiteY5" fmla="*/ 42636 h 2371976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2491 h 2341831"/>
              <a:gd name="connsiteX1" fmla="*/ 1715179 w 2346177"/>
              <a:gd name="connsiteY1" fmla="*/ 0 h 2341831"/>
              <a:gd name="connsiteX2" fmla="*/ 2336119 w 2346177"/>
              <a:gd name="connsiteY2" fmla="*/ 665181 h 2341831"/>
              <a:gd name="connsiteX3" fmla="*/ 1936250 w 2346177"/>
              <a:gd name="connsiteY3" fmla="*/ 2187729 h 2341831"/>
              <a:gd name="connsiteX4" fmla="*/ 13833 w 2346177"/>
              <a:gd name="connsiteY4" fmla="*/ 2044038 h 2341831"/>
              <a:gd name="connsiteX5" fmla="*/ 1101497 w 2346177"/>
              <a:gd name="connsiteY5" fmla="*/ 12491 h 2341831"/>
              <a:gd name="connsiteX0" fmla="*/ 1101497 w 2346177"/>
              <a:gd name="connsiteY0" fmla="*/ 12491 h 2341831"/>
              <a:gd name="connsiteX1" fmla="*/ 1715179 w 2346177"/>
              <a:gd name="connsiteY1" fmla="*/ 0 h 2341831"/>
              <a:gd name="connsiteX2" fmla="*/ 2336119 w 2346177"/>
              <a:gd name="connsiteY2" fmla="*/ 665181 h 2341831"/>
              <a:gd name="connsiteX3" fmla="*/ 1936250 w 2346177"/>
              <a:gd name="connsiteY3" fmla="*/ 2187729 h 2341831"/>
              <a:gd name="connsiteX4" fmla="*/ 13833 w 2346177"/>
              <a:gd name="connsiteY4" fmla="*/ 2044038 h 2341831"/>
              <a:gd name="connsiteX5" fmla="*/ 1101497 w 2346177"/>
              <a:gd name="connsiteY5" fmla="*/ 12491 h 2341831"/>
              <a:gd name="connsiteX0" fmla="*/ 1101497 w 2939671"/>
              <a:gd name="connsiteY0" fmla="*/ 12491 h 2341831"/>
              <a:gd name="connsiteX1" fmla="*/ 1715179 w 2939671"/>
              <a:gd name="connsiteY1" fmla="*/ 0 h 2341831"/>
              <a:gd name="connsiteX2" fmla="*/ 2938174 w 2939671"/>
              <a:gd name="connsiteY2" fmla="*/ 352837 h 2341831"/>
              <a:gd name="connsiteX3" fmla="*/ 1936250 w 2939671"/>
              <a:gd name="connsiteY3" fmla="*/ 2187729 h 2341831"/>
              <a:gd name="connsiteX4" fmla="*/ 13833 w 2939671"/>
              <a:gd name="connsiteY4" fmla="*/ 2044038 h 2341831"/>
              <a:gd name="connsiteX5" fmla="*/ 1101497 w 2939671"/>
              <a:gd name="connsiteY5" fmla="*/ 12491 h 2341831"/>
              <a:gd name="connsiteX0" fmla="*/ 1109501 w 2948528"/>
              <a:gd name="connsiteY0" fmla="*/ 12491 h 2344792"/>
              <a:gd name="connsiteX1" fmla="*/ 1723183 w 2948528"/>
              <a:gd name="connsiteY1" fmla="*/ 0 h 2344792"/>
              <a:gd name="connsiteX2" fmla="*/ 2946178 w 2948528"/>
              <a:gd name="connsiteY2" fmla="*/ 352837 h 2344792"/>
              <a:gd name="connsiteX3" fmla="*/ 2193224 w 2948528"/>
              <a:gd name="connsiteY3" fmla="*/ 2192256 h 2344792"/>
              <a:gd name="connsiteX4" fmla="*/ 21837 w 2948528"/>
              <a:gd name="connsiteY4" fmla="*/ 2044038 h 2344792"/>
              <a:gd name="connsiteX5" fmla="*/ 1109501 w 2948528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3461"/>
              <a:gd name="connsiteY0" fmla="*/ 12491 h 2344792"/>
              <a:gd name="connsiteX1" fmla="*/ 1723183 w 3163461"/>
              <a:gd name="connsiteY1" fmla="*/ 0 h 2344792"/>
              <a:gd name="connsiteX2" fmla="*/ 3163461 w 3163461"/>
              <a:gd name="connsiteY2" fmla="*/ 515800 h 2344792"/>
              <a:gd name="connsiteX3" fmla="*/ 2193224 w 3163461"/>
              <a:gd name="connsiteY3" fmla="*/ 2192256 h 2344792"/>
              <a:gd name="connsiteX4" fmla="*/ 21837 w 3163461"/>
              <a:gd name="connsiteY4" fmla="*/ 2044038 h 2344792"/>
              <a:gd name="connsiteX5" fmla="*/ 1109501 w 3163461"/>
              <a:gd name="connsiteY5" fmla="*/ 12491 h 2344792"/>
              <a:gd name="connsiteX0" fmla="*/ 1109501 w 3059346"/>
              <a:gd name="connsiteY0" fmla="*/ 12491 h 2344792"/>
              <a:gd name="connsiteX1" fmla="*/ 1723183 w 3059346"/>
              <a:gd name="connsiteY1" fmla="*/ 0 h 2344792"/>
              <a:gd name="connsiteX2" fmla="*/ 3059346 w 3059346"/>
              <a:gd name="connsiteY2" fmla="*/ 479587 h 2344792"/>
              <a:gd name="connsiteX3" fmla="*/ 2193224 w 3059346"/>
              <a:gd name="connsiteY3" fmla="*/ 2192256 h 2344792"/>
              <a:gd name="connsiteX4" fmla="*/ 21837 w 3059346"/>
              <a:gd name="connsiteY4" fmla="*/ 2044038 h 2344792"/>
              <a:gd name="connsiteX5" fmla="*/ 1109501 w 3059346"/>
              <a:gd name="connsiteY5" fmla="*/ 12491 h 2344792"/>
              <a:gd name="connsiteX0" fmla="*/ 1109501 w 3059346"/>
              <a:gd name="connsiteY0" fmla="*/ 12491 h 2344792"/>
              <a:gd name="connsiteX1" fmla="*/ 1723183 w 3059346"/>
              <a:gd name="connsiteY1" fmla="*/ 0 h 2344792"/>
              <a:gd name="connsiteX2" fmla="*/ 3059346 w 3059346"/>
              <a:gd name="connsiteY2" fmla="*/ 479587 h 2344792"/>
              <a:gd name="connsiteX3" fmla="*/ 2193224 w 3059346"/>
              <a:gd name="connsiteY3" fmla="*/ 2192256 h 2344792"/>
              <a:gd name="connsiteX4" fmla="*/ 21837 w 3059346"/>
              <a:gd name="connsiteY4" fmla="*/ 2044038 h 2344792"/>
              <a:gd name="connsiteX5" fmla="*/ 1109501 w 3059346"/>
              <a:gd name="connsiteY5" fmla="*/ 12491 h 2344792"/>
              <a:gd name="connsiteX0" fmla="*/ 1109501 w 3023132"/>
              <a:gd name="connsiteY0" fmla="*/ 12491 h 2344792"/>
              <a:gd name="connsiteX1" fmla="*/ 1723183 w 3023132"/>
              <a:gd name="connsiteY1" fmla="*/ 0 h 2344792"/>
              <a:gd name="connsiteX2" fmla="*/ 3023132 w 3023132"/>
              <a:gd name="connsiteY2" fmla="*/ 479587 h 2344792"/>
              <a:gd name="connsiteX3" fmla="*/ 2193224 w 3023132"/>
              <a:gd name="connsiteY3" fmla="*/ 2192256 h 2344792"/>
              <a:gd name="connsiteX4" fmla="*/ 21837 w 3023132"/>
              <a:gd name="connsiteY4" fmla="*/ 2044038 h 2344792"/>
              <a:gd name="connsiteX5" fmla="*/ 1109501 w 3023132"/>
              <a:gd name="connsiteY5" fmla="*/ 12491 h 2344792"/>
              <a:gd name="connsiteX0" fmla="*/ 1109501 w 3023132"/>
              <a:gd name="connsiteY0" fmla="*/ 12491 h 2329725"/>
              <a:gd name="connsiteX1" fmla="*/ 1723183 w 3023132"/>
              <a:gd name="connsiteY1" fmla="*/ 0 h 2329725"/>
              <a:gd name="connsiteX2" fmla="*/ 3023132 w 3023132"/>
              <a:gd name="connsiteY2" fmla="*/ 479587 h 2329725"/>
              <a:gd name="connsiteX3" fmla="*/ 2193224 w 3023132"/>
              <a:gd name="connsiteY3" fmla="*/ 2192256 h 2329725"/>
              <a:gd name="connsiteX4" fmla="*/ 21837 w 3023132"/>
              <a:gd name="connsiteY4" fmla="*/ 2044038 h 2329725"/>
              <a:gd name="connsiteX5" fmla="*/ 1109501 w 3023132"/>
              <a:gd name="connsiteY5" fmla="*/ 12491 h 2329725"/>
              <a:gd name="connsiteX0" fmla="*/ 1113786 w 3022890"/>
              <a:gd name="connsiteY0" fmla="*/ 2680 h 2334235"/>
              <a:gd name="connsiteX1" fmla="*/ 1722941 w 3022890"/>
              <a:gd name="connsiteY1" fmla="*/ 3769 h 2334235"/>
              <a:gd name="connsiteX2" fmla="*/ 3022890 w 3022890"/>
              <a:gd name="connsiteY2" fmla="*/ 483356 h 2334235"/>
              <a:gd name="connsiteX3" fmla="*/ 2192982 w 3022890"/>
              <a:gd name="connsiteY3" fmla="*/ 2196025 h 2334235"/>
              <a:gd name="connsiteX4" fmla="*/ 21595 w 3022890"/>
              <a:gd name="connsiteY4" fmla="*/ 2047807 h 2334235"/>
              <a:gd name="connsiteX5" fmla="*/ 1113786 w 3022890"/>
              <a:gd name="connsiteY5" fmla="*/ 2680 h 2334235"/>
              <a:gd name="connsiteX0" fmla="*/ 1113786 w 3022890"/>
              <a:gd name="connsiteY0" fmla="*/ 6043 h 2337598"/>
              <a:gd name="connsiteX1" fmla="*/ 1722941 w 3022890"/>
              <a:gd name="connsiteY1" fmla="*/ 7132 h 2337598"/>
              <a:gd name="connsiteX2" fmla="*/ 3022890 w 3022890"/>
              <a:gd name="connsiteY2" fmla="*/ 486719 h 2337598"/>
              <a:gd name="connsiteX3" fmla="*/ 2192982 w 3022890"/>
              <a:gd name="connsiteY3" fmla="*/ 2199388 h 2337598"/>
              <a:gd name="connsiteX4" fmla="*/ 21595 w 3022890"/>
              <a:gd name="connsiteY4" fmla="*/ 2051170 h 2337598"/>
              <a:gd name="connsiteX5" fmla="*/ 1113786 w 3022890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818002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15662 h 2347217"/>
              <a:gd name="connsiteX1" fmla="*/ 1804422 w 3059104"/>
              <a:gd name="connsiteY1" fmla="*/ 3171 h 2347217"/>
              <a:gd name="connsiteX2" fmla="*/ 3059104 w 3059104"/>
              <a:gd name="connsiteY2" fmla="*/ 410330 h 2347217"/>
              <a:gd name="connsiteX3" fmla="*/ 2192982 w 3059104"/>
              <a:gd name="connsiteY3" fmla="*/ 2209007 h 2347217"/>
              <a:gd name="connsiteX4" fmla="*/ 21595 w 3059104"/>
              <a:gd name="connsiteY4" fmla="*/ 2060789 h 2347217"/>
              <a:gd name="connsiteX5" fmla="*/ 1113786 w 3059104"/>
              <a:gd name="connsiteY5" fmla="*/ 15662 h 2347217"/>
              <a:gd name="connsiteX0" fmla="*/ 1113786 w 3059104"/>
              <a:gd name="connsiteY0" fmla="*/ 15662 h 2347217"/>
              <a:gd name="connsiteX1" fmla="*/ 1768208 w 3059104"/>
              <a:gd name="connsiteY1" fmla="*/ 3171 h 2347217"/>
              <a:gd name="connsiteX2" fmla="*/ 3059104 w 3059104"/>
              <a:gd name="connsiteY2" fmla="*/ 410330 h 2347217"/>
              <a:gd name="connsiteX3" fmla="*/ 2192982 w 3059104"/>
              <a:gd name="connsiteY3" fmla="*/ 2209007 h 2347217"/>
              <a:gd name="connsiteX4" fmla="*/ 21595 w 3059104"/>
              <a:gd name="connsiteY4" fmla="*/ 2060789 h 2347217"/>
              <a:gd name="connsiteX5" fmla="*/ 1113786 w 3059104"/>
              <a:gd name="connsiteY5" fmla="*/ 15662 h 2347217"/>
              <a:gd name="connsiteX0" fmla="*/ 1113786 w 3059104"/>
              <a:gd name="connsiteY0" fmla="*/ 12511 h 2344066"/>
              <a:gd name="connsiteX1" fmla="*/ 1768208 w 3059104"/>
              <a:gd name="connsiteY1" fmla="*/ 20 h 2344066"/>
              <a:gd name="connsiteX2" fmla="*/ 3059104 w 3059104"/>
              <a:gd name="connsiteY2" fmla="*/ 407179 h 2344066"/>
              <a:gd name="connsiteX3" fmla="*/ 2192982 w 3059104"/>
              <a:gd name="connsiteY3" fmla="*/ 2205856 h 2344066"/>
              <a:gd name="connsiteX4" fmla="*/ 21595 w 3059104"/>
              <a:gd name="connsiteY4" fmla="*/ 2057638 h 2344066"/>
              <a:gd name="connsiteX5" fmla="*/ 1113786 w 3059104"/>
              <a:gd name="connsiteY5" fmla="*/ 12511 h 2344066"/>
              <a:gd name="connsiteX0" fmla="*/ 1182380 w 3127698"/>
              <a:gd name="connsiteY0" fmla="*/ 12511 h 2370021"/>
              <a:gd name="connsiteX1" fmla="*/ 1836802 w 3127698"/>
              <a:gd name="connsiteY1" fmla="*/ 20 h 2370021"/>
              <a:gd name="connsiteX2" fmla="*/ 3127698 w 3127698"/>
              <a:gd name="connsiteY2" fmla="*/ 407179 h 2370021"/>
              <a:gd name="connsiteX3" fmla="*/ 2261576 w 3127698"/>
              <a:gd name="connsiteY3" fmla="*/ 2205856 h 2370021"/>
              <a:gd name="connsiteX4" fmla="*/ 20339 w 3127698"/>
              <a:gd name="connsiteY4" fmla="*/ 2114788 h 2370021"/>
              <a:gd name="connsiteX5" fmla="*/ 1182380 w 3127698"/>
              <a:gd name="connsiteY5" fmla="*/ 12511 h 237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7698" h="2370021">
                <a:moveTo>
                  <a:pt x="1182380" y="12511"/>
                </a:moveTo>
                <a:cubicBezTo>
                  <a:pt x="1422722" y="4371"/>
                  <a:pt x="1632241" y="-342"/>
                  <a:pt x="1836802" y="20"/>
                </a:cubicBezTo>
                <a:lnTo>
                  <a:pt x="3127698" y="407179"/>
                </a:lnTo>
                <a:lnTo>
                  <a:pt x="2261576" y="2205856"/>
                </a:lnTo>
                <a:cubicBezTo>
                  <a:pt x="1888108" y="2399452"/>
                  <a:pt x="200205" y="2480345"/>
                  <a:pt x="20339" y="2114788"/>
                </a:cubicBezTo>
                <a:cubicBezTo>
                  <a:pt x="-159527" y="1749231"/>
                  <a:pt x="905172" y="358208"/>
                  <a:pt x="1182380" y="1251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5865628" y="2337630"/>
            <a:ext cx="2771378" cy="2239982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  <a:gd name="connsiteX0" fmla="*/ 762730 w 2375749"/>
              <a:gd name="connsiteY0" fmla="*/ 290512 h 1950652"/>
              <a:gd name="connsiteX1" fmla="*/ 1633587 w 2375749"/>
              <a:gd name="connsiteY1" fmla="*/ 226 h 1950652"/>
              <a:gd name="connsiteX2" fmla="*/ 2359302 w 2375749"/>
              <a:gd name="connsiteY2" fmla="*/ 305027 h 1950652"/>
              <a:gd name="connsiteX3" fmla="*/ 1959433 w 2375749"/>
              <a:gd name="connsiteY3" fmla="*/ 1827575 h 1950652"/>
              <a:gd name="connsiteX4" fmla="*/ 37016 w 2375749"/>
              <a:gd name="connsiteY4" fmla="*/ 1683884 h 1950652"/>
              <a:gd name="connsiteX5" fmla="*/ 762730 w 2375749"/>
              <a:gd name="connsiteY5" fmla="*/ 290512 h 1950652"/>
              <a:gd name="connsiteX0" fmla="*/ 1101357 w 2352426"/>
              <a:gd name="connsiteY0" fmla="*/ 82124 h 2411464"/>
              <a:gd name="connsiteX1" fmla="*/ 1610264 w 2352426"/>
              <a:gd name="connsiteY1" fmla="*/ 430013 h 2411464"/>
              <a:gd name="connsiteX2" fmla="*/ 2335979 w 2352426"/>
              <a:gd name="connsiteY2" fmla="*/ 734814 h 2411464"/>
              <a:gd name="connsiteX3" fmla="*/ 1936110 w 2352426"/>
              <a:gd name="connsiteY3" fmla="*/ 2257362 h 2411464"/>
              <a:gd name="connsiteX4" fmla="*/ 13693 w 2352426"/>
              <a:gd name="connsiteY4" fmla="*/ 2113671 h 2411464"/>
              <a:gd name="connsiteX5" fmla="*/ 1101357 w 2352426"/>
              <a:gd name="connsiteY5" fmla="*/ 82124 h 2411464"/>
              <a:gd name="connsiteX0" fmla="*/ 1101497 w 2348449"/>
              <a:gd name="connsiteY0" fmla="*/ 196179 h 2525519"/>
              <a:gd name="connsiteX1" fmla="*/ 1677079 w 2348449"/>
              <a:gd name="connsiteY1" fmla="*/ 153543 h 2525519"/>
              <a:gd name="connsiteX2" fmla="*/ 2336119 w 2348449"/>
              <a:gd name="connsiteY2" fmla="*/ 848869 h 2525519"/>
              <a:gd name="connsiteX3" fmla="*/ 1936250 w 2348449"/>
              <a:gd name="connsiteY3" fmla="*/ 2371417 h 2525519"/>
              <a:gd name="connsiteX4" fmla="*/ 13833 w 2348449"/>
              <a:gd name="connsiteY4" fmla="*/ 2227726 h 2525519"/>
              <a:gd name="connsiteX5" fmla="*/ 1101497 w 2348449"/>
              <a:gd name="connsiteY5" fmla="*/ 196179 h 2525519"/>
              <a:gd name="connsiteX0" fmla="*/ 1101497 w 2348449"/>
              <a:gd name="connsiteY0" fmla="*/ 171489 h 2500829"/>
              <a:gd name="connsiteX1" fmla="*/ 1677079 w 2348449"/>
              <a:gd name="connsiteY1" fmla="*/ 128853 h 2500829"/>
              <a:gd name="connsiteX2" fmla="*/ 2336119 w 2348449"/>
              <a:gd name="connsiteY2" fmla="*/ 824179 h 2500829"/>
              <a:gd name="connsiteX3" fmla="*/ 1936250 w 2348449"/>
              <a:gd name="connsiteY3" fmla="*/ 2346727 h 2500829"/>
              <a:gd name="connsiteX4" fmla="*/ 13833 w 2348449"/>
              <a:gd name="connsiteY4" fmla="*/ 2203036 h 2500829"/>
              <a:gd name="connsiteX5" fmla="*/ 1101497 w 2348449"/>
              <a:gd name="connsiteY5" fmla="*/ 171489 h 2500829"/>
              <a:gd name="connsiteX0" fmla="*/ 1101497 w 2348449"/>
              <a:gd name="connsiteY0" fmla="*/ 171489 h 2500829"/>
              <a:gd name="connsiteX1" fmla="*/ 1677079 w 2348449"/>
              <a:gd name="connsiteY1" fmla="*/ 128853 h 2500829"/>
              <a:gd name="connsiteX2" fmla="*/ 2336119 w 2348449"/>
              <a:gd name="connsiteY2" fmla="*/ 824179 h 2500829"/>
              <a:gd name="connsiteX3" fmla="*/ 1936250 w 2348449"/>
              <a:gd name="connsiteY3" fmla="*/ 2346727 h 2500829"/>
              <a:gd name="connsiteX4" fmla="*/ 13833 w 2348449"/>
              <a:gd name="connsiteY4" fmla="*/ 2203036 h 2500829"/>
              <a:gd name="connsiteX5" fmla="*/ 1101497 w 2348449"/>
              <a:gd name="connsiteY5" fmla="*/ 171489 h 2500829"/>
              <a:gd name="connsiteX0" fmla="*/ 1101497 w 2348449"/>
              <a:gd name="connsiteY0" fmla="*/ 55173 h 2384513"/>
              <a:gd name="connsiteX1" fmla="*/ 1677079 w 2348449"/>
              <a:gd name="connsiteY1" fmla="*/ 12537 h 2384513"/>
              <a:gd name="connsiteX2" fmla="*/ 2336119 w 2348449"/>
              <a:gd name="connsiteY2" fmla="*/ 707863 h 2384513"/>
              <a:gd name="connsiteX3" fmla="*/ 1936250 w 2348449"/>
              <a:gd name="connsiteY3" fmla="*/ 2230411 h 2384513"/>
              <a:gd name="connsiteX4" fmla="*/ 13833 w 2348449"/>
              <a:gd name="connsiteY4" fmla="*/ 2086720 h 2384513"/>
              <a:gd name="connsiteX5" fmla="*/ 1101497 w 2348449"/>
              <a:gd name="connsiteY5" fmla="*/ 55173 h 2384513"/>
              <a:gd name="connsiteX0" fmla="*/ 1101497 w 2346177"/>
              <a:gd name="connsiteY0" fmla="*/ 55173 h 2384513"/>
              <a:gd name="connsiteX1" fmla="*/ 1715179 w 2346177"/>
              <a:gd name="connsiteY1" fmla="*/ 12537 h 2384513"/>
              <a:gd name="connsiteX2" fmla="*/ 2336119 w 2346177"/>
              <a:gd name="connsiteY2" fmla="*/ 707863 h 2384513"/>
              <a:gd name="connsiteX3" fmla="*/ 1936250 w 2346177"/>
              <a:gd name="connsiteY3" fmla="*/ 2230411 h 2384513"/>
              <a:gd name="connsiteX4" fmla="*/ 13833 w 2346177"/>
              <a:gd name="connsiteY4" fmla="*/ 2086720 h 2384513"/>
              <a:gd name="connsiteX5" fmla="*/ 1101497 w 2346177"/>
              <a:gd name="connsiteY5" fmla="*/ 55173 h 2384513"/>
              <a:gd name="connsiteX0" fmla="*/ 1101497 w 2346177"/>
              <a:gd name="connsiteY0" fmla="*/ 46727 h 2376067"/>
              <a:gd name="connsiteX1" fmla="*/ 1715179 w 2346177"/>
              <a:gd name="connsiteY1" fmla="*/ 4091 h 2376067"/>
              <a:gd name="connsiteX2" fmla="*/ 2336119 w 2346177"/>
              <a:gd name="connsiteY2" fmla="*/ 699417 h 2376067"/>
              <a:gd name="connsiteX3" fmla="*/ 1936250 w 2346177"/>
              <a:gd name="connsiteY3" fmla="*/ 2221965 h 2376067"/>
              <a:gd name="connsiteX4" fmla="*/ 13833 w 2346177"/>
              <a:gd name="connsiteY4" fmla="*/ 2078274 h 2376067"/>
              <a:gd name="connsiteX5" fmla="*/ 1101497 w 2346177"/>
              <a:gd name="connsiteY5" fmla="*/ 46727 h 2376067"/>
              <a:gd name="connsiteX0" fmla="*/ 1101497 w 2346177"/>
              <a:gd name="connsiteY0" fmla="*/ 43384 h 2372724"/>
              <a:gd name="connsiteX1" fmla="*/ 1715179 w 2346177"/>
              <a:gd name="connsiteY1" fmla="*/ 748 h 2372724"/>
              <a:gd name="connsiteX2" fmla="*/ 2336119 w 2346177"/>
              <a:gd name="connsiteY2" fmla="*/ 696074 h 2372724"/>
              <a:gd name="connsiteX3" fmla="*/ 1936250 w 2346177"/>
              <a:gd name="connsiteY3" fmla="*/ 2218622 h 2372724"/>
              <a:gd name="connsiteX4" fmla="*/ 13833 w 2346177"/>
              <a:gd name="connsiteY4" fmla="*/ 2074931 h 2372724"/>
              <a:gd name="connsiteX5" fmla="*/ 1101497 w 2346177"/>
              <a:gd name="connsiteY5" fmla="*/ 43384 h 2372724"/>
              <a:gd name="connsiteX0" fmla="*/ 1101497 w 2346177"/>
              <a:gd name="connsiteY0" fmla="*/ 42718 h 2372058"/>
              <a:gd name="connsiteX1" fmla="*/ 1715179 w 2346177"/>
              <a:gd name="connsiteY1" fmla="*/ 82 h 2372058"/>
              <a:gd name="connsiteX2" fmla="*/ 2336119 w 2346177"/>
              <a:gd name="connsiteY2" fmla="*/ 695408 h 2372058"/>
              <a:gd name="connsiteX3" fmla="*/ 1936250 w 2346177"/>
              <a:gd name="connsiteY3" fmla="*/ 2217956 h 2372058"/>
              <a:gd name="connsiteX4" fmla="*/ 13833 w 2346177"/>
              <a:gd name="connsiteY4" fmla="*/ 2074265 h 2372058"/>
              <a:gd name="connsiteX5" fmla="*/ 1101497 w 2346177"/>
              <a:gd name="connsiteY5" fmla="*/ 42718 h 2372058"/>
              <a:gd name="connsiteX0" fmla="*/ 1101497 w 2346177"/>
              <a:gd name="connsiteY0" fmla="*/ 42718 h 2372058"/>
              <a:gd name="connsiteX1" fmla="*/ 1715179 w 2346177"/>
              <a:gd name="connsiteY1" fmla="*/ 82 h 2372058"/>
              <a:gd name="connsiteX2" fmla="*/ 2336119 w 2346177"/>
              <a:gd name="connsiteY2" fmla="*/ 695408 h 2372058"/>
              <a:gd name="connsiteX3" fmla="*/ 1936250 w 2346177"/>
              <a:gd name="connsiteY3" fmla="*/ 2217956 h 2372058"/>
              <a:gd name="connsiteX4" fmla="*/ 13833 w 2346177"/>
              <a:gd name="connsiteY4" fmla="*/ 2074265 h 2372058"/>
              <a:gd name="connsiteX5" fmla="*/ 1101497 w 2346177"/>
              <a:gd name="connsiteY5" fmla="*/ 42718 h 2372058"/>
              <a:gd name="connsiteX0" fmla="*/ 1101497 w 2346177"/>
              <a:gd name="connsiteY0" fmla="*/ 42636 h 2371976"/>
              <a:gd name="connsiteX1" fmla="*/ 1715179 w 2346177"/>
              <a:gd name="connsiteY1" fmla="*/ 0 h 2371976"/>
              <a:gd name="connsiteX2" fmla="*/ 2336119 w 2346177"/>
              <a:gd name="connsiteY2" fmla="*/ 695326 h 2371976"/>
              <a:gd name="connsiteX3" fmla="*/ 1936250 w 2346177"/>
              <a:gd name="connsiteY3" fmla="*/ 2217874 h 2371976"/>
              <a:gd name="connsiteX4" fmla="*/ 13833 w 2346177"/>
              <a:gd name="connsiteY4" fmla="*/ 2074183 h 2371976"/>
              <a:gd name="connsiteX5" fmla="*/ 1101497 w 2346177"/>
              <a:gd name="connsiteY5" fmla="*/ 42636 h 2371976"/>
              <a:gd name="connsiteX0" fmla="*/ 1101497 w 2400866"/>
              <a:gd name="connsiteY0" fmla="*/ 42636 h 2371976"/>
              <a:gd name="connsiteX1" fmla="*/ 1715179 w 2400866"/>
              <a:gd name="connsiteY1" fmla="*/ 0 h 2371976"/>
              <a:gd name="connsiteX2" fmla="*/ 2336119 w 2400866"/>
              <a:gd name="connsiteY2" fmla="*/ 695326 h 2371976"/>
              <a:gd name="connsiteX3" fmla="*/ 1936250 w 2400866"/>
              <a:gd name="connsiteY3" fmla="*/ 2217874 h 2371976"/>
              <a:gd name="connsiteX4" fmla="*/ 13833 w 2400866"/>
              <a:gd name="connsiteY4" fmla="*/ 2074183 h 2371976"/>
              <a:gd name="connsiteX5" fmla="*/ 1101497 w 2400866"/>
              <a:gd name="connsiteY5" fmla="*/ 42636 h 2371976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2491 h 2341831"/>
              <a:gd name="connsiteX1" fmla="*/ 1715179 w 2346177"/>
              <a:gd name="connsiteY1" fmla="*/ 0 h 2341831"/>
              <a:gd name="connsiteX2" fmla="*/ 2336119 w 2346177"/>
              <a:gd name="connsiteY2" fmla="*/ 665181 h 2341831"/>
              <a:gd name="connsiteX3" fmla="*/ 1936250 w 2346177"/>
              <a:gd name="connsiteY3" fmla="*/ 2187729 h 2341831"/>
              <a:gd name="connsiteX4" fmla="*/ 13833 w 2346177"/>
              <a:gd name="connsiteY4" fmla="*/ 2044038 h 2341831"/>
              <a:gd name="connsiteX5" fmla="*/ 1101497 w 2346177"/>
              <a:gd name="connsiteY5" fmla="*/ 12491 h 2341831"/>
              <a:gd name="connsiteX0" fmla="*/ 1101497 w 2346177"/>
              <a:gd name="connsiteY0" fmla="*/ 12491 h 2341831"/>
              <a:gd name="connsiteX1" fmla="*/ 1715179 w 2346177"/>
              <a:gd name="connsiteY1" fmla="*/ 0 h 2341831"/>
              <a:gd name="connsiteX2" fmla="*/ 2336119 w 2346177"/>
              <a:gd name="connsiteY2" fmla="*/ 665181 h 2341831"/>
              <a:gd name="connsiteX3" fmla="*/ 1936250 w 2346177"/>
              <a:gd name="connsiteY3" fmla="*/ 2187729 h 2341831"/>
              <a:gd name="connsiteX4" fmla="*/ 13833 w 2346177"/>
              <a:gd name="connsiteY4" fmla="*/ 2044038 h 2341831"/>
              <a:gd name="connsiteX5" fmla="*/ 1101497 w 2346177"/>
              <a:gd name="connsiteY5" fmla="*/ 12491 h 2341831"/>
              <a:gd name="connsiteX0" fmla="*/ 1101497 w 2939671"/>
              <a:gd name="connsiteY0" fmla="*/ 12491 h 2341831"/>
              <a:gd name="connsiteX1" fmla="*/ 1715179 w 2939671"/>
              <a:gd name="connsiteY1" fmla="*/ 0 h 2341831"/>
              <a:gd name="connsiteX2" fmla="*/ 2938174 w 2939671"/>
              <a:gd name="connsiteY2" fmla="*/ 352837 h 2341831"/>
              <a:gd name="connsiteX3" fmla="*/ 1936250 w 2939671"/>
              <a:gd name="connsiteY3" fmla="*/ 2187729 h 2341831"/>
              <a:gd name="connsiteX4" fmla="*/ 13833 w 2939671"/>
              <a:gd name="connsiteY4" fmla="*/ 2044038 h 2341831"/>
              <a:gd name="connsiteX5" fmla="*/ 1101497 w 2939671"/>
              <a:gd name="connsiteY5" fmla="*/ 12491 h 2341831"/>
              <a:gd name="connsiteX0" fmla="*/ 1109501 w 2948528"/>
              <a:gd name="connsiteY0" fmla="*/ 12491 h 2344792"/>
              <a:gd name="connsiteX1" fmla="*/ 1723183 w 2948528"/>
              <a:gd name="connsiteY1" fmla="*/ 0 h 2344792"/>
              <a:gd name="connsiteX2" fmla="*/ 2946178 w 2948528"/>
              <a:gd name="connsiteY2" fmla="*/ 352837 h 2344792"/>
              <a:gd name="connsiteX3" fmla="*/ 2193224 w 2948528"/>
              <a:gd name="connsiteY3" fmla="*/ 2192256 h 2344792"/>
              <a:gd name="connsiteX4" fmla="*/ 21837 w 2948528"/>
              <a:gd name="connsiteY4" fmla="*/ 2044038 h 2344792"/>
              <a:gd name="connsiteX5" fmla="*/ 1109501 w 2948528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3461"/>
              <a:gd name="connsiteY0" fmla="*/ 12491 h 2344792"/>
              <a:gd name="connsiteX1" fmla="*/ 1723183 w 3163461"/>
              <a:gd name="connsiteY1" fmla="*/ 0 h 2344792"/>
              <a:gd name="connsiteX2" fmla="*/ 3163461 w 3163461"/>
              <a:gd name="connsiteY2" fmla="*/ 515800 h 2344792"/>
              <a:gd name="connsiteX3" fmla="*/ 2193224 w 3163461"/>
              <a:gd name="connsiteY3" fmla="*/ 2192256 h 2344792"/>
              <a:gd name="connsiteX4" fmla="*/ 21837 w 3163461"/>
              <a:gd name="connsiteY4" fmla="*/ 2044038 h 2344792"/>
              <a:gd name="connsiteX5" fmla="*/ 1109501 w 3163461"/>
              <a:gd name="connsiteY5" fmla="*/ 12491 h 2344792"/>
              <a:gd name="connsiteX0" fmla="*/ 1109501 w 3059346"/>
              <a:gd name="connsiteY0" fmla="*/ 12491 h 2344792"/>
              <a:gd name="connsiteX1" fmla="*/ 1723183 w 3059346"/>
              <a:gd name="connsiteY1" fmla="*/ 0 h 2344792"/>
              <a:gd name="connsiteX2" fmla="*/ 3059346 w 3059346"/>
              <a:gd name="connsiteY2" fmla="*/ 479587 h 2344792"/>
              <a:gd name="connsiteX3" fmla="*/ 2193224 w 3059346"/>
              <a:gd name="connsiteY3" fmla="*/ 2192256 h 2344792"/>
              <a:gd name="connsiteX4" fmla="*/ 21837 w 3059346"/>
              <a:gd name="connsiteY4" fmla="*/ 2044038 h 2344792"/>
              <a:gd name="connsiteX5" fmla="*/ 1109501 w 3059346"/>
              <a:gd name="connsiteY5" fmla="*/ 12491 h 2344792"/>
              <a:gd name="connsiteX0" fmla="*/ 1109501 w 3059346"/>
              <a:gd name="connsiteY0" fmla="*/ 12491 h 2344792"/>
              <a:gd name="connsiteX1" fmla="*/ 1723183 w 3059346"/>
              <a:gd name="connsiteY1" fmla="*/ 0 h 2344792"/>
              <a:gd name="connsiteX2" fmla="*/ 3059346 w 3059346"/>
              <a:gd name="connsiteY2" fmla="*/ 479587 h 2344792"/>
              <a:gd name="connsiteX3" fmla="*/ 2193224 w 3059346"/>
              <a:gd name="connsiteY3" fmla="*/ 2192256 h 2344792"/>
              <a:gd name="connsiteX4" fmla="*/ 21837 w 3059346"/>
              <a:gd name="connsiteY4" fmla="*/ 2044038 h 2344792"/>
              <a:gd name="connsiteX5" fmla="*/ 1109501 w 3059346"/>
              <a:gd name="connsiteY5" fmla="*/ 12491 h 2344792"/>
              <a:gd name="connsiteX0" fmla="*/ 1109501 w 3023132"/>
              <a:gd name="connsiteY0" fmla="*/ 12491 h 2344792"/>
              <a:gd name="connsiteX1" fmla="*/ 1723183 w 3023132"/>
              <a:gd name="connsiteY1" fmla="*/ 0 h 2344792"/>
              <a:gd name="connsiteX2" fmla="*/ 3023132 w 3023132"/>
              <a:gd name="connsiteY2" fmla="*/ 479587 h 2344792"/>
              <a:gd name="connsiteX3" fmla="*/ 2193224 w 3023132"/>
              <a:gd name="connsiteY3" fmla="*/ 2192256 h 2344792"/>
              <a:gd name="connsiteX4" fmla="*/ 21837 w 3023132"/>
              <a:gd name="connsiteY4" fmla="*/ 2044038 h 2344792"/>
              <a:gd name="connsiteX5" fmla="*/ 1109501 w 3023132"/>
              <a:gd name="connsiteY5" fmla="*/ 12491 h 2344792"/>
              <a:gd name="connsiteX0" fmla="*/ 1109501 w 3023132"/>
              <a:gd name="connsiteY0" fmla="*/ 12491 h 2329725"/>
              <a:gd name="connsiteX1" fmla="*/ 1723183 w 3023132"/>
              <a:gd name="connsiteY1" fmla="*/ 0 h 2329725"/>
              <a:gd name="connsiteX2" fmla="*/ 3023132 w 3023132"/>
              <a:gd name="connsiteY2" fmla="*/ 479587 h 2329725"/>
              <a:gd name="connsiteX3" fmla="*/ 2193224 w 3023132"/>
              <a:gd name="connsiteY3" fmla="*/ 2192256 h 2329725"/>
              <a:gd name="connsiteX4" fmla="*/ 21837 w 3023132"/>
              <a:gd name="connsiteY4" fmla="*/ 2044038 h 2329725"/>
              <a:gd name="connsiteX5" fmla="*/ 1109501 w 3023132"/>
              <a:gd name="connsiteY5" fmla="*/ 12491 h 2329725"/>
              <a:gd name="connsiteX0" fmla="*/ 1113786 w 3022890"/>
              <a:gd name="connsiteY0" fmla="*/ 2680 h 2334235"/>
              <a:gd name="connsiteX1" fmla="*/ 1722941 w 3022890"/>
              <a:gd name="connsiteY1" fmla="*/ 3769 h 2334235"/>
              <a:gd name="connsiteX2" fmla="*/ 3022890 w 3022890"/>
              <a:gd name="connsiteY2" fmla="*/ 483356 h 2334235"/>
              <a:gd name="connsiteX3" fmla="*/ 2192982 w 3022890"/>
              <a:gd name="connsiteY3" fmla="*/ 2196025 h 2334235"/>
              <a:gd name="connsiteX4" fmla="*/ 21595 w 3022890"/>
              <a:gd name="connsiteY4" fmla="*/ 2047807 h 2334235"/>
              <a:gd name="connsiteX5" fmla="*/ 1113786 w 3022890"/>
              <a:gd name="connsiteY5" fmla="*/ 2680 h 2334235"/>
              <a:gd name="connsiteX0" fmla="*/ 1113786 w 3022890"/>
              <a:gd name="connsiteY0" fmla="*/ 6043 h 2337598"/>
              <a:gd name="connsiteX1" fmla="*/ 1722941 w 3022890"/>
              <a:gd name="connsiteY1" fmla="*/ 7132 h 2337598"/>
              <a:gd name="connsiteX2" fmla="*/ 3022890 w 3022890"/>
              <a:gd name="connsiteY2" fmla="*/ 486719 h 2337598"/>
              <a:gd name="connsiteX3" fmla="*/ 2192982 w 3022890"/>
              <a:gd name="connsiteY3" fmla="*/ 2199388 h 2337598"/>
              <a:gd name="connsiteX4" fmla="*/ 21595 w 3022890"/>
              <a:gd name="connsiteY4" fmla="*/ 2051170 h 2337598"/>
              <a:gd name="connsiteX5" fmla="*/ 1113786 w 3022890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818002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15662 h 2347217"/>
              <a:gd name="connsiteX1" fmla="*/ 1804422 w 3059104"/>
              <a:gd name="connsiteY1" fmla="*/ 3171 h 2347217"/>
              <a:gd name="connsiteX2" fmla="*/ 3059104 w 3059104"/>
              <a:gd name="connsiteY2" fmla="*/ 410330 h 2347217"/>
              <a:gd name="connsiteX3" fmla="*/ 2192982 w 3059104"/>
              <a:gd name="connsiteY3" fmla="*/ 2209007 h 2347217"/>
              <a:gd name="connsiteX4" fmla="*/ 21595 w 3059104"/>
              <a:gd name="connsiteY4" fmla="*/ 2060789 h 2347217"/>
              <a:gd name="connsiteX5" fmla="*/ 1113786 w 3059104"/>
              <a:gd name="connsiteY5" fmla="*/ 15662 h 2347217"/>
              <a:gd name="connsiteX0" fmla="*/ 1113786 w 3059104"/>
              <a:gd name="connsiteY0" fmla="*/ 15662 h 2347217"/>
              <a:gd name="connsiteX1" fmla="*/ 1768208 w 3059104"/>
              <a:gd name="connsiteY1" fmla="*/ 3171 h 2347217"/>
              <a:gd name="connsiteX2" fmla="*/ 3059104 w 3059104"/>
              <a:gd name="connsiteY2" fmla="*/ 410330 h 2347217"/>
              <a:gd name="connsiteX3" fmla="*/ 2192982 w 3059104"/>
              <a:gd name="connsiteY3" fmla="*/ 2209007 h 2347217"/>
              <a:gd name="connsiteX4" fmla="*/ 21595 w 3059104"/>
              <a:gd name="connsiteY4" fmla="*/ 2060789 h 2347217"/>
              <a:gd name="connsiteX5" fmla="*/ 1113786 w 3059104"/>
              <a:gd name="connsiteY5" fmla="*/ 15662 h 2347217"/>
              <a:gd name="connsiteX0" fmla="*/ 1113786 w 3059104"/>
              <a:gd name="connsiteY0" fmla="*/ 12511 h 2344066"/>
              <a:gd name="connsiteX1" fmla="*/ 1768208 w 3059104"/>
              <a:gd name="connsiteY1" fmla="*/ 20 h 2344066"/>
              <a:gd name="connsiteX2" fmla="*/ 3059104 w 3059104"/>
              <a:gd name="connsiteY2" fmla="*/ 407179 h 2344066"/>
              <a:gd name="connsiteX3" fmla="*/ 2192982 w 3059104"/>
              <a:gd name="connsiteY3" fmla="*/ 2205856 h 2344066"/>
              <a:gd name="connsiteX4" fmla="*/ 21595 w 3059104"/>
              <a:gd name="connsiteY4" fmla="*/ 2057638 h 2344066"/>
              <a:gd name="connsiteX5" fmla="*/ 1113786 w 3059104"/>
              <a:gd name="connsiteY5" fmla="*/ 12511 h 2344066"/>
              <a:gd name="connsiteX0" fmla="*/ 1113786 w 3059104"/>
              <a:gd name="connsiteY0" fmla="*/ 12511 h 2344066"/>
              <a:gd name="connsiteX1" fmla="*/ 1668620 w 3059104"/>
              <a:gd name="connsiteY1" fmla="*/ 20 h 2344066"/>
              <a:gd name="connsiteX2" fmla="*/ 3059104 w 3059104"/>
              <a:gd name="connsiteY2" fmla="*/ 407179 h 2344066"/>
              <a:gd name="connsiteX3" fmla="*/ 2192982 w 3059104"/>
              <a:gd name="connsiteY3" fmla="*/ 2205856 h 2344066"/>
              <a:gd name="connsiteX4" fmla="*/ 21595 w 3059104"/>
              <a:gd name="connsiteY4" fmla="*/ 2057638 h 2344066"/>
              <a:gd name="connsiteX5" fmla="*/ 1113786 w 3059104"/>
              <a:gd name="connsiteY5" fmla="*/ 12511 h 2344066"/>
              <a:gd name="connsiteX0" fmla="*/ 1113786 w 2878035"/>
              <a:gd name="connsiteY0" fmla="*/ 12511 h 2344066"/>
              <a:gd name="connsiteX1" fmla="*/ 1668620 w 2878035"/>
              <a:gd name="connsiteY1" fmla="*/ 20 h 2344066"/>
              <a:gd name="connsiteX2" fmla="*/ 2878035 w 2878035"/>
              <a:gd name="connsiteY2" fmla="*/ 488660 h 2344066"/>
              <a:gd name="connsiteX3" fmla="*/ 2192982 w 2878035"/>
              <a:gd name="connsiteY3" fmla="*/ 2205856 h 2344066"/>
              <a:gd name="connsiteX4" fmla="*/ 21595 w 2878035"/>
              <a:gd name="connsiteY4" fmla="*/ 2057638 h 2344066"/>
              <a:gd name="connsiteX5" fmla="*/ 1113786 w 2878035"/>
              <a:gd name="connsiteY5" fmla="*/ 12511 h 2344066"/>
              <a:gd name="connsiteX0" fmla="*/ 1111636 w 2875885"/>
              <a:gd name="connsiteY0" fmla="*/ 12511 h 2303235"/>
              <a:gd name="connsiteX1" fmla="*/ 1666470 w 2875885"/>
              <a:gd name="connsiteY1" fmla="*/ 20 h 2303235"/>
              <a:gd name="connsiteX2" fmla="*/ 2875885 w 2875885"/>
              <a:gd name="connsiteY2" fmla="*/ 488660 h 2303235"/>
              <a:gd name="connsiteX3" fmla="*/ 2127457 w 2875885"/>
              <a:gd name="connsiteY3" fmla="*/ 2137955 h 2303235"/>
              <a:gd name="connsiteX4" fmla="*/ 19445 w 2875885"/>
              <a:gd name="connsiteY4" fmla="*/ 2057638 h 2303235"/>
              <a:gd name="connsiteX5" fmla="*/ 1111636 w 2875885"/>
              <a:gd name="connsiteY5" fmla="*/ 12511 h 2303235"/>
              <a:gd name="connsiteX0" fmla="*/ 1111636 w 2875885"/>
              <a:gd name="connsiteY0" fmla="*/ 12511 h 2303235"/>
              <a:gd name="connsiteX1" fmla="*/ 1666470 w 2875885"/>
              <a:gd name="connsiteY1" fmla="*/ 20 h 2303235"/>
              <a:gd name="connsiteX2" fmla="*/ 2555045 w 2875885"/>
              <a:gd name="connsiteY2" fmla="*/ 359234 h 2303235"/>
              <a:gd name="connsiteX3" fmla="*/ 2875885 w 2875885"/>
              <a:gd name="connsiteY3" fmla="*/ 488660 h 2303235"/>
              <a:gd name="connsiteX4" fmla="*/ 2127457 w 2875885"/>
              <a:gd name="connsiteY4" fmla="*/ 2137955 h 2303235"/>
              <a:gd name="connsiteX5" fmla="*/ 19445 w 2875885"/>
              <a:gd name="connsiteY5" fmla="*/ 2057638 h 2303235"/>
              <a:gd name="connsiteX6" fmla="*/ 1111636 w 2875885"/>
              <a:gd name="connsiteY6" fmla="*/ 12511 h 2303235"/>
              <a:gd name="connsiteX0" fmla="*/ 1111636 w 2875885"/>
              <a:gd name="connsiteY0" fmla="*/ 12511 h 2303235"/>
              <a:gd name="connsiteX1" fmla="*/ 1666470 w 2875885"/>
              <a:gd name="connsiteY1" fmla="*/ 20 h 2303235"/>
              <a:gd name="connsiteX2" fmla="*/ 2555045 w 2875885"/>
              <a:gd name="connsiteY2" fmla="*/ 359234 h 2303235"/>
              <a:gd name="connsiteX3" fmla="*/ 2875885 w 2875885"/>
              <a:gd name="connsiteY3" fmla="*/ 488660 h 2303235"/>
              <a:gd name="connsiteX4" fmla="*/ 2794961 w 2875885"/>
              <a:gd name="connsiteY4" fmla="*/ 644419 h 2303235"/>
              <a:gd name="connsiteX5" fmla="*/ 2127457 w 2875885"/>
              <a:gd name="connsiteY5" fmla="*/ 2137955 h 2303235"/>
              <a:gd name="connsiteX6" fmla="*/ 19445 w 2875885"/>
              <a:gd name="connsiteY6" fmla="*/ 2057638 h 2303235"/>
              <a:gd name="connsiteX7" fmla="*/ 1111636 w 2875885"/>
              <a:gd name="connsiteY7" fmla="*/ 12511 h 2303235"/>
              <a:gd name="connsiteX0" fmla="*/ 1111636 w 2794961"/>
              <a:gd name="connsiteY0" fmla="*/ 12511 h 2303235"/>
              <a:gd name="connsiteX1" fmla="*/ 1666470 w 2794961"/>
              <a:gd name="connsiteY1" fmla="*/ 20 h 2303235"/>
              <a:gd name="connsiteX2" fmla="*/ 2555045 w 2794961"/>
              <a:gd name="connsiteY2" fmla="*/ 359234 h 2303235"/>
              <a:gd name="connsiteX3" fmla="*/ 2794961 w 2794961"/>
              <a:gd name="connsiteY3" fmla="*/ 644419 h 2303235"/>
              <a:gd name="connsiteX4" fmla="*/ 2127457 w 2794961"/>
              <a:gd name="connsiteY4" fmla="*/ 2137955 h 2303235"/>
              <a:gd name="connsiteX5" fmla="*/ 19445 w 2794961"/>
              <a:gd name="connsiteY5" fmla="*/ 2057638 h 2303235"/>
              <a:gd name="connsiteX6" fmla="*/ 1111636 w 2794961"/>
              <a:gd name="connsiteY6" fmla="*/ 12511 h 2303235"/>
              <a:gd name="connsiteX0" fmla="*/ 1111636 w 2794961"/>
              <a:gd name="connsiteY0" fmla="*/ 12511 h 2303235"/>
              <a:gd name="connsiteX1" fmla="*/ 1666470 w 2794961"/>
              <a:gd name="connsiteY1" fmla="*/ 20 h 2303235"/>
              <a:gd name="connsiteX2" fmla="*/ 2618419 w 2794961"/>
              <a:gd name="connsiteY2" fmla="*/ 354707 h 2303235"/>
              <a:gd name="connsiteX3" fmla="*/ 2794961 w 2794961"/>
              <a:gd name="connsiteY3" fmla="*/ 644419 h 2303235"/>
              <a:gd name="connsiteX4" fmla="*/ 2127457 w 2794961"/>
              <a:gd name="connsiteY4" fmla="*/ 2137955 h 2303235"/>
              <a:gd name="connsiteX5" fmla="*/ 19445 w 2794961"/>
              <a:gd name="connsiteY5" fmla="*/ 2057638 h 2303235"/>
              <a:gd name="connsiteX6" fmla="*/ 1111636 w 2794961"/>
              <a:gd name="connsiteY6" fmla="*/ 12511 h 2303235"/>
              <a:gd name="connsiteX0" fmla="*/ 1111636 w 2835701"/>
              <a:gd name="connsiteY0" fmla="*/ 12511 h 2303235"/>
              <a:gd name="connsiteX1" fmla="*/ 1666470 w 2835701"/>
              <a:gd name="connsiteY1" fmla="*/ 20 h 2303235"/>
              <a:gd name="connsiteX2" fmla="*/ 2618419 w 2835701"/>
              <a:gd name="connsiteY2" fmla="*/ 354707 h 2303235"/>
              <a:gd name="connsiteX3" fmla="*/ 2835701 w 2835701"/>
              <a:gd name="connsiteY3" fmla="*/ 585571 h 2303235"/>
              <a:gd name="connsiteX4" fmla="*/ 2127457 w 2835701"/>
              <a:gd name="connsiteY4" fmla="*/ 2137955 h 2303235"/>
              <a:gd name="connsiteX5" fmla="*/ 19445 w 2835701"/>
              <a:gd name="connsiteY5" fmla="*/ 2057638 h 2303235"/>
              <a:gd name="connsiteX6" fmla="*/ 1111636 w 2835701"/>
              <a:gd name="connsiteY6" fmla="*/ 12511 h 2303235"/>
              <a:gd name="connsiteX0" fmla="*/ 1111636 w 2835701"/>
              <a:gd name="connsiteY0" fmla="*/ 12511 h 2213719"/>
              <a:gd name="connsiteX1" fmla="*/ 1666470 w 2835701"/>
              <a:gd name="connsiteY1" fmla="*/ 20 h 2213719"/>
              <a:gd name="connsiteX2" fmla="*/ 2618419 w 2835701"/>
              <a:gd name="connsiteY2" fmla="*/ 354707 h 2213719"/>
              <a:gd name="connsiteX3" fmla="*/ 2835701 w 2835701"/>
              <a:gd name="connsiteY3" fmla="*/ 585571 h 2213719"/>
              <a:gd name="connsiteX4" fmla="*/ 2127457 w 2835701"/>
              <a:gd name="connsiteY4" fmla="*/ 2137955 h 2213719"/>
              <a:gd name="connsiteX5" fmla="*/ 19445 w 2835701"/>
              <a:gd name="connsiteY5" fmla="*/ 2057638 h 2213719"/>
              <a:gd name="connsiteX6" fmla="*/ 1111636 w 2835701"/>
              <a:gd name="connsiteY6" fmla="*/ 12511 h 2213719"/>
              <a:gd name="connsiteX0" fmla="*/ 1111636 w 2835701"/>
              <a:gd name="connsiteY0" fmla="*/ 12511 h 2212933"/>
              <a:gd name="connsiteX1" fmla="*/ 1666470 w 2835701"/>
              <a:gd name="connsiteY1" fmla="*/ 20 h 2212933"/>
              <a:gd name="connsiteX2" fmla="*/ 2618419 w 2835701"/>
              <a:gd name="connsiteY2" fmla="*/ 354707 h 2212933"/>
              <a:gd name="connsiteX3" fmla="*/ 2835701 w 2835701"/>
              <a:gd name="connsiteY3" fmla="*/ 585571 h 2212933"/>
              <a:gd name="connsiteX4" fmla="*/ 2127457 w 2835701"/>
              <a:gd name="connsiteY4" fmla="*/ 2137955 h 2212933"/>
              <a:gd name="connsiteX5" fmla="*/ 19445 w 2835701"/>
              <a:gd name="connsiteY5" fmla="*/ 2057638 h 2212933"/>
              <a:gd name="connsiteX6" fmla="*/ 1111636 w 2835701"/>
              <a:gd name="connsiteY6" fmla="*/ 12511 h 2212933"/>
              <a:gd name="connsiteX0" fmla="*/ 1111636 w 2835701"/>
              <a:gd name="connsiteY0" fmla="*/ 12511 h 2137955"/>
              <a:gd name="connsiteX1" fmla="*/ 1666470 w 2835701"/>
              <a:gd name="connsiteY1" fmla="*/ 20 h 2137955"/>
              <a:gd name="connsiteX2" fmla="*/ 2618419 w 2835701"/>
              <a:gd name="connsiteY2" fmla="*/ 354707 h 2137955"/>
              <a:gd name="connsiteX3" fmla="*/ 2835701 w 2835701"/>
              <a:gd name="connsiteY3" fmla="*/ 585571 h 2137955"/>
              <a:gd name="connsiteX4" fmla="*/ 2127457 w 2835701"/>
              <a:gd name="connsiteY4" fmla="*/ 2137955 h 2137955"/>
              <a:gd name="connsiteX5" fmla="*/ 19445 w 2835701"/>
              <a:gd name="connsiteY5" fmla="*/ 2057638 h 2137955"/>
              <a:gd name="connsiteX6" fmla="*/ 1111636 w 2835701"/>
              <a:gd name="connsiteY6" fmla="*/ 12511 h 2137955"/>
              <a:gd name="connsiteX0" fmla="*/ 1111636 w 2835701"/>
              <a:gd name="connsiteY0" fmla="*/ 12511 h 2083634"/>
              <a:gd name="connsiteX1" fmla="*/ 1666470 w 2835701"/>
              <a:gd name="connsiteY1" fmla="*/ 20 h 2083634"/>
              <a:gd name="connsiteX2" fmla="*/ 2618419 w 2835701"/>
              <a:gd name="connsiteY2" fmla="*/ 354707 h 2083634"/>
              <a:gd name="connsiteX3" fmla="*/ 2835701 w 2835701"/>
              <a:gd name="connsiteY3" fmla="*/ 585571 h 2083634"/>
              <a:gd name="connsiteX4" fmla="*/ 2127457 w 2835701"/>
              <a:gd name="connsiteY4" fmla="*/ 2083634 h 2083634"/>
              <a:gd name="connsiteX5" fmla="*/ 19445 w 2835701"/>
              <a:gd name="connsiteY5" fmla="*/ 2057638 h 2083634"/>
              <a:gd name="connsiteX6" fmla="*/ 1111636 w 2835701"/>
              <a:gd name="connsiteY6" fmla="*/ 12511 h 2083634"/>
              <a:gd name="connsiteX0" fmla="*/ 1092191 w 2816256"/>
              <a:gd name="connsiteY0" fmla="*/ 12511 h 2083634"/>
              <a:gd name="connsiteX1" fmla="*/ 1647025 w 2816256"/>
              <a:gd name="connsiteY1" fmla="*/ 20 h 2083634"/>
              <a:gd name="connsiteX2" fmla="*/ 2598974 w 2816256"/>
              <a:gd name="connsiteY2" fmla="*/ 354707 h 2083634"/>
              <a:gd name="connsiteX3" fmla="*/ 2816256 w 2816256"/>
              <a:gd name="connsiteY3" fmla="*/ 585571 h 2083634"/>
              <a:gd name="connsiteX4" fmla="*/ 2108012 w 2816256"/>
              <a:gd name="connsiteY4" fmla="*/ 2083634 h 2083634"/>
              <a:gd name="connsiteX5" fmla="*/ 0 w 2816256"/>
              <a:gd name="connsiteY5" fmla="*/ 2057638 h 2083634"/>
              <a:gd name="connsiteX6" fmla="*/ 1092191 w 2816256"/>
              <a:gd name="connsiteY6" fmla="*/ 12511 h 2083634"/>
              <a:gd name="connsiteX0" fmla="*/ 1092191 w 2816256"/>
              <a:gd name="connsiteY0" fmla="*/ 12511 h 2083634"/>
              <a:gd name="connsiteX1" fmla="*/ 1647025 w 2816256"/>
              <a:gd name="connsiteY1" fmla="*/ 20 h 2083634"/>
              <a:gd name="connsiteX2" fmla="*/ 2598974 w 2816256"/>
              <a:gd name="connsiteY2" fmla="*/ 354707 h 2083634"/>
              <a:gd name="connsiteX3" fmla="*/ 2816256 w 2816256"/>
              <a:gd name="connsiteY3" fmla="*/ 585571 h 2083634"/>
              <a:gd name="connsiteX4" fmla="*/ 2108012 w 2816256"/>
              <a:gd name="connsiteY4" fmla="*/ 2083634 h 2083634"/>
              <a:gd name="connsiteX5" fmla="*/ 0 w 2816256"/>
              <a:gd name="connsiteY5" fmla="*/ 2057638 h 2083634"/>
              <a:gd name="connsiteX6" fmla="*/ 1092191 w 2816256"/>
              <a:gd name="connsiteY6" fmla="*/ 12511 h 2083634"/>
              <a:gd name="connsiteX0" fmla="*/ 1047313 w 2771378"/>
              <a:gd name="connsiteY0" fmla="*/ 12511 h 2083634"/>
              <a:gd name="connsiteX1" fmla="*/ 1602147 w 2771378"/>
              <a:gd name="connsiteY1" fmla="*/ 20 h 2083634"/>
              <a:gd name="connsiteX2" fmla="*/ 2554096 w 2771378"/>
              <a:gd name="connsiteY2" fmla="*/ 354707 h 2083634"/>
              <a:gd name="connsiteX3" fmla="*/ 2771378 w 2771378"/>
              <a:gd name="connsiteY3" fmla="*/ 585571 h 2083634"/>
              <a:gd name="connsiteX4" fmla="*/ 2063134 w 2771378"/>
              <a:gd name="connsiteY4" fmla="*/ 2083634 h 2083634"/>
              <a:gd name="connsiteX5" fmla="*/ 0 w 2771378"/>
              <a:gd name="connsiteY5" fmla="*/ 2052028 h 2083634"/>
              <a:gd name="connsiteX6" fmla="*/ 1047313 w 2771378"/>
              <a:gd name="connsiteY6" fmla="*/ 12511 h 2083634"/>
              <a:gd name="connsiteX0" fmla="*/ 1047313 w 2771378"/>
              <a:gd name="connsiteY0" fmla="*/ 12511 h 2083634"/>
              <a:gd name="connsiteX1" fmla="*/ 1602147 w 2771378"/>
              <a:gd name="connsiteY1" fmla="*/ 20 h 2083634"/>
              <a:gd name="connsiteX2" fmla="*/ 2554096 w 2771378"/>
              <a:gd name="connsiteY2" fmla="*/ 354707 h 2083634"/>
              <a:gd name="connsiteX3" fmla="*/ 2771378 w 2771378"/>
              <a:gd name="connsiteY3" fmla="*/ 585571 h 2083634"/>
              <a:gd name="connsiteX4" fmla="*/ 2063134 w 2771378"/>
              <a:gd name="connsiteY4" fmla="*/ 2083634 h 2083634"/>
              <a:gd name="connsiteX5" fmla="*/ 1034446 w 2771378"/>
              <a:gd name="connsiteY5" fmla="*/ 2078588 h 2083634"/>
              <a:gd name="connsiteX6" fmla="*/ 0 w 2771378"/>
              <a:gd name="connsiteY6" fmla="*/ 2052028 h 2083634"/>
              <a:gd name="connsiteX7" fmla="*/ 1047313 w 2771378"/>
              <a:gd name="connsiteY7" fmla="*/ 12511 h 2083634"/>
              <a:gd name="connsiteX0" fmla="*/ 1047313 w 2771378"/>
              <a:gd name="connsiteY0" fmla="*/ 12511 h 2252493"/>
              <a:gd name="connsiteX1" fmla="*/ 1602147 w 2771378"/>
              <a:gd name="connsiteY1" fmla="*/ 20 h 2252493"/>
              <a:gd name="connsiteX2" fmla="*/ 2554096 w 2771378"/>
              <a:gd name="connsiteY2" fmla="*/ 354707 h 2252493"/>
              <a:gd name="connsiteX3" fmla="*/ 2771378 w 2771378"/>
              <a:gd name="connsiteY3" fmla="*/ 585571 h 2252493"/>
              <a:gd name="connsiteX4" fmla="*/ 2063134 w 2771378"/>
              <a:gd name="connsiteY4" fmla="*/ 2083634 h 2252493"/>
              <a:gd name="connsiteX5" fmla="*/ 1056885 w 2771378"/>
              <a:gd name="connsiteY5" fmla="*/ 2252493 h 2252493"/>
              <a:gd name="connsiteX6" fmla="*/ 0 w 2771378"/>
              <a:gd name="connsiteY6" fmla="*/ 2052028 h 2252493"/>
              <a:gd name="connsiteX7" fmla="*/ 1047313 w 2771378"/>
              <a:gd name="connsiteY7" fmla="*/ 12511 h 2252493"/>
              <a:gd name="connsiteX0" fmla="*/ 1047313 w 2771378"/>
              <a:gd name="connsiteY0" fmla="*/ 82289 h 2322271"/>
              <a:gd name="connsiteX1" fmla="*/ 2554096 w 2771378"/>
              <a:gd name="connsiteY1" fmla="*/ 424485 h 2322271"/>
              <a:gd name="connsiteX2" fmla="*/ 2771378 w 2771378"/>
              <a:gd name="connsiteY2" fmla="*/ 655349 h 2322271"/>
              <a:gd name="connsiteX3" fmla="*/ 2063134 w 2771378"/>
              <a:gd name="connsiteY3" fmla="*/ 2153412 h 2322271"/>
              <a:gd name="connsiteX4" fmla="*/ 1056885 w 2771378"/>
              <a:gd name="connsiteY4" fmla="*/ 2322271 h 2322271"/>
              <a:gd name="connsiteX5" fmla="*/ 0 w 2771378"/>
              <a:gd name="connsiteY5" fmla="*/ 2121806 h 2322271"/>
              <a:gd name="connsiteX6" fmla="*/ 1047313 w 2771378"/>
              <a:gd name="connsiteY6" fmla="*/ 82289 h 2322271"/>
              <a:gd name="connsiteX0" fmla="*/ 1047313 w 2771378"/>
              <a:gd name="connsiteY0" fmla="*/ 0 h 2239982"/>
              <a:gd name="connsiteX1" fmla="*/ 2554096 w 2771378"/>
              <a:gd name="connsiteY1" fmla="*/ 342196 h 2239982"/>
              <a:gd name="connsiteX2" fmla="*/ 2771378 w 2771378"/>
              <a:gd name="connsiteY2" fmla="*/ 573060 h 2239982"/>
              <a:gd name="connsiteX3" fmla="*/ 2063134 w 2771378"/>
              <a:gd name="connsiteY3" fmla="*/ 2071123 h 2239982"/>
              <a:gd name="connsiteX4" fmla="*/ 1056885 w 2771378"/>
              <a:gd name="connsiteY4" fmla="*/ 2239982 h 2239982"/>
              <a:gd name="connsiteX5" fmla="*/ 0 w 2771378"/>
              <a:gd name="connsiteY5" fmla="*/ 2039517 h 2239982"/>
              <a:gd name="connsiteX6" fmla="*/ 1047313 w 2771378"/>
              <a:gd name="connsiteY6" fmla="*/ 0 h 2239982"/>
              <a:gd name="connsiteX0" fmla="*/ 1047313 w 2771378"/>
              <a:gd name="connsiteY0" fmla="*/ 0 h 2239982"/>
              <a:gd name="connsiteX1" fmla="*/ 2627023 w 2771378"/>
              <a:gd name="connsiteY1" fmla="*/ 420734 h 2239982"/>
              <a:gd name="connsiteX2" fmla="*/ 2771378 w 2771378"/>
              <a:gd name="connsiteY2" fmla="*/ 573060 h 2239982"/>
              <a:gd name="connsiteX3" fmla="*/ 2063134 w 2771378"/>
              <a:gd name="connsiteY3" fmla="*/ 2071123 h 2239982"/>
              <a:gd name="connsiteX4" fmla="*/ 1056885 w 2771378"/>
              <a:gd name="connsiteY4" fmla="*/ 2239982 h 2239982"/>
              <a:gd name="connsiteX5" fmla="*/ 0 w 2771378"/>
              <a:gd name="connsiteY5" fmla="*/ 2039517 h 2239982"/>
              <a:gd name="connsiteX6" fmla="*/ 1047313 w 2771378"/>
              <a:gd name="connsiteY6" fmla="*/ 0 h 2239982"/>
              <a:gd name="connsiteX0" fmla="*/ 1047313 w 2771378"/>
              <a:gd name="connsiteY0" fmla="*/ 0 h 2239982"/>
              <a:gd name="connsiteX1" fmla="*/ 2627023 w 2771378"/>
              <a:gd name="connsiteY1" fmla="*/ 420734 h 2239982"/>
              <a:gd name="connsiteX2" fmla="*/ 2771378 w 2771378"/>
              <a:gd name="connsiteY2" fmla="*/ 573060 h 2239982"/>
              <a:gd name="connsiteX3" fmla="*/ 2063134 w 2771378"/>
              <a:gd name="connsiteY3" fmla="*/ 2071123 h 2239982"/>
              <a:gd name="connsiteX4" fmla="*/ 1056885 w 2771378"/>
              <a:gd name="connsiteY4" fmla="*/ 2239982 h 2239982"/>
              <a:gd name="connsiteX5" fmla="*/ 0 w 2771378"/>
              <a:gd name="connsiteY5" fmla="*/ 2039517 h 2239982"/>
              <a:gd name="connsiteX6" fmla="*/ 1047313 w 2771378"/>
              <a:gd name="connsiteY6" fmla="*/ 0 h 223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1378" h="2239982">
                <a:moveTo>
                  <a:pt x="1047313" y="0"/>
                </a:moveTo>
                <a:cubicBezTo>
                  <a:pt x="1489825" y="87361"/>
                  <a:pt x="2350898" y="347663"/>
                  <a:pt x="2627023" y="420734"/>
                </a:cubicBezTo>
                <a:lnTo>
                  <a:pt x="2771378" y="573060"/>
                </a:lnTo>
                <a:lnTo>
                  <a:pt x="2063134" y="2071123"/>
                </a:lnTo>
                <a:lnTo>
                  <a:pt x="1056885" y="2239982"/>
                </a:lnTo>
                <a:lnTo>
                  <a:pt x="0" y="2039517"/>
                </a:lnTo>
                <a:cubicBezTo>
                  <a:pt x="170202" y="1703383"/>
                  <a:pt x="887800" y="295903"/>
                  <a:pt x="1047313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8790"/>
                <a:ext cx="7019978" cy="5262525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  <a:ea typeface="Cambria Math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 pitchFamily="18" charset="0"/>
                        <a:ea typeface="Cambria Math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CC3399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denotes the partial closure.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rgbClr val="CC3399"/>
                    </a:solidFill>
                    <a:latin typeface="+mn-lt"/>
                  </a:rPr>
                  <a:t>Achieve Containment:  </a:t>
                </a:r>
                <a:br>
                  <a:rPr lang="en-US" sz="2800" dirty="0" smtClean="0">
                    <a:solidFill>
                      <a:srgbClr val="CC3399"/>
                    </a:solidFill>
                    <a:latin typeface="+mn-lt"/>
                  </a:rPr>
                </a:br>
                <a:r>
                  <a:rPr lang="en-US" sz="2800" dirty="0" smtClean="0">
                    <a:solidFill>
                      <a:srgbClr val="CC3399"/>
                    </a:solidFill>
                    <a:latin typeface="+mn-lt"/>
                  </a:rPr>
                  <a:t>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rgbClr val="000099"/>
                        </a:solidFill>
                        <a:latin typeface="Cambria Math"/>
                      </a:rPr>
                      <m:t>CG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b="0" i="1" dirty="0" smtClean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US" sz="2800" b="0" i="1" dirty="0" smtClean="0">
                    <a:solidFill>
                      <a:srgbClr val="FF0000"/>
                    </a:solidFill>
                    <a:latin typeface="Cambria Math"/>
                  </a:rPr>
                </a:br>
                <a:endParaRPr lang="en-US" sz="28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rgbClr val="CC3399"/>
                    </a:solidFill>
                  </a:rPr>
                  <a:t>Complete the Boundary: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br>
                  <a:rPr lang="en-US" sz="2800" dirty="0" smtClean="0">
                    <a:solidFill>
                      <a:srgbClr val="FF0000"/>
                    </a:solidFill>
                  </a:rPr>
                </a:br>
                <a:r>
                  <a:rPr lang="en-US" sz="28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rgbClr val="000099"/>
                        </a:solidFill>
                        <a:latin typeface="Cambria Math"/>
                      </a:rPr>
                      <m:t>CG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𝜕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𝐶𝐺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𝜕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b="0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800" b="0" dirty="0" smtClean="0">
                    <a:solidFill>
                      <a:srgbClr val="FF0000"/>
                    </a:solidFill>
                  </a:rPr>
                </a:b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8790"/>
                <a:ext cx="7019978" cy="5262525"/>
              </a:xfrm>
              <a:blipFill rotWithShape="1">
                <a:blip r:embed="rId3"/>
                <a:stretch>
                  <a:fillRect l="-1736" t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Building the CG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865628" y="2325118"/>
            <a:ext cx="2771378" cy="2252493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  <a:gd name="connsiteX0" fmla="*/ 762730 w 2375749"/>
              <a:gd name="connsiteY0" fmla="*/ 290512 h 1950652"/>
              <a:gd name="connsiteX1" fmla="*/ 1633587 w 2375749"/>
              <a:gd name="connsiteY1" fmla="*/ 226 h 1950652"/>
              <a:gd name="connsiteX2" fmla="*/ 2359302 w 2375749"/>
              <a:gd name="connsiteY2" fmla="*/ 305027 h 1950652"/>
              <a:gd name="connsiteX3" fmla="*/ 1959433 w 2375749"/>
              <a:gd name="connsiteY3" fmla="*/ 1827575 h 1950652"/>
              <a:gd name="connsiteX4" fmla="*/ 37016 w 2375749"/>
              <a:gd name="connsiteY4" fmla="*/ 1683884 h 1950652"/>
              <a:gd name="connsiteX5" fmla="*/ 762730 w 2375749"/>
              <a:gd name="connsiteY5" fmla="*/ 290512 h 1950652"/>
              <a:gd name="connsiteX0" fmla="*/ 1101357 w 2352426"/>
              <a:gd name="connsiteY0" fmla="*/ 82124 h 2411464"/>
              <a:gd name="connsiteX1" fmla="*/ 1610264 w 2352426"/>
              <a:gd name="connsiteY1" fmla="*/ 430013 h 2411464"/>
              <a:gd name="connsiteX2" fmla="*/ 2335979 w 2352426"/>
              <a:gd name="connsiteY2" fmla="*/ 734814 h 2411464"/>
              <a:gd name="connsiteX3" fmla="*/ 1936110 w 2352426"/>
              <a:gd name="connsiteY3" fmla="*/ 2257362 h 2411464"/>
              <a:gd name="connsiteX4" fmla="*/ 13693 w 2352426"/>
              <a:gd name="connsiteY4" fmla="*/ 2113671 h 2411464"/>
              <a:gd name="connsiteX5" fmla="*/ 1101357 w 2352426"/>
              <a:gd name="connsiteY5" fmla="*/ 82124 h 2411464"/>
              <a:gd name="connsiteX0" fmla="*/ 1101497 w 2348449"/>
              <a:gd name="connsiteY0" fmla="*/ 196179 h 2525519"/>
              <a:gd name="connsiteX1" fmla="*/ 1677079 w 2348449"/>
              <a:gd name="connsiteY1" fmla="*/ 153543 h 2525519"/>
              <a:gd name="connsiteX2" fmla="*/ 2336119 w 2348449"/>
              <a:gd name="connsiteY2" fmla="*/ 848869 h 2525519"/>
              <a:gd name="connsiteX3" fmla="*/ 1936250 w 2348449"/>
              <a:gd name="connsiteY3" fmla="*/ 2371417 h 2525519"/>
              <a:gd name="connsiteX4" fmla="*/ 13833 w 2348449"/>
              <a:gd name="connsiteY4" fmla="*/ 2227726 h 2525519"/>
              <a:gd name="connsiteX5" fmla="*/ 1101497 w 2348449"/>
              <a:gd name="connsiteY5" fmla="*/ 196179 h 2525519"/>
              <a:gd name="connsiteX0" fmla="*/ 1101497 w 2348449"/>
              <a:gd name="connsiteY0" fmla="*/ 171489 h 2500829"/>
              <a:gd name="connsiteX1" fmla="*/ 1677079 w 2348449"/>
              <a:gd name="connsiteY1" fmla="*/ 128853 h 2500829"/>
              <a:gd name="connsiteX2" fmla="*/ 2336119 w 2348449"/>
              <a:gd name="connsiteY2" fmla="*/ 824179 h 2500829"/>
              <a:gd name="connsiteX3" fmla="*/ 1936250 w 2348449"/>
              <a:gd name="connsiteY3" fmla="*/ 2346727 h 2500829"/>
              <a:gd name="connsiteX4" fmla="*/ 13833 w 2348449"/>
              <a:gd name="connsiteY4" fmla="*/ 2203036 h 2500829"/>
              <a:gd name="connsiteX5" fmla="*/ 1101497 w 2348449"/>
              <a:gd name="connsiteY5" fmla="*/ 171489 h 2500829"/>
              <a:gd name="connsiteX0" fmla="*/ 1101497 w 2348449"/>
              <a:gd name="connsiteY0" fmla="*/ 171489 h 2500829"/>
              <a:gd name="connsiteX1" fmla="*/ 1677079 w 2348449"/>
              <a:gd name="connsiteY1" fmla="*/ 128853 h 2500829"/>
              <a:gd name="connsiteX2" fmla="*/ 2336119 w 2348449"/>
              <a:gd name="connsiteY2" fmla="*/ 824179 h 2500829"/>
              <a:gd name="connsiteX3" fmla="*/ 1936250 w 2348449"/>
              <a:gd name="connsiteY3" fmla="*/ 2346727 h 2500829"/>
              <a:gd name="connsiteX4" fmla="*/ 13833 w 2348449"/>
              <a:gd name="connsiteY4" fmla="*/ 2203036 h 2500829"/>
              <a:gd name="connsiteX5" fmla="*/ 1101497 w 2348449"/>
              <a:gd name="connsiteY5" fmla="*/ 171489 h 2500829"/>
              <a:gd name="connsiteX0" fmla="*/ 1101497 w 2348449"/>
              <a:gd name="connsiteY0" fmla="*/ 55173 h 2384513"/>
              <a:gd name="connsiteX1" fmla="*/ 1677079 w 2348449"/>
              <a:gd name="connsiteY1" fmla="*/ 12537 h 2384513"/>
              <a:gd name="connsiteX2" fmla="*/ 2336119 w 2348449"/>
              <a:gd name="connsiteY2" fmla="*/ 707863 h 2384513"/>
              <a:gd name="connsiteX3" fmla="*/ 1936250 w 2348449"/>
              <a:gd name="connsiteY3" fmla="*/ 2230411 h 2384513"/>
              <a:gd name="connsiteX4" fmla="*/ 13833 w 2348449"/>
              <a:gd name="connsiteY4" fmla="*/ 2086720 h 2384513"/>
              <a:gd name="connsiteX5" fmla="*/ 1101497 w 2348449"/>
              <a:gd name="connsiteY5" fmla="*/ 55173 h 2384513"/>
              <a:gd name="connsiteX0" fmla="*/ 1101497 w 2346177"/>
              <a:gd name="connsiteY0" fmla="*/ 55173 h 2384513"/>
              <a:gd name="connsiteX1" fmla="*/ 1715179 w 2346177"/>
              <a:gd name="connsiteY1" fmla="*/ 12537 h 2384513"/>
              <a:gd name="connsiteX2" fmla="*/ 2336119 w 2346177"/>
              <a:gd name="connsiteY2" fmla="*/ 707863 h 2384513"/>
              <a:gd name="connsiteX3" fmla="*/ 1936250 w 2346177"/>
              <a:gd name="connsiteY3" fmla="*/ 2230411 h 2384513"/>
              <a:gd name="connsiteX4" fmla="*/ 13833 w 2346177"/>
              <a:gd name="connsiteY4" fmla="*/ 2086720 h 2384513"/>
              <a:gd name="connsiteX5" fmla="*/ 1101497 w 2346177"/>
              <a:gd name="connsiteY5" fmla="*/ 55173 h 2384513"/>
              <a:gd name="connsiteX0" fmla="*/ 1101497 w 2346177"/>
              <a:gd name="connsiteY0" fmla="*/ 46727 h 2376067"/>
              <a:gd name="connsiteX1" fmla="*/ 1715179 w 2346177"/>
              <a:gd name="connsiteY1" fmla="*/ 4091 h 2376067"/>
              <a:gd name="connsiteX2" fmla="*/ 2336119 w 2346177"/>
              <a:gd name="connsiteY2" fmla="*/ 699417 h 2376067"/>
              <a:gd name="connsiteX3" fmla="*/ 1936250 w 2346177"/>
              <a:gd name="connsiteY3" fmla="*/ 2221965 h 2376067"/>
              <a:gd name="connsiteX4" fmla="*/ 13833 w 2346177"/>
              <a:gd name="connsiteY4" fmla="*/ 2078274 h 2376067"/>
              <a:gd name="connsiteX5" fmla="*/ 1101497 w 2346177"/>
              <a:gd name="connsiteY5" fmla="*/ 46727 h 2376067"/>
              <a:gd name="connsiteX0" fmla="*/ 1101497 w 2346177"/>
              <a:gd name="connsiteY0" fmla="*/ 43384 h 2372724"/>
              <a:gd name="connsiteX1" fmla="*/ 1715179 w 2346177"/>
              <a:gd name="connsiteY1" fmla="*/ 748 h 2372724"/>
              <a:gd name="connsiteX2" fmla="*/ 2336119 w 2346177"/>
              <a:gd name="connsiteY2" fmla="*/ 696074 h 2372724"/>
              <a:gd name="connsiteX3" fmla="*/ 1936250 w 2346177"/>
              <a:gd name="connsiteY3" fmla="*/ 2218622 h 2372724"/>
              <a:gd name="connsiteX4" fmla="*/ 13833 w 2346177"/>
              <a:gd name="connsiteY4" fmla="*/ 2074931 h 2372724"/>
              <a:gd name="connsiteX5" fmla="*/ 1101497 w 2346177"/>
              <a:gd name="connsiteY5" fmla="*/ 43384 h 2372724"/>
              <a:gd name="connsiteX0" fmla="*/ 1101497 w 2346177"/>
              <a:gd name="connsiteY0" fmla="*/ 42718 h 2372058"/>
              <a:gd name="connsiteX1" fmla="*/ 1715179 w 2346177"/>
              <a:gd name="connsiteY1" fmla="*/ 82 h 2372058"/>
              <a:gd name="connsiteX2" fmla="*/ 2336119 w 2346177"/>
              <a:gd name="connsiteY2" fmla="*/ 695408 h 2372058"/>
              <a:gd name="connsiteX3" fmla="*/ 1936250 w 2346177"/>
              <a:gd name="connsiteY3" fmla="*/ 2217956 h 2372058"/>
              <a:gd name="connsiteX4" fmla="*/ 13833 w 2346177"/>
              <a:gd name="connsiteY4" fmla="*/ 2074265 h 2372058"/>
              <a:gd name="connsiteX5" fmla="*/ 1101497 w 2346177"/>
              <a:gd name="connsiteY5" fmla="*/ 42718 h 2372058"/>
              <a:gd name="connsiteX0" fmla="*/ 1101497 w 2346177"/>
              <a:gd name="connsiteY0" fmla="*/ 42718 h 2372058"/>
              <a:gd name="connsiteX1" fmla="*/ 1715179 w 2346177"/>
              <a:gd name="connsiteY1" fmla="*/ 82 h 2372058"/>
              <a:gd name="connsiteX2" fmla="*/ 2336119 w 2346177"/>
              <a:gd name="connsiteY2" fmla="*/ 695408 h 2372058"/>
              <a:gd name="connsiteX3" fmla="*/ 1936250 w 2346177"/>
              <a:gd name="connsiteY3" fmla="*/ 2217956 h 2372058"/>
              <a:gd name="connsiteX4" fmla="*/ 13833 w 2346177"/>
              <a:gd name="connsiteY4" fmla="*/ 2074265 h 2372058"/>
              <a:gd name="connsiteX5" fmla="*/ 1101497 w 2346177"/>
              <a:gd name="connsiteY5" fmla="*/ 42718 h 2372058"/>
              <a:gd name="connsiteX0" fmla="*/ 1101497 w 2346177"/>
              <a:gd name="connsiteY0" fmla="*/ 42636 h 2371976"/>
              <a:gd name="connsiteX1" fmla="*/ 1715179 w 2346177"/>
              <a:gd name="connsiteY1" fmla="*/ 0 h 2371976"/>
              <a:gd name="connsiteX2" fmla="*/ 2336119 w 2346177"/>
              <a:gd name="connsiteY2" fmla="*/ 695326 h 2371976"/>
              <a:gd name="connsiteX3" fmla="*/ 1936250 w 2346177"/>
              <a:gd name="connsiteY3" fmla="*/ 2217874 h 2371976"/>
              <a:gd name="connsiteX4" fmla="*/ 13833 w 2346177"/>
              <a:gd name="connsiteY4" fmla="*/ 2074183 h 2371976"/>
              <a:gd name="connsiteX5" fmla="*/ 1101497 w 2346177"/>
              <a:gd name="connsiteY5" fmla="*/ 42636 h 2371976"/>
              <a:gd name="connsiteX0" fmla="*/ 1101497 w 2400866"/>
              <a:gd name="connsiteY0" fmla="*/ 42636 h 2371976"/>
              <a:gd name="connsiteX1" fmla="*/ 1715179 w 2400866"/>
              <a:gd name="connsiteY1" fmla="*/ 0 h 2371976"/>
              <a:gd name="connsiteX2" fmla="*/ 2336119 w 2400866"/>
              <a:gd name="connsiteY2" fmla="*/ 695326 h 2371976"/>
              <a:gd name="connsiteX3" fmla="*/ 1936250 w 2400866"/>
              <a:gd name="connsiteY3" fmla="*/ 2217874 h 2371976"/>
              <a:gd name="connsiteX4" fmla="*/ 13833 w 2400866"/>
              <a:gd name="connsiteY4" fmla="*/ 2074183 h 2371976"/>
              <a:gd name="connsiteX5" fmla="*/ 1101497 w 2400866"/>
              <a:gd name="connsiteY5" fmla="*/ 42636 h 2371976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2491 h 2341831"/>
              <a:gd name="connsiteX1" fmla="*/ 1715179 w 2346177"/>
              <a:gd name="connsiteY1" fmla="*/ 0 h 2341831"/>
              <a:gd name="connsiteX2" fmla="*/ 2336119 w 2346177"/>
              <a:gd name="connsiteY2" fmla="*/ 665181 h 2341831"/>
              <a:gd name="connsiteX3" fmla="*/ 1936250 w 2346177"/>
              <a:gd name="connsiteY3" fmla="*/ 2187729 h 2341831"/>
              <a:gd name="connsiteX4" fmla="*/ 13833 w 2346177"/>
              <a:gd name="connsiteY4" fmla="*/ 2044038 h 2341831"/>
              <a:gd name="connsiteX5" fmla="*/ 1101497 w 2346177"/>
              <a:gd name="connsiteY5" fmla="*/ 12491 h 2341831"/>
              <a:gd name="connsiteX0" fmla="*/ 1101497 w 2346177"/>
              <a:gd name="connsiteY0" fmla="*/ 12491 h 2341831"/>
              <a:gd name="connsiteX1" fmla="*/ 1715179 w 2346177"/>
              <a:gd name="connsiteY1" fmla="*/ 0 h 2341831"/>
              <a:gd name="connsiteX2" fmla="*/ 2336119 w 2346177"/>
              <a:gd name="connsiteY2" fmla="*/ 665181 h 2341831"/>
              <a:gd name="connsiteX3" fmla="*/ 1936250 w 2346177"/>
              <a:gd name="connsiteY3" fmla="*/ 2187729 h 2341831"/>
              <a:gd name="connsiteX4" fmla="*/ 13833 w 2346177"/>
              <a:gd name="connsiteY4" fmla="*/ 2044038 h 2341831"/>
              <a:gd name="connsiteX5" fmla="*/ 1101497 w 2346177"/>
              <a:gd name="connsiteY5" fmla="*/ 12491 h 2341831"/>
              <a:gd name="connsiteX0" fmla="*/ 1101497 w 2939671"/>
              <a:gd name="connsiteY0" fmla="*/ 12491 h 2341831"/>
              <a:gd name="connsiteX1" fmla="*/ 1715179 w 2939671"/>
              <a:gd name="connsiteY1" fmla="*/ 0 h 2341831"/>
              <a:gd name="connsiteX2" fmla="*/ 2938174 w 2939671"/>
              <a:gd name="connsiteY2" fmla="*/ 352837 h 2341831"/>
              <a:gd name="connsiteX3" fmla="*/ 1936250 w 2939671"/>
              <a:gd name="connsiteY3" fmla="*/ 2187729 h 2341831"/>
              <a:gd name="connsiteX4" fmla="*/ 13833 w 2939671"/>
              <a:gd name="connsiteY4" fmla="*/ 2044038 h 2341831"/>
              <a:gd name="connsiteX5" fmla="*/ 1101497 w 2939671"/>
              <a:gd name="connsiteY5" fmla="*/ 12491 h 2341831"/>
              <a:gd name="connsiteX0" fmla="*/ 1109501 w 2948528"/>
              <a:gd name="connsiteY0" fmla="*/ 12491 h 2344792"/>
              <a:gd name="connsiteX1" fmla="*/ 1723183 w 2948528"/>
              <a:gd name="connsiteY1" fmla="*/ 0 h 2344792"/>
              <a:gd name="connsiteX2" fmla="*/ 2946178 w 2948528"/>
              <a:gd name="connsiteY2" fmla="*/ 352837 h 2344792"/>
              <a:gd name="connsiteX3" fmla="*/ 2193224 w 2948528"/>
              <a:gd name="connsiteY3" fmla="*/ 2192256 h 2344792"/>
              <a:gd name="connsiteX4" fmla="*/ 21837 w 2948528"/>
              <a:gd name="connsiteY4" fmla="*/ 2044038 h 2344792"/>
              <a:gd name="connsiteX5" fmla="*/ 1109501 w 2948528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3461"/>
              <a:gd name="connsiteY0" fmla="*/ 12491 h 2344792"/>
              <a:gd name="connsiteX1" fmla="*/ 1723183 w 3163461"/>
              <a:gd name="connsiteY1" fmla="*/ 0 h 2344792"/>
              <a:gd name="connsiteX2" fmla="*/ 3163461 w 3163461"/>
              <a:gd name="connsiteY2" fmla="*/ 515800 h 2344792"/>
              <a:gd name="connsiteX3" fmla="*/ 2193224 w 3163461"/>
              <a:gd name="connsiteY3" fmla="*/ 2192256 h 2344792"/>
              <a:gd name="connsiteX4" fmla="*/ 21837 w 3163461"/>
              <a:gd name="connsiteY4" fmla="*/ 2044038 h 2344792"/>
              <a:gd name="connsiteX5" fmla="*/ 1109501 w 3163461"/>
              <a:gd name="connsiteY5" fmla="*/ 12491 h 2344792"/>
              <a:gd name="connsiteX0" fmla="*/ 1109501 w 3059346"/>
              <a:gd name="connsiteY0" fmla="*/ 12491 h 2344792"/>
              <a:gd name="connsiteX1" fmla="*/ 1723183 w 3059346"/>
              <a:gd name="connsiteY1" fmla="*/ 0 h 2344792"/>
              <a:gd name="connsiteX2" fmla="*/ 3059346 w 3059346"/>
              <a:gd name="connsiteY2" fmla="*/ 479587 h 2344792"/>
              <a:gd name="connsiteX3" fmla="*/ 2193224 w 3059346"/>
              <a:gd name="connsiteY3" fmla="*/ 2192256 h 2344792"/>
              <a:gd name="connsiteX4" fmla="*/ 21837 w 3059346"/>
              <a:gd name="connsiteY4" fmla="*/ 2044038 h 2344792"/>
              <a:gd name="connsiteX5" fmla="*/ 1109501 w 3059346"/>
              <a:gd name="connsiteY5" fmla="*/ 12491 h 2344792"/>
              <a:gd name="connsiteX0" fmla="*/ 1109501 w 3059346"/>
              <a:gd name="connsiteY0" fmla="*/ 12491 h 2344792"/>
              <a:gd name="connsiteX1" fmla="*/ 1723183 w 3059346"/>
              <a:gd name="connsiteY1" fmla="*/ 0 h 2344792"/>
              <a:gd name="connsiteX2" fmla="*/ 3059346 w 3059346"/>
              <a:gd name="connsiteY2" fmla="*/ 479587 h 2344792"/>
              <a:gd name="connsiteX3" fmla="*/ 2193224 w 3059346"/>
              <a:gd name="connsiteY3" fmla="*/ 2192256 h 2344792"/>
              <a:gd name="connsiteX4" fmla="*/ 21837 w 3059346"/>
              <a:gd name="connsiteY4" fmla="*/ 2044038 h 2344792"/>
              <a:gd name="connsiteX5" fmla="*/ 1109501 w 3059346"/>
              <a:gd name="connsiteY5" fmla="*/ 12491 h 2344792"/>
              <a:gd name="connsiteX0" fmla="*/ 1109501 w 3023132"/>
              <a:gd name="connsiteY0" fmla="*/ 12491 h 2344792"/>
              <a:gd name="connsiteX1" fmla="*/ 1723183 w 3023132"/>
              <a:gd name="connsiteY1" fmla="*/ 0 h 2344792"/>
              <a:gd name="connsiteX2" fmla="*/ 3023132 w 3023132"/>
              <a:gd name="connsiteY2" fmla="*/ 479587 h 2344792"/>
              <a:gd name="connsiteX3" fmla="*/ 2193224 w 3023132"/>
              <a:gd name="connsiteY3" fmla="*/ 2192256 h 2344792"/>
              <a:gd name="connsiteX4" fmla="*/ 21837 w 3023132"/>
              <a:gd name="connsiteY4" fmla="*/ 2044038 h 2344792"/>
              <a:gd name="connsiteX5" fmla="*/ 1109501 w 3023132"/>
              <a:gd name="connsiteY5" fmla="*/ 12491 h 2344792"/>
              <a:gd name="connsiteX0" fmla="*/ 1109501 w 3023132"/>
              <a:gd name="connsiteY0" fmla="*/ 12491 h 2329725"/>
              <a:gd name="connsiteX1" fmla="*/ 1723183 w 3023132"/>
              <a:gd name="connsiteY1" fmla="*/ 0 h 2329725"/>
              <a:gd name="connsiteX2" fmla="*/ 3023132 w 3023132"/>
              <a:gd name="connsiteY2" fmla="*/ 479587 h 2329725"/>
              <a:gd name="connsiteX3" fmla="*/ 2193224 w 3023132"/>
              <a:gd name="connsiteY3" fmla="*/ 2192256 h 2329725"/>
              <a:gd name="connsiteX4" fmla="*/ 21837 w 3023132"/>
              <a:gd name="connsiteY4" fmla="*/ 2044038 h 2329725"/>
              <a:gd name="connsiteX5" fmla="*/ 1109501 w 3023132"/>
              <a:gd name="connsiteY5" fmla="*/ 12491 h 2329725"/>
              <a:gd name="connsiteX0" fmla="*/ 1113786 w 3022890"/>
              <a:gd name="connsiteY0" fmla="*/ 2680 h 2334235"/>
              <a:gd name="connsiteX1" fmla="*/ 1722941 w 3022890"/>
              <a:gd name="connsiteY1" fmla="*/ 3769 h 2334235"/>
              <a:gd name="connsiteX2" fmla="*/ 3022890 w 3022890"/>
              <a:gd name="connsiteY2" fmla="*/ 483356 h 2334235"/>
              <a:gd name="connsiteX3" fmla="*/ 2192982 w 3022890"/>
              <a:gd name="connsiteY3" fmla="*/ 2196025 h 2334235"/>
              <a:gd name="connsiteX4" fmla="*/ 21595 w 3022890"/>
              <a:gd name="connsiteY4" fmla="*/ 2047807 h 2334235"/>
              <a:gd name="connsiteX5" fmla="*/ 1113786 w 3022890"/>
              <a:gd name="connsiteY5" fmla="*/ 2680 h 2334235"/>
              <a:gd name="connsiteX0" fmla="*/ 1113786 w 3022890"/>
              <a:gd name="connsiteY0" fmla="*/ 6043 h 2337598"/>
              <a:gd name="connsiteX1" fmla="*/ 1722941 w 3022890"/>
              <a:gd name="connsiteY1" fmla="*/ 7132 h 2337598"/>
              <a:gd name="connsiteX2" fmla="*/ 3022890 w 3022890"/>
              <a:gd name="connsiteY2" fmla="*/ 486719 h 2337598"/>
              <a:gd name="connsiteX3" fmla="*/ 2192982 w 3022890"/>
              <a:gd name="connsiteY3" fmla="*/ 2199388 h 2337598"/>
              <a:gd name="connsiteX4" fmla="*/ 21595 w 3022890"/>
              <a:gd name="connsiteY4" fmla="*/ 2051170 h 2337598"/>
              <a:gd name="connsiteX5" fmla="*/ 1113786 w 3022890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818002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15662 h 2347217"/>
              <a:gd name="connsiteX1" fmla="*/ 1804422 w 3059104"/>
              <a:gd name="connsiteY1" fmla="*/ 3171 h 2347217"/>
              <a:gd name="connsiteX2" fmla="*/ 3059104 w 3059104"/>
              <a:gd name="connsiteY2" fmla="*/ 410330 h 2347217"/>
              <a:gd name="connsiteX3" fmla="*/ 2192982 w 3059104"/>
              <a:gd name="connsiteY3" fmla="*/ 2209007 h 2347217"/>
              <a:gd name="connsiteX4" fmla="*/ 21595 w 3059104"/>
              <a:gd name="connsiteY4" fmla="*/ 2060789 h 2347217"/>
              <a:gd name="connsiteX5" fmla="*/ 1113786 w 3059104"/>
              <a:gd name="connsiteY5" fmla="*/ 15662 h 2347217"/>
              <a:gd name="connsiteX0" fmla="*/ 1113786 w 3059104"/>
              <a:gd name="connsiteY0" fmla="*/ 15662 h 2347217"/>
              <a:gd name="connsiteX1" fmla="*/ 1768208 w 3059104"/>
              <a:gd name="connsiteY1" fmla="*/ 3171 h 2347217"/>
              <a:gd name="connsiteX2" fmla="*/ 3059104 w 3059104"/>
              <a:gd name="connsiteY2" fmla="*/ 410330 h 2347217"/>
              <a:gd name="connsiteX3" fmla="*/ 2192982 w 3059104"/>
              <a:gd name="connsiteY3" fmla="*/ 2209007 h 2347217"/>
              <a:gd name="connsiteX4" fmla="*/ 21595 w 3059104"/>
              <a:gd name="connsiteY4" fmla="*/ 2060789 h 2347217"/>
              <a:gd name="connsiteX5" fmla="*/ 1113786 w 3059104"/>
              <a:gd name="connsiteY5" fmla="*/ 15662 h 2347217"/>
              <a:gd name="connsiteX0" fmla="*/ 1113786 w 3059104"/>
              <a:gd name="connsiteY0" fmla="*/ 12511 h 2344066"/>
              <a:gd name="connsiteX1" fmla="*/ 1768208 w 3059104"/>
              <a:gd name="connsiteY1" fmla="*/ 20 h 2344066"/>
              <a:gd name="connsiteX2" fmla="*/ 3059104 w 3059104"/>
              <a:gd name="connsiteY2" fmla="*/ 407179 h 2344066"/>
              <a:gd name="connsiteX3" fmla="*/ 2192982 w 3059104"/>
              <a:gd name="connsiteY3" fmla="*/ 2205856 h 2344066"/>
              <a:gd name="connsiteX4" fmla="*/ 21595 w 3059104"/>
              <a:gd name="connsiteY4" fmla="*/ 2057638 h 2344066"/>
              <a:gd name="connsiteX5" fmla="*/ 1113786 w 3059104"/>
              <a:gd name="connsiteY5" fmla="*/ 12511 h 2344066"/>
              <a:gd name="connsiteX0" fmla="*/ 1113786 w 3059104"/>
              <a:gd name="connsiteY0" fmla="*/ 12511 h 2344066"/>
              <a:gd name="connsiteX1" fmla="*/ 1668620 w 3059104"/>
              <a:gd name="connsiteY1" fmla="*/ 20 h 2344066"/>
              <a:gd name="connsiteX2" fmla="*/ 3059104 w 3059104"/>
              <a:gd name="connsiteY2" fmla="*/ 407179 h 2344066"/>
              <a:gd name="connsiteX3" fmla="*/ 2192982 w 3059104"/>
              <a:gd name="connsiteY3" fmla="*/ 2205856 h 2344066"/>
              <a:gd name="connsiteX4" fmla="*/ 21595 w 3059104"/>
              <a:gd name="connsiteY4" fmla="*/ 2057638 h 2344066"/>
              <a:gd name="connsiteX5" fmla="*/ 1113786 w 3059104"/>
              <a:gd name="connsiteY5" fmla="*/ 12511 h 2344066"/>
              <a:gd name="connsiteX0" fmla="*/ 1113786 w 2878035"/>
              <a:gd name="connsiteY0" fmla="*/ 12511 h 2344066"/>
              <a:gd name="connsiteX1" fmla="*/ 1668620 w 2878035"/>
              <a:gd name="connsiteY1" fmla="*/ 20 h 2344066"/>
              <a:gd name="connsiteX2" fmla="*/ 2878035 w 2878035"/>
              <a:gd name="connsiteY2" fmla="*/ 488660 h 2344066"/>
              <a:gd name="connsiteX3" fmla="*/ 2192982 w 2878035"/>
              <a:gd name="connsiteY3" fmla="*/ 2205856 h 2344066"/>
              <a:gd name="connsiteX4" fmla="*/ 21595 w 2878035"/>
              <a:gd name="connsiteY4" fmla="*/ 2057638 h 2344066"/>
              <a:gd name="connsiteX5" fmla="*/ 1113786 w 2878035"/>
              <a:gd name="connsiteY5" fmla="*/ 12511 h 2344066"/>
              <a:gd name="connsiteX0" fmla="*/ 1111636 w 2875885"/>
              <a:gd name="connsiteY0" fmla="*/ 12511 h 2303235"/>
              <a:gd name="connsiteX1" fmla="*/ 1666470 w 2875885"/>
              <a:gd name="connsiteY1" fmla="*/ 20 h 2303235"/>
              <a:gd name="connsiteX2" fmla="*/ 2875885 w 2875885"/>
              <a:gd name="connsiteY2" fmla="*/ 488660 h 2303235"/>
              <a:gd name="connsiteX3" fmla="*/ 2127457 w 2875885"/>
              <a:gd name="connsiteY3" fmla="*/ 2137955 h 2303235"/>
              <a:gd name="connsiteX4" fmla="*/ 19445 w 2875885"/>
              <a:gd name="connsiteY4" fmla="*/ 2057638 h 2303235"/>
              <a:gd name="connsiteX5" fmla="*/ 1111636 w 2875885"/>
              <a:gd name="connsiteY5" fmla="*/ 12511 h 2303235"/>
              <a:gd name="connsiteX0" fmla="*/ 1111636 w 2875885"/>
              <a:gd name="connsiteY0" fmla="*/ 12511 h 2303235"/>
              <a:gd name="connsiteX1" fmla="*/ 1666470 w 2875885"/>
              <a:gd name="connsiteY1" fmla="*/ 20 h 2303235"/>
              <a:gd name="connsiteX2" fmla="*/ 2555045 w 2875885"/>
              <a:gd name="connsiteY2" fmla="*/ 359234 h 2303235"/>
              <a:gd name="connsiteX3" fmla="*/ 2875885 w 2875885"/>
              <a:gd name="connsiteY3" fmla="*/ 488660 h 2303235"/>
              <a:gd name="connsiteX4" fmla="*/ 2127457 w 2875885"/>
              <a:gd name="connsiteY4" fmla="*/ 2137955 h 2303235"/>
              <a:gd name="connsiteX5" fmla="*/ 19445 w 2875885"/>
              <a:gd name="connsiteY5" fmla="*/ 2057638 h 2303235"/>
              <a:gd name="connsiteX6" fmla="*/ 1111636 w 2875885"/>
              <a:gd name="connsiteY6" fmla="*/ 12511 h 2303235"/>
              <a:gd name="connsiteX0" fmla="*/ 1111636 w 2875885"/>
              <a:gd name="connsiteY0" fmla="*/ 12511 h 2303235"/>
              <a:gd name="connsiteX1" fmla="*/ 1666470 w 2875885"/>
              <a:gd name="connsiteY1" fmla="*/ 20 h 2303235"/>
              <a:gd name="connsiteX2" fmla="*/ 2555045 w 2875885"/>
              <a:gd name="connsiteY2" fmla="*/ 359234 h 2303235"/>
              <a:gd name="connsiteX3" fmla="*/ 2875885 w 2875885"/>
              <a:gd name="connsiteY3" fmla="*/ 488660 h 2303235"/>
              <a:gd name="connsiteX4" fmla="*/ 2794961 w 2875885"/>
              <a:gd name="connsiteY4" fmla="*/ 644419 h 2303235"/>
              <a:gd name="connsiteX5" fmla="*/ 2127457 w 2875885"/>
              <a:gd name="connsiteY5" fmla="*/ 2137955 h 2303235"/>
              <a:gd name="connsiteX6" fmla="*/ 19445 w 2875885"/>
              <a:gd name="connsiteY6" fmla="*/ 2057638 h 2303235"/>
              <a:gd name="connsiteX7" fmla="*/ 1111636 w 2875885"/>
              <a:gd name="connsiteY7" fmla="*/ 12511 h 2303235"/>
              <a:gd name="connsiteX0" fmla="*/ 1111636 w 2794961"/>
              <a:gd name="connsiteY0" fmla="*/ 12511 h 2303235"/>
              <a:gd name="connsiteX1" fmla="*/ 1666470 w 2794961"/>
              <a:gd name="connsiteY1" fmla="*/ 20 h 2303235"/>
              <a:gd name="connsiteX2" fmla="*/ 2555045 w 2794961"/>
              <a:gd name="connsiteY2" fmla="*/ 359234 h 2303235"/>
              <a:gd name="connsiteX3" fmla="*/ 2794961 w 2794961"/>
              <a:gd name="connsiteY3" fmla="*/ 644419 h 2303235"/>
              <a:gd name="connsiteX4" fmla="*/ 2127457 w 2794961"/>
              <a:gd name="connsiteY4" fmla="*/ 2137955 h 2303235"/>
              <a:gd name="connsiteX5" fmla="*/ 19445 w 2794961"/>
              <a:gd name="connsiteY5" fmla="*/ 2057638 h 2303235"/>
              <a:gd name="connsiteX6" fmla="*/ 1111636 w 2794961"/>
              <a:gd name="connsiteY6" fmla="*/ 12511 h 2303235"/>
              <a:gd name="connsiteX0" fmla="*/ 1111636 w 2794961"/>
              <a:gd name="connsiteY0" fmla="*/ 12511 h 2303235"/>
              <a:gd name="connsiteX1" fmla="*/ 1666470 w 2794961"/>
              <a:gd name="connsiteY1" fmla="*/ 20 h 2303235"/>
              <a:gd name="connsiteX2" fmla="*/ 2618419 w 2794961"/>
              <a:gd name="connsiteY2" fmla="*/ 354707 h 2303235"/>
              <a:gd name="connsiteX3" fmla="*/ 2794961 w 2794961"/>
              <a:gd name="connsiteY3" fmla="*/ 644419 h 2303235"/>
              <a:gd name="connsiteX4" fmla="*/ 2127457 w 2794961"/>
              <a:gd name="connsiteY4" fmla="*/ 2137955 h 2303235"/>
              <a:gd name="connsiteX5" fmla="*/ 19445 w 2794961"/>
              <a:gd name="connsiteY5" fmla="*/ 2057638 h 2303235"/>
              <a:gd name="connsiteX6" fmla="*/ 1111636 w 2794961"/>
              <a:gd name="connsiteY6" fmla="*/ 12511 h 2303235"/>
              <a:gd name="connsiteX0" fmla="*/ 1111636 w 2835701"/>
              <a:gd name="connsiteY0" fmla="*/ 12511 h 2303235"/>
              <a:gd name="connsiteX1" fmla="*/ 1666470 w 2835701"/>
              <a:gd name="connsiteY1" fmla="*/ 20 h 2303235"/>
              <a:gd name="connsiteX2" fmla="*/ 2618419 w 2835701"/>
              <a:gd name="connsiteY2" fmla="*/ 354707 h 2303235"/>
              <a:gd name="connsiteX3" fmla="*/ 2835701 w 2835701"/>
              <a:gd name="connsiteY3" fmla="*/ 585571 h 2303235"/>
              <a:gd name="connsiteX4" fmla="*/ 2127457 w 2835701"/>
              <a:gd name="connsiteY4" fmla="*/ 2137955 h 2303235"/>
              <a:gd name="connsiteX5" fmla="*/ 19445 w 2835701"/>
              <a:gd name="connsiteY5" fmla="*/ 2057638 h 2303235"/>
              <a:gd name="connsiteX6" fmla="*/ 1111636 w 2835701"/>
              <a:gd name="connsiteY6" fmla="*/ 12511 h 2303235"/>
              <a:gd name="connsiteX0" fmla="*/ 1111636 w 2835701"/>
              <a:gd name="connsiteY0" fmla="*/ 12511 h 2213719"/>
              <a:gd name="connsiteX1" fmla="*/ 1666470 w 2835701"/>
              <a:gd name="connsiteY1" fmla="*/ 20 h 2213719"/>
              <a:gd name="connsiteX2" fmla="*/ 2618419 w 2835701"/>
              <a:gd name="connsiteY2" fmla="*/ 354707 h 2213719"/>
              <a:gd name="connsiteX3" fmla="*/ 2835701 w 2835701"/>
              <a:gd name="connsiteY3" fmla="*/ 585571 h 2213719"/>
              <a:gd name="connsiteX4" fmla="*/ 2127457 w 2835701"/>
              <a:gd name="connsiteY4" fmla="*/ 2137955 h 2213719"/>
              <a:gd name="connsiteX5" fmla="*/ 19445 w 2835701"/>
              <a:gd name="connsiteY5" fmla="*/ 2057638 h 2213719"/>
              <a:gd name="connsiteX6" fmla="*/ 1111636 w 2835701"/>
              <a:gd name="connsiteY6" fmla="*/ 12511 h 2213719"/>
              <a:gd name="connsiteX0" fmla="*/ 1111636 w 2835701"/>
              <a:gd name="connsiteY0" fmla="*/ 12511 h 2212933"/>
              <a:gd name="connsiteX1" fmla="*/ 1666470 w 2835701"/>
              <a:gd name="connsiteY1" fmla="*/ 20 h 2212933"/>
              <a:gd name="connsiteX2" fmla="*/ 2618419 w 2835701"/>
              <a:gd name="connsiteY2" fmla="*/ 354707 h 2212933"/>
              <a:gd name="connsiteX3" fmla="*/ 2835701 w 2835701"/>
              <a:gd name="connsiteY3" fmla="*/ 585571 h 2212933"/>
              <a:gd name="connsiteX4" fmla="*/ 2127457 w 2835701"/>
              <a:gd name="connsiteY4" fmla="*/ 2137955 h 2212933"/>
              <a:gd name="connsiteX5" fmla="*/ 19445 w 2835701"/>
              <a:gd name="connsiteY5" fmla="*/ 2057638 h 2212933"/>
              <a:gd name="connsiteX6" fmla="*/ 1111636 w 2835701"/>
              <a:gd name="connsiteY6" fmla="*/ 12511 h 2212933"/>
              <a:gd name="connsiteX0" fmla="*/ 1111636 w 2835701"/>
              <a:gd name="connsiteY0" fmla="*/ 12511 h 2137955"/>
              <a:gd name="connsiteX1" fmla="*/ 1666470 w 2835701"/>
              <a:gd name="connsiteY1" fmla="*/ 20 h 2137955"/>
              <a:gd name="connsiteX2" fmla="*/ 2618419 w 2835701"/>
              <a:gd name="connsiteY2" fmla="*/ 354707 h 2137955"/>
              <a:gd name="connsiteX3" fmla="*/ 2835701 w 2835701"/>
              <a:gd name="connsiteY3" fmla="*/ 585571 h 2137955"/>
              <a:gd name="connsiteX4" fmla="*/ 2127457 w 2835701"/>
              <a:gd name="connsiteY4" fmla="*/ 2137955 h 2137955"/>
              <a:gd name="connsiteX5" fmla="*/ 19445 w 2835701"/>
              <a:gd name="connsiteY5" fmla="*/ 2057638 h 2137955"/>
              <a:gd name="connsiteX6" fmla="*/ 1111636 w 2835701"/>
              <a:gd name="connsiteY6" fmla="*/ 12511 h 2137955"/>
              <a:gd name="connsiteX0" fmla="*/ 1111636 w 2835701"/>
              <a:gd name="connsiteY0" fmla="*/ 12511 h 2083634"/>
              <a:gd name="connsiteX1" fmla="*/ 1666470 w 2835701"/>
              <a:gd name="connsiteY1" fmla="*/ 20 h 2083634"/>
              <a:gd name="connsiteX2" fmla="*/ 2618419 w 2835701"/>
              <a:gd name="connsiteY2" fmla="*/ 354707 h 2083634"/>
              <a:gd name="connsiteX3" fmla="*/ 2835701 w 2835701"/>
              <a:gd name="connsiteY3" fmla="*/ 585571 h 2083634"/>
              <a:gd name="connsiteX4" fmla="*/ 2127457 w 2835701"/>
              <a:gd name="connsiteY4" fmla="*/ 2083634 h 2083634"/>
              <a:gd name="connsiteX5" fmla="*/ 19445 w 2835701"/>
              <a:gd name="connsiteY5" fmla="*/ 2057638 h 2083634"/>
              <a:gd name="connsiteX6" fmla="*/ 1111636 w 2835701"/>
              <a:gd name="connsiteY6" fmla="*/ 12511 h 2083634"/>
              <a:gd name="connsiteX0" fmla="*/ 1092191 w 2816256"/>
              <a:gd name="connsiteY0" fmla="*/ 12511 h 2083634"/>
              <a:gd name="connsiteX1" fmla="*/ 1647025 w 2816256"/>
              <a:gd name="connsiteY1" fmla="*/ 20 h 2083634"/>
              <a:gd name="connsiteX2" fmla="*/ 2598974 w 2816256"/>
              <a:gd name="connsiteY2" fmla="*/ 354707 h 2083634"/>
              <a:gd name="connsiteX3" fmla="*/ 2816256 w 2816256"/>
              <a:gd name="connsiteY3" fmla="*/ 585571 h 2083634"/>
              <a:gd name="connsiteX4" fmla="*/ 2108012 w 2816256"/>
              <a:gd name="connsiteY4" fmla="*/ 2083634 h 2083634"/>
              <a:gd name="connsiteX5" fmla="*/ 0 w 2816256"/>
              <a:gd name="connsiteY5" fmla="*/ 2057638 h 2083634"/>
              <a:gd name="connsiteX6" fmla="*/ 1092191 w 2816256"/>
              <a:gd name="connsiteY6" fmla="*/ 12511 h 2083634"/>
              <a:gd name="connsiteX0" fmla="*/ 1092191 w 2816256"/>
              <a:gd name="connsiteY0" fmla="*/ 12511 h 2083634"/>
              <a:gd name="connsiteX1" fmla="*/ 1647025 w 2816256"/>
              <a:gd name="connsiteY1" fmla="*/ 20 h 2083634"/>
              <a:gd name="connsiteX2" fmla="*/ 2598974 w 2816256"/>
              <a:gd name="connsiteY2" fmla="*/ 354707 h 2083634"/>
              <a:gd name="connsiteX3" fmla="*/ 2816256 w 2816256"/>
              <a:gd name="connsiteY3" fmla="*/ 585571 h 2083634"/>
              <a:gd name="connsiteX4" fmla="*/ 2108012 w 2816256"/>
              <a:gd name="connsiteY4" fmla="*/ 2083634 h 2083634"/>
              <a:gd name="connsiteX5" fmla="*/ 0 w 2816256"/>
              <a:gd name="connsiteY5" fmla="*/ 2057638 h 2083634"/>
              <a:gd name="connsiteX6" fmla="*/ 1092191 w 2816256"/>
              <a:gd name="connsiteY6" fmla="*/ 12511 h 2083634"/>
              <a:gd name="connsiteX0" fmla="*/ 1047313 w 2771378"/>
              <a:gd name="connsiteY0" fmla="*/ 12511 h 2083634"/>
              <a:gd name="connsiteX1" fmla="*/ 1602147 w 2771378"/>
              <a:gd name="connsiteY1" fmla="*/ 20 h 2083634"/>
              <a:gd name="connsiteX2" fmla="*/ 2554096 w 2771378"/>
              <a:gd name="connsiteY2" fmla="*/ 354707 h 2083634"/>
              <a:gd name="connsiteX3" fmla="*/ 2771378 w 2771378"/>
              <a:gd name="connsiteY3" fmla="*/ 585571 h 2083634"/>
              <a:gd name="connsiteX4" fmla="*/ 2063134 w 2771378"/>
              <a:gd name="connsiteY4" fmla="*/ 2083634 h 2083634"/>
              <a:gd name="connsiteX5" fmla="*/ 0 w 2771378"/>
              <a:gd name="connsiteY5" fmla="*/ 2052028 h 2083634"/>
              <a:gd name="connsiteX6" fmla="*/ 1047313 w 2771378"/>
              <a:gd name="connsiteY6" fmla="*/ 12511 h 2083634"/>
              <a:gd name="connsiteX0" fmla="*/ 1047313 w 2771378"/>
              <a:gd name="connsiteY0" fmla="*/ 12511 h 2083634"/>
              <a:gd name="connsiteX1" fmla="*/ 1602147 w 2771378"/>
              <a:gd name="connsiteY1" fmla="*/ 20 h 2083634"/>
              <a:gd name="connsiteX2" fmla="*/ 2554096 w 2771378"/>
              <a:gd name="connsiteY2" fmla="*/ 354707 h 2083634"/>
              <a:gd name="connsiteX3" fmla="*/ 2771378 w 2771378"/>
              <a:gd name="connsiteY3" fmla="*/ 585571 h 2083634"/>
              <a:gd name="connsiteX4" fmla="*/ 2063134 w 2771378"/>
              <a:gd name="connsiteY4" fmla="*/ 2083634 h 2083634"/>
              <a:gd name="connsiteX5" fmla="*/ 1034446 w 2771378"/>
              <a:gd name="connsiteY5" fmla="*/ 2078588 h 2083634"/>
              <a:gd name="connsiteX6" fmla="*/ 0 w 2771378"/>
              <a:gd name="connsiteY6" fmla="*/ 2052028 h 2083634"/>
              <a:gd name="connsiteX7" fmla="*/ 1047313 w 2771378"/>
              <a:gd name="connsiteY7" fmla="*/ 12511 h 2083634"/>
              <a:gd name="connsiteX0" fmla="*/ 1047313 w 2771378"/>
              <a:gd name="connsiteY0" fmla="*/ 12511 h 2252493"/>
              <a:gd name="connsiteX1" fmla="*/ 1602147 w 2771378"/>
              <a:gd name="connsiteY1" fmla="*/ 20 h 2252493"/>
              <a:gd name="connsiteX2" fmla="*/ 2554096 w 2771378"/>
              <a:gd name="connsiteY2" fmla="*/ 354707 h 2252493"/>
              <a:gd name="connsiteX3" fmla="*/ 2771378 w 2771378"/>
              <a:gd name="connsiteY3" fmla="*/ 585571 h 2252493"/>
              <a:gd name="connsiteX4" fmla="*/ 2063134 w 2771378"/>
              <a:gd name="connsiteY4" fmla="*/ 2083634 h 2252493"/>
              <a:gd name="connsiteX5" fmla="*/ 1056885 w 2771378"/>
              <a:gd name="connsiteY5" fmla="*/ 2252493 h 2252493"/>
              <a:gd name="connsiteX6" fmla="*/ 0 w 2771378"/>
              <a:gd name="connsiteY6" fmla="*/ 2052028 h 2252493"/>
              <a:gd name="connsiteX7" fmla="*/ 1047313 w 2771378"/>
              <a:gd name="connsiteY7" fmla="*/ 12511 h 225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1378" h="2252493">
                <a:moveTo>
                  <a:pt x="1047313" y="12511"/>
                </a:moveTo>
                <a:cubicBezTo>
                  <a:pt x="1287655" y="4371"/>
                  <a:pt x="1397586" y="-342"/>
                  <a:pt x="1602147" y="20"/>
                </a:cubicBezTo>
                <a:lnTo>
                  <a:pt x="2554096" y="354707"/>
                </a:lnTo>
                <a:lnTo>
                  <a:pt x="2771378" y="585571"/>
                </a:lnTo>
                <a:lnTo>
                  <a:pt x="2063134" y="2083634"/>
                </a:lnTo>
                <a:lnTo>
                  <a:pt x="1056885" y="2252493"/>
                </a:lnTo>
                <a:lnTo>
                  <a:pt x="0" y="2052028"/>
                </a:lnTo>
                <a:cubicBezTo>
                  <a:pt x="170202" y="1715894"/>
                  <a:pt x="887800" y="308414"/>
                  <a:pt x="1047313" y="1251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151553" y="3429341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553" y="3429341"/>
                <a:ext cx="57381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6912941" y="2322757"/>
            <a:ext cx="554834" cy="12491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82770" y="5510478"/>
                <a:ext cx="825423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Only a finite number of faces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need fixing. </a:t>
                </a:r>
                <a:br>
                  <a:rPr lang="en-US" sz="2800" dirty="0" smtClean="0"/>
                </a:br>
                <a:r>
                  <a:rPr lang="en-US" sz="2800" dirty="0" smtClean="0"/>
                  <a:t>Use induction on each face.</a:t>
                </a:r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70" y="5510478"/>
                <a:ext cx="8254235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551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5943396" y="2282723"/>
            <a:ext cx="2837600" cy="2839130"/>
            <a:chOff x="5434874" y="2457450"/>
            <a:chExt cx="2837600" cy="2839130"/>
          </a:xfrm>
        </p:grpSpPr>
        <p:sp>
          <p:nvSpPr>
            <p:cNvPr id="47" name="Oval 46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6293796" y="1575876"/>
                <a:ext cx="21692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𝐶𝐺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∩</m:t>
                      </m:r>
                      <m:r>
                        <a:rPr lang="en-US" sz="2000" b="0" i="1" smtClean="0">
                          <a:latin typeface="Cambria Math"/>
                        </a:rPr>
                        <m:t>𝜕</m:t>
                      </m:r>
                      <m:r>
                        <a:rPr lang="en-US" sz="20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93796" y="1575876"/>
                <a:ext cx="216926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7378430" y="1975986"/>
            <a:ext cx="0" cy="3491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51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24" grpId="0" animBg="1"/>
      <p:bldP spid="26" grpId="0"/>
      <p:bldP spid="8" grpId="0"/>
      <p:bldP spid="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5730561" y="2325119"/>
            <a:ext cx="3127698" cy="2370021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  <a:gd name="connsiteX0" fmla="*/ 762730 w 2375749"/>
              <a:gd name="connsiteY0" fmla="*/ 290512 h 1950652"/>
              <a:gd name="connsiteX1" fmla="*/ 1633587 w 2375749"/>
              <a:gd name="connsiteY1" fmla="*/ 226 h 1950652"/>
              <a:gd name="connsiteX2" fmla="*/ 2359302 w 2375749"/>
              <a:gd name="connsiteY2" fmla="*/ 305027 h 1950652"/>
              <a:gd name="connsiteX3" fmla="*/ 1959433 w 2375749"/>
              <a:gd name="connsiteY3" fmla="*/ 1827575 h 1950652"/>
              <a:gd name="connsiteX4" fmla="*/ 37016 w 2375749"/>
              <a:gd name="connsiteY4" fmla="*/ 1683884 h 1950652"/>
              <a:gd name="connsiteX5" fmla="*/ 762730 w 2375749"/>
              <a:gd name="connsiteY5" fmla="*/ 290512 h 1950652"/>
              <a:gd name="connsiteX0" fmla="*/ 1101357 w 2352426"/>
              <a:gd name="connsiteY0" fmla="*/ 82124 h 2411464"/>
              <a:gd name="connsiteX1" fmla="*/ 1610264 w 2352426"/>
              <a:gd name="connsiteY1" fmla="*/ 430013 h 2411464"/>
              <a:gd name="connsiteX2" fmla="*/ 2335979 w 2352426"/>
              <a:gd name="connsiteY2" fmla="*/ 734814 h 2411464"/>
              <a:gd name="connsiteX3" fmla="*/ 1936110 w 2352426"/>
              <a:gd name="connsiteY3" fmla="*/ 2257362 h 2411464"/>
              <a:gd name="connsiteX4" fmla="*/ 13693 w 2352426"/>
              <a:gd name="connsiteY4" fmla="*/ 2113671 h 2411464"/>
              <a:gd name="connsiteX5" fmla="*/ 1101357 w 2352426"/>
              <a:gd name="connsiteY5" fmla="*/ 82124 h 2411464"/>
              <a:gd name="connsiteX0" fmla="*/ 1101497 w 2348449"/>
              <a:gd name="connsiteY0" fmla="*/ 196179 h 2525519"/>
              <a:gd name="connsiteX1" fmla="*/ 1677079 w 2348449"/>
              <a:gd name="connsiteY1" fmla="*/ 153543 h 2525519"/>
              <a:gd name="connsiteX2" fmla="*/ 2336119 w 2348449"/>
              <a:gd name="connsiteY2" fmla="*/ 848869 h 2525519"/>
              <a:gd name="connsiteX3" fmla="*/ 1936250 w 2348449"/>
              <a:gd name="connsiteY3" fmla="*/ 2371417 h 2525519"/>
              <a:gd name="connsiteX4" fmla="*/ 13833 w 2348449"/>
              <a:gd name="connsiteY4" fmla="*/ 2227726 h 2525519"/>
              <a:gd name="connsiteX5" fmla="*/ 1101497 w 2348449"/>
              <a:gd name="connsiteY5" fmla="*/ 196179 h 2525519"/>
              <a:gd name="connsiteX0" fmla="*/ 1101497 w 2348449"/>
              <a:gd name="connsiteY0" fmla="*/ 171489 h 2500829"/>
              <a:gd name="connsiteX1" fmla="*/ 1677079 w 2348449"/>
              <a:gd name="connsiteY1" fmla="*/ 128853 h 2500829"/>
              <a:gd name="connsiteX2" fmla="*/ 2336119 w 2348449"/>
              <a:gd name="connsiteY2" fmla="*/ 824179 h 2500829"/>
              <a:gd name="connsiteX3" fmla="*/ 1936250 w 2348449"/>
              <a:gd name="connsiteY3" fmla="*/ 2346727 h 2500829"/>
              <a:gd name="connsiteX4" fmla="*/ 13833 w 2348449"/>
              <a:gd name="connsiteY4" fmla="*/ 2203036 h 2500829"/>
              <a:gd name="connsiteX5" fmla="*/ 1101497 w 2348449"/>
              <a:gd name="connsiteY5" fmla="*/ 171489 h 2500829"/>
              <a:gd name="connsiteX0" fmla="*/ 1101497 w 2348449"/>
              <a:gd name="connsiteY0" fmla="*/ 171489 h 2500829"/>
              <a:gd name="connsiteX1" fmla="*/ 1677079 w 2348449"/>
              <a:gd name="connsiteY1" fmla="*/ 128853 h 2500829"/>
              <a:gd name="connsiteX2" fmla="*/ 2336119 w 2348449"/>
              <a:gd name="connsiteY2" fmla="*/ 824179 h 2500829"/>
              <a:gd name="connsiteX3" fmla="*/ 1936250 w 2348449"/>
              <a:gd name="connsiteY3" fmla="*/ 2346727 h 2500829"/>
              <a:gd name="connsiteX4" fmla="*/ 13833 w 2348449"/>
              <a:gd name="connsiteY4" fmla="*/ 2203036 h 2500829"/>
              <a:gd name="connsiteX5" fmla="*/ 1101497 w 2348449"/>
              <a:gd name="connsiteY5" fmla="*/ 171489 h 2500829"/>
              <a:gd name="connsiteX0" fmla="*/ 1101497 w 2348449"/>
              <a:gd name="connsiteY0" fmla="*/ 55173 h 2384513"/>
              <a:gd name="connsiteX1" fmla="*/ 1677079 w 2348449"/>
              <a:gd name="connsiteY1" fmla="*/ 12537 h 2384513"/>
              <a:gd name="connsiteX2" fmla="*/ 2336119 w 2348449"/>
              <a:gd name="connsiteY2" fmla="*/ 707863 h 2384513"/>
              <a:gd name="connsiteX3" fmla="*/ 1936250 w 2348449"/>
              <a:gd name="connsiteY3" fmla="*/ 2230411 h 2384513"/>
              <a:gd name="connsiteX4" fmla="*/ 13833 w 2348449"/>
              <a:gd name="connsiteY4" fmla="*/ 2086720 h 2384513"/>
              <a:gd name="connsiteX5" fmla="*/ 1101497 w 2348449"/>
              <a:gd name="connsiteY5" fmla="*/ 55173 h 2384513"/>
              <a:gd name="connsiteX0" fmla="*/ 1101497 w 2346177"/>
              <a:gd name="connsiteY0" fmla="*/ 55173 h 2384513"/>
              <a:gd name="connsiteX1" fmla="*/ 1715179 w 2346177"/>
              <a:gd name="connsiteY1" fmla="*/ 12537 h 2384513"/>
              <a:gd name="connsiteX2" fmla="*/ 2336119 w 2346177"/>
              <a:gd name="connsiteY2" fmla="*/ 707863 h 2384513"/>
              <a:gd name="connsiteX3" fmla="*/ 1936250 w 2346177"/>
              <a:gd name="connsiteY3" fmla="*/ 2230411 h 2384513"/>
              <a:gd name="connsiteX4" fmla="*/ 13833 w 2346177"/>
              <a:gd name="connsiteY4" fmla="*/ 2086720 h 2384513"/>
              <a:gd name="connsiteX5" fmla="*/ 1101497 w 2346177"/>
              <a:gd name="connsiteY5" fmla="*/ 55173 h 2384513"/>
              <a:gd name="connsiteX0" fmla="*/ 1101497 w 2346177"/>
              <a:gd name="connsiteY0" fmla="*/ 46727 h 2376067"/>
              <a:gd name="connsiteX1" fmla="*/ 1715179 w 2346177"/>
              <a:gd name="connsiteY1" fmla="*/ 4091 h 2376067"/>
              <a:gd name="connsiteX2" fmla="*/ 2336119 w 2346177"/>
              <a:gd name="connsiteY2" fmla="*/ 699417 h 2376067"/>
              <a:gd name="connsiteX3" fmla="*/ 1936250 w 2346177"/>
              <a:gd name="connsiteY3" fmla="*/ 2221965 h 2376067"/>
              <a:gd name="connsiteX4" fmla="*/ 13833 w 2346177"/>
              <a:gd name="connsiteY4" fmla="*/ 2078274 h 2376067"/>
              <a:gd name="connsiteX5" fmla="*/ 1101497 w 2346177"/>
              <a:gd name="connsiteY5" fmla="*/ 46727 h 2376067"/>
              <a:gd name="connsiteX0" fmla="*/ 1101497 w 2346177"/>
              <a:gd name="connsiteY0" fmla="*/ 43384 h 2372724"/>
              <a:gd name="connsiteX1" fmla="*/ 1715179 w 2346177"/>
              <a:gd name="connsiteY1" fmla="*/ 748 h 2372724"/>
              <a:gd name="connsiteX2" fmla="*/ 2336119 w 2346177"/>
              <a:gd name="connsiteY2" fmla="*/ 696074 h 2372724"/>
              <a:gd name="connsiteX3" fmla="*/ 1936250 w 2346177"/>
              <a:gd name="connsiteY3" fmla="*/ 2218622 h 2372724"/>
              <a:gd name="connsiteX4" fmla="*/ 13833 w 2346177"/>
              <a:gd name="connsiteY4" fmla="*/ 2074931 h 2372724"/>
              <a:gd name="connsiteX5" fmla="*/ 1101497 w 2346177"/>
              <a:gd name="connsiteY5" fmla="*/ 43384 h 2372724"/>
              <a:gd name="connsiteX0" fmla="*/ 1101497 w 2346177"/>
              <a:gd name="connsiteY0" fmla="*/ 42718 h 2372058"/>
              <a:gd name="connsiteX1" fmla="*/ 1715179 w 2346177"/>
              <a:gd name="connsiteY1" fmla="*/ 82 h 2372058"/>
              <a:gd name="connsiteX2" fmla="*/ 2336119 w 2346177"/>
              <a:gd name="connsiteY2" fmla="*/ 695408 h 2372058"/>
              <a:gd name="connsiteX3" fmla="*/ 1936250 w 2346177"/>
              <a:gd name="connsiteY3" fmla="*/ 2217956 h 2372058"/>
              <a:gd name="connsiteX4" fmla="*/ 13833 w 2346177"/>
              <a:gd name="connsiteY4" fmla="*/ 2074265 h 2372058"/>
              <a:gd name="connsiteX5" fmla="*/ 1101497 w 2346177"/>
              <a:gd name="connsiteY5" fmla="*/ 42718 h 2372058"/>
              <a:gd name="connsiteX0" fmla="*/ 1101497 w 2346177"/>
              <a:gd name="connsiteY0" fmla="*/ 42718 h 2372058"/>
              <a:gd name="connsiteX1" fmla="*/ 1715179 w 2346177"/>
              <a:gd name="connsiteY1" fmla="*/ 82 h 2372058"/>
              <a:gd name="connsiteX2" fmla="*/ 2336119 w 2346177"/>
              <a:gd name="connsiteY2" fmla="*/ 695408 h 2372058"/>
              <a:gd name="connsiteX3" fmla="*/ 1936250 w 2346177"/>
              <a:gd name="connsiteY3" fmla="*/ 2217956 h 2372058"/>
              <a:gd name="connsiteX4" fmla="*/ 13833 w 2346177"/>
              <a:gd name="connsiteY4" fmla="*/ 2074265 h 2372058"/>
              <a:gd name="connsiteX5" fmla="*/ 1101497 w 2346177"/>
              <a:gd name="connsiteY5" fmla="*/ 42718 h 2372058"/>
              <a:gd name="connsiteX0" fmla="*/ 1101497 w 2346177"/>
              <a:gd name="connsiteY0" fmla="*/ 42636 h 2371976"/>
              <a:gd name="connsiteX1" fmla="*/ 1715179 w 2346177"/>
              <a:gd name="connsiteY1" fmla="*/ 0 h 2371976"/>
              <a:gd name="connsiteX2" fmla="*/ 2336119 w 2346177"/>
              <a:gd name="connsiteY2" fmla="*/ 695326 h 2371976"/>
              <a:gd name="connsiteX3" fmla="*/ 1936250 w 2346177"/>
              <a:gd name="connsiteY3" fmla="*/ 2217874 h 2371976"/>
              <a:gd name="connsiteX4" fmla="*/ 13833 w 2346177"/>
              <a:gd name="connsiteY4" fmla="*/ 2074183 h 2371976"/>
              <a:gd name="connsiteX5" fmla="*/ 1101497 w 2346177"/>
              <a:gd name="connsiteY5" fmla="*/ 42636 h 2371976"/>
              <a:gd name="connsiteX0" fmla="*/ 1101497 w 2400866"/>
              <a:gd name="connsiteY0" fmla="*/ 42636 h 2371976"/>
              <a:gd name="connsiteX1" fmla="*/ 1715179 w 2400866"/>
              <a:gd name="connsiteY1" fmla="*/ 0 h 2371976"/>
              <a:gd name="connsiteX2" fmla="*/ 2336119 w 2400866"/>
              <a:gd name="connsiteY2" fmla="*/ 695326 h 2371976"/>
              <a:gd name="connsiteX3" fmla="*/ 1936250 w 2400866"/>
              <a:gd name="connsiteY3" fmla="*/ 2217874 h 2371976"/>
              <a:gd name="connsiteX4" fmla="*/ 13833 w 2400866"/>
              <a:gd name="connsiteY4" fmla="*/ 2074183 h 2371976"/>
              <a:gd name="connsiteX5" fmla="*/ 1101497 w 2400866"/>
              <a:gd name="connsiteY5" fmla="*/ 42636 h 2371976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2491 h 2341831"/>
              <a:gd name="connsiteX1" fmla="*/ 1715179 w 2346177"/>
              <a:gd name="connsiteY1" fmla="*/ 0 h 2341831"/>
              <a:gd name="connsiteX2" fmla="*/ 2336119 w 2346177"/>
              <a:gd name="connsiteY2" fmla="*/ 665181 h 2341831"/>
              <a:gd name="connsiteX3" fmla="*/ 1936250 w 2346177"/>
              <a:gd name="connsiteY3" fmla="*/ 2187729 h 2341831"/>
              <a:gd name="connsiteX4" fmla="*/ 13833 w 2346177"/>
              <a:gd name="connsiteY4" fmla="*/ 2044038 h 2341831"/>
              <a:gd name="connsiteX5" fmla="*/ 1101497 w 2346177"/>
              <a:gd name="connsiteY5" fmla="*/ 12491 h 2341831"/>
              <a:gd name="connsiteX0" fmla="*/ 1101497 w 2346177"/>
              <a:gd name="connsiteY0" fmla="*/ 12491 h 2341831"/>
              <a:gd name="connsiteX1" fmla="*/ 1715179 w 2346177"/>
              <a:gd name="connsiteY1" fmla="*/ 0 h 2341831"/>
              <a:gd name="connsiteX2" fmla="*/ 2336119 w 2346177"/>
              <a:gd name="connsiteY2" fmla="*/ 665181 h 2341831"/>
              <a:gd name="connsiteX3" fmla="*/ 1936250 w 2346177"/>
              <a:gd name="connsiteY3" fmla="*/ 2187729 h 2341831"/>
              <a:gd name="connsiteX4" fmla="*/ 13833 w 2346177"/>
              <a:gd name="connsiteY4" fmla="*/ 2044038 h 2341831"/>
              <a:gd name="connsiteX5" fmla="*/ 1101497 w 2346177"/>
              <a:gd name="connsiteY5" fmla="*/ 12491 h 2341831"/>
              <a:gd name="connsiteX0" fmla="*/ 1101497 w 2939671"/>
              <a:gd name="connsiteY0" fmla="*/ 12491 h 2341831"/>
              <a:gd name="connsiteX1" fmla="*/ 1715179 w 2939671"/>
              <a:gd name="connsiteY1" fmla="*/ 0 h 2341831"/>
              <a:gd name="connsiteX2" fmla="*/ 2938174 w 2939671"/>
              <a:gd name="connsiteY2" fmla="*/ 352837 h 2341831"/>
              <a:gd name="connsiteX3" fmla="*/ 1936250 w 2939671"/>
              <a:gd name="connsiteY3" fmla="*/ 2187729 h 2341831"/>
              <a:gd name="connsiteX4" fmla="*/ 13833 w 2939671"/>
              <a:gd name="connsiteY4" fmla="*/ 2044038 h 2341831"/>
              <a:gd name="connsiteX5" fmla="*/ 1101497 w 2939671"/>
              <a:gd name="connsiteY5" fmla="*/ 12491 h 2341831"/>
              <a:gd name="connsiteX0" fmla="*/ 1109501 w 2948528"/>
              <a:gd name="connsiteY0" fmla="*/ 12491 h 2344792"/>
              <a:gd name="connsiteX1" fmla="*/ 1723183 w 2948528"/>
              <a:gd name="connsiteY1" fmla="*/ 0 h 2344792"/>
              <a:gd name="connsiteX2" fmla="*/ 2946178 w 2948528"/>
              <a:gd name="connsiteY2" fmla="*/ 352837 h 2344792"/>
              <a:gd name="connsiteX3" fmla="*/ 2193224 w 2948528"/>
              <a:gd name="connsiteY3" fmla="*/ 2192256 h 2344792"/>
              <a:gd name="connsiteX4" fmla="*/ 21837 w 2948528"/>
              <a:gd name="connsiteY4" fmla="*/ 2044038 h 2344792"/>
              <a:gd name="connsiteX5" fmla="*/ 1109501 w 2948528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3461"/>
              <a:gd name="connsiteY0" fmla="*/ 12491 h 2344792"/>
              <a:gd name="connsiteX1" fmla="*/ 1723183 w 3163461"/>
              <a:gd name="connsiteY1" fmla="*/ 0 h 2344792"/>
              <a:gd name="connsiteX2" fmla="*/ 3163461 w 3163461"/>
              <a:gd name="connsiteY2" fmla="*/ 515800 h 2344792"/>
              <a:gd name="connsiteX3" fmla="*/ 2193224 w 3163461"/>
              <a:gd name="connsiteY3" fmla="*/ 2192256 h 2344792"/>
              <a:gd name="connsiteX4" fmla="*/ 21837 w 3163461"/>
              <a:gd name="connsiteY4" fmla="*/ 2044038 h 2344792"/>
              <a:gd name="connsiteX5" fmla="*/ 1109501 w 3163461"/>
              <a:gd name="connsiteY5" fmla="*/ 12491 h 2344792"/>
              <a:gd name="connsiteX0" fmla="*/ 1109501 w 3059346"/>
              <a:gd name="connsiteY0" fmla="*/ 12491 h 2344792"/>
              <a:gd name="connsiteX1" fmla="*/ 1723183 w 3059346"/>
              <a:gd name="connsiteY1" fmla="*/ 0 h 2344792"/>
              <a:gd name="connsiteX2" fmla="*/ 3059346 w 3059346"/>
              <a:gd name="connsiteY2" fmla="*/ 479587 h 2344792"/>
              <a:gd name="connsiteX3" fmla="*/ 2193224 w 3059346"/>
              <a:gd name="connsiteY3" fmla="*/ 2192256 h 2344792"/>
              <a:gd name="connsiteX4" fmla="*/ 21837 w 3059346"/>
              <a:gd name="connsiteY4" fmla="*/ 2044038 h 2344792"/>
              <a:gd name="connsiteX5" fmla="*/ 1109501 w 3059346"/>
              <a:gd name="connsiteY5" fmla="*/ 12491 h 2344792"/>
              <a:gd name="connsiteX0" fmla="*/ 1109501 w 3059346"/>
              <a:gd name="connsiteY0" fmla="*/ 12491 h 2344792"/>
              <a:gd name="connsiteX1" fmla="*/ 1723183 w 3059346"/>
              <a:gd name="connsiteY1" fmla="*/ 0 h 2344792"/>
              <a:gd name="connsiteX2" fmla="*/ 3059346 w 3059346"/>
              <a:gd name="connsiteY2" fmla="*/ 479587 h 2344792"/>
              <a:gd name="connsiteX3" fmla="*/ 2193224 w 3059346"/>
              <a:gd name="connsiteY3" fmla="*/ 2192256 h 2344792"/>
              <a:gd name="connsiteX4" fmla="*/ 21837 w 3059346"/>
              <a:gd name="connsiteY4" fmla="*/ 2044038 h 2344792"/>
              <a:gd name="connsiteX5" fmla="*/ 1109501 w 3059346"/>
              <a:gd name="connsiteY5" fmla="*/ 12491 h 2344792"/>
              <a:gd name="connsiteX0" fmla="*/ 1109501 w 3023132"/>
              <a:gd name="connsiteY0" fmla="*/ 12491 h 2344792"/>
              <a:gd name="connsiteX1" fmla="*/ 1723183 w 3023132"/>
              <a:gd name="connsiteY1" fmla="*/ 0 h 2344792"/>
              <a:gd name="connsiteX2" fmla="*/ 3023132 w 3023132"/>
              <a:gd name="connsiteY2" fmla="*/ 479587 h 2344792"/>
              <a:gd name="connsiteX3" fmla="*/ 2193224 w 3023132"/>
              <a:gd name="connsiteY3" fmla="*/ 2192256 h 2344792"/>
              <a:gd name="connsiteX4" fmla="*/ 21837 w 3023132"/>
              <a:gd name="connsiteY4" fmla="*/ 2044038 h 2344792"/>
              <a:gd name="connsiteX5" fmla="*/ 1109501 w 3023132"/>
              <a:gd name="connsiteY5" fmla="*/ 12491 h 2344792"/>
              <a:gd name="connsiteX0" fmla="*/ 1109501 w 3023132"/>
              <a:gd name="connsiteY0" fmla="*/ 12491 h 2329725"/>
              <a:gd name="connsiteX1" fmla="*/ 1723183 w 3023132"/>
              <a:gd name="connsiteY1" fmla="*/ 0 h 2329725"/>
              <a:gd name="connsiteX2" fmla="*/ 3023132 w 3023132"/>
              <a:gd name="connsiteY2" fmla="*/ 479587 h 2329725"/>
              <a:gd name="connsiteX3" fmla="*/ 2193224 w 3023132"/>
              <a:gd name="connsiteY3" fmla="*/ 2192256 h 2329725"/>
              <a:gd name="connsiteX4" fmla="*/ 21837 w 3023132"/>
              <a:gd name="connsiteY4" fmla="*/ 2044038 h 2329725"/>
              <a:gd name="connsiteX5" fmla="*/ 1109501 w 3023132"/>
              <a:gd name="connsiteY5" fmla="*/ 12491 h 2329725"/>
              <a:gd name="connsiteX0" fmla="*/ 1113786 w 3022890"/>
              <a:gd name="connsiteY0" fmla="*/ 2680 h 2334235"/>
              <a:gd name="connsiteX1" fmla="*/ 1722941 w 3022890"/>
              <a:gd name="connsiteY1" fmla="*/ 3769 h 2334235"/>
              <a:gd name="connsiteX2" fmla="*/ 3022890 w 3022890"/>
              <a:gd name="connsiteY2" fmla="*/ 483356 h 2334235"/>
              <a:gd name="connsiteX3" fmla="*/ 2192982 w 3022890"/>
              <a:gd name="connsiteY3" fmla="*/ 2196025 h 2334235"/>
              <a:gd name="connsiteX4" fmla="*/ 21595 w 3022890"/>
              <a:gd name="connsiteY4" fmla="*/ 2047807 h 2334235"/>
              <a:gd name="connsiteX5" fmla="*/ 1113786 w 3022890"/>
              <a:gd name="connsiteY5" fmla="*/ 2680 h 2334235"/>
              <a:gd name="connsiteX0" fmla="*/ 1113786 w 3022890"/>
              <a:gd name="connsiteY0" fmla="*/ 6043 h 2337598"/>
              <a:gd name="connsiteX1" fmla="*/ 1722941 w 3022890"/>
              <a:gd name="connsiteY1" fmla="*/ 7132 h 2337598"/>
              <a:gd name="connsiteX2" fmla="*/ 3022890 w 3022890"/>
              <a:gd name="connsiteY2" fmla="*/ 486719 h 2337598"/>
              <a:gd name="connsiteX3" fmla="*/ 2192982 w 3022890"/>
              <a:gd name="connsiteY3" fmla="*/ 2199388 h 2337598"/>
              <a:gd name="connsiteX4" fmla="*/ 21595 w 3022890"/>
              <a:gd name="connsiteY4" fmla="*/ 2051170 h 2337598"/>
              <a:gd name="connsiteX5" fmla="*/ 1113786 w 3022890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818002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15662 h 2347217"/>
              <a:gd name="connsiteX1" fmla="*/ 1804422 w 3059104"/>
              <a:gd name="connsiteY1" fmla="*/ 3171 h 2347217"/>
              <a:gd name="connsiteX2" fmla="*/ 3059104 w 3059104"/>
              <a:gd name="connsiteY2" fmla="*/ 410330 h 2347217"/>
              <a:gd name="connsiteX3" fmla="*/ 2192982 w 3059104"/>
              <a:gd name="connsiteY3" fmla="*/ 2209007 h 2347217"/>
              <a:gd name="connsiteX4" fmla="*/ 21595 w 3059104"/>
              <a:gd name="connsiteY4" fmla="*/ 2060789 h 2347217"/>
              <a:gd name="connsiteX5" fmla="*/ 1113786 w 3059104"/>
              <a:gd name="connsiteY5" fmla="*/ 15662 h 2347217"/>
              <a:gd name="connsiteX0" fmla="*/ 1113786 w 3059104"/>
              <a:gd name="connsiteY0" fmla="*/ 15662 h 2347217"/>
              <a:gd name="connsiteX1" fmla="*/ 1768208 w 3059104"/>
              <a:gd name="connsiteY1" fmla="*/ 3171 h 2347217"/>
              <a:gd name="connsiteX2" fmla="*/ 3059104 w 3059104"/>
              <a:gd name="connsiteY2" fmla="*/ 410330 h 2347217"/>
              <a:gd name="connsiteX3" fmla="*/ 2192982 w 3059104"/>
              <a:gd name="connsiteY3" fmla="*/ 2209007 h 2347217"/>
              <a:gd name="connsiteX4" fmla="*/ 21595 w 3059104"/>
              <a:gd name="connsiteY4" fmla="*/ 2060789 h 2347217"/>
              <a:gd name="connsiteX5" fmla="*/ 1113786 w 3059104"/>
              <a:gd name="connsiteY5" fmla="*/ 15662 h 2347217"/>
              <a:gd name="connsiteX0" fmla="*/ 1113786 w 3059104"/>
              <a:gd name="connsiteY0" fmla="*/ 12511 h 2344066"/>
              <a:gd name="connsiteX1" fmla="*/ 1768208 w 3059104"/>
              <a:gd name="connsiteY1" fmla="*/ 20 h 2344066"/>
              <a:gd name="connsiteX2" fmla="*/ 3059104 w 3059104"/>
              <a:gd name="connsiteY2" fmla="*/ 407179 h 2344066"/>
              <a:gd name="connsiteX3" fmla="*/ 2192982 w 3059104"/>
              <a:gd name="connsiteY3" fmla="*/ 2205856 h 2344066"/>
              <a:gd name="connsiteX4" fmla="*/ 21595 w 3059104"/>
              <a:gd name="connsiteY4" fmla="*/ 2057638 h 2344066"/>
              <a:gd name="connsiteX5" fmla="*/ 1113786 w 3059104"/>
              <a:gd name="connsiteY5" fmla="*/ 12511 h 2344066"/>
              <a:gd name="connsiteX0" fmla="*/ 1182380 w 3127698"/>
              <a:gd name="connsiteY0" fmla="*/ 12511 h 2370021"/>
              <a:gd name="connsiteX1" fmla="*/ 1836802 w 3127698"/>
              <a:gd name="connsiteY1" fmla="*/ 20 h 2370021"/>
              <a:gd name="connsiteX2" fmla="*/ 3127698 w 3127698"/>
              <a:gd name="connsiteY2" fmla="*/ 407179 h 2370021"/>
              <a:gd name="connsiteX3" fmla="*/ 2261576 w 3127698"/>
              <a:gd name="connsiteY3" fmla="*/ 2205856 h 2370021"/>
              <a:gd name="connsiteX4" fmla="*/ 20339 w 3127698"/>
              <a:gd name="connsiteY4" fmla="*/ 2114788 h 2370021"/>
              <a:gd name="connsiteX5" fmla="*/ 1182380 w 3127698"/>
              <a:gd name="connsiteY5" fmla="*/ 12511 h 237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7698" h="2370021">
                <a:moveTo>
                  <a:pt x="1182380" y="12511"/>
                </a:moveTo>
                <a:cubicBezTo>
                  <a:pt x="1422722" y="4371"/>
                  <a:pt x="1632241" y="-342"/>
                  <a:pt x="1836802" y="20"/>
                </a:cubicBezTo>
                <a:lnTo>
                  <a:pt x="3127698" y="407179"/>
                </a:lnTo>
                <a:lnTo>
                  <a:pt x="2261576" y="2205856"/>
                </a:lnTo>
                <a:cubicBezTo>
                  <a:pt x="1888108" y="2399452"/>
                  <a:pt x="200205" y="2480345"/>
                  <a:pt x="20339" y="2114788"/>
                </a:cubicBezTo>
                <a:cubicBezTo>
                  <a:pt x="-159527" y="1749231"/>
                  <a:pt x="905172" y="358208"/>
                  <a:pt x="1182380" y="1251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5989043" y="2337629"/>
            <a:ext cx="2507717" cy="1829901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  <a:gd name="connsiteX0" fmla="*/ 762730 w 2375749"/>
              <a:gd name="connsiteY0" fmla="*/ 290512 h 1950652"/>
              <a:gd name="connsiteX1" fmla="*/ 1633587 w 2375749"/>
              <a:gd name="connsiteY1" fmla="*/ 226 h 1950652"/>
              <a:gd name="connsiteX2" fmla="*/ 2359302 w 2375749"/>
              <a:gd name="connsiteY2" fmla="*/ 305027 h 1950652"/>
              <a:gd name="connsiteX3" fmla="*/ 1959433 w 2375749"/>
              <a:gd name="connsiteY3" fmla="*/ 1827575 h 1950652"/>
              <a:gd name="connsiteX4" fmla="*/ 37016 w 2375749"/>
              <a:gd name="connsiteY4" fmla="*/ 1683884 h 1950652"/>
              <a:gd name="connsiteX5" fmla="*/ 762730 w 2375749"/>
              <a:gd name="connsiteY5" fmla="*/ 290512 h 1950652"/>
              <a:gd name="connsiteX0" fmla="*/ 1101357 w 2352426"/>
              <a:gd name="connsiteY0" fmla="*/ 82124 h 2411464"/>
              <a:gd name="connsiteX1" fmla="*/ 1610264 w 2352426"/>
              <a:gd name="connsiteY1" fmla="*/ 430013 h 2411464"/>
              <a:gd name="connsiteX2" fmla="*/ 2335979 w 2352426"/>
              <a:gd name="connsiteY2" fmla="*/ 734814 h 2411464"/>
              <a:gd name="connsiteX3" fmla="*/ 1936110 w 2352426"/>
              <a:gd name="connsiteY3" fmla="*/ 2257362 h 2411464"/>
              <a:gd name="connsiteX4" fmla="*/ 13693 w 2352426"/>
              <a:gd name="connsiteY4" fmla="*/ 2113671 h 2411464"/>
              <a:gd name="connsiteX5" fmla="*/ 1101357 w 2352426"/>
              <a:gd name="connsiteY5" fmla="*/ 82124 h 2411464"/>
              <a:gd name="connsiteX0" fmla="*/ 1101497 w 2348449"/>
              <a:gd name="connsiteY0" fmla="*/ 196179 h 2525519"/>
              <a:gd name="connsiteX1" fmla="*/ 1677079 w 2348449"/>
              <a:gd name="connsiteY1" fmla="*/ 153543 h 2525519"/>
              <a:gd name="connsiteX2" fmla="*/ 2336119 w 2348449"/>
              <a:gd name="connsiteY2" fmla="*/ 848869 h 2525519"/>
              <a:gd name="connsiteX3" fmla="*/ 1936250 w 2348449"/>
              <a:gd name="connsiteY3" fmla="*/ 2371417 h 2525519"/>
              <a:gd name="connsiteX4" fmla="*/ 13833 w 2348449"/>
              <a:gd name="connsiteY4" fmla="*/ 2227726 h 2525519"/>
              <a:gd name="connsiteX5" fmla="*/ 1101497 w 2348449"/>
              <a:gd name="connsiteY5" fmla="*/ 196179 h 2525519"/>
              <a:gd name="connsiteX0" fmla="*/ 1101497 w 2348449"/>
              <a:gd name="connsiteY0" fmla="*/ 171489 h 2500829"/>
              <a:gd name="connsiteX1" fmla="*/ 1677079 w 2348449"/>
              <a:gd name="connsiteY1" fmla="*/ 128853 h 2500829"/>
              <a:gd name="connsiteX2" fmla="*/ 2336119 w 2348449"/>
              <a:gd name="connsiteY2" fmla="*/ 824179 h 2500829"/>
              <a:gd name="connsiteX3" fmla="*/ 1936250 w 2348449"/>
              <a:gd name="connsiteY3" fmla="*/ 2346727 h 2500829"/>
              <a:gd name="connsiteX4" fmla="*/ 13833 w 2348449"/>
              <a:gd name="connsiteY4" fmla="*/ 2203036 h 2500829"/>
              <a:gd name="connsiteX5" fmla="*/ 1101497 w 2348449"/>
              <a:gd name="connsiteY5" fmla="*/ 171489 h 2500829"/>
              <a:gd name="connsiteX0" fmla="*/ 1101497 w 2348449"/>
              <a:gd name="connsiteY0" fmla="*/ 171489 h 2500829"/>
              <a:gd name="connsiteX1" fmla="*/ 1677079 w 2348449"/>
              <a:gd name="connsiteY1" fmla="*/ 128853 h 2500829"/>
              <a:gd name="connsiteX2" fmla="*/ 2336119 w 2348449"/>
              <a:gd name="connsiteY2" fmla="*/ 824179 h 2500829"/>
              <a:gd name="connsiteX3" fmla="*/ 1936250 w 2348449"/>
              <a:gd name="connsiteY3" fmla="*/ 2346727 h 2500829"/>
              <a:gd name="connsiteX4" fmla="*/ 13833 w 2348449"/>
              <a:gd name="connsiteY4" fmla="*/ 2203036 h 2500829"/>
              <a:gd name="connsiteX5" fmla="*/ 1101497 w 2348449"/>
              <a:gd name="connsiteY5" fmla="*/ 171489 h 2500829"/>
              <a:gd name="connsiteX0" fmla="*/ 1101497 w 2348449"/>
              <a:gd name="connsiteY0" fmla="*/ 55173 h 2384513"/>
              <a:gd name="connsiteX1" fmla="*/ 1677079 w 2348449"/>
              <a:gd name="connsiteY1" fmla="*/ 12537 h 2384513"/>
              <a:gd name="connsiteX2" fmla="*/ 2336119 w 2348449"/>
              <a:gd name="connsiteY2" fmla="*/ 707863 h 2384513"/>
              <a:gd name="connsiteX3" fmla="*/ 1936250 w 2348449"/>
              <a:gd name="connsiteY3" fmla="*/ 2230411 h 2384513"/>
              <a:gd name="connsiteX4" fmla="*/ 13833 w 2348449"/>
              <a:gd name="connsiteY4" fmla="*/ 2086720 h 2384513"/>
              <a:gd name="connsiteX5" fmla="*/ 1101497 w 2348449"/>
              <a:gd name="connsiteY5" fmla="*/ 55173 h 2384513"/>
              <a:gd name="connsiteX0" fmla="*/ 1101497 w 2346177"/>
              <a:gd name="connsiteY0" fmla="*/ 55173 h 2384513"/>
              <a:gd name="connsiteX1" fmla="*/ 1715179 w 2346177"/>
              <a:gd name="connsiteY1" fmla="*/ 12537 h 2384513"/>
              <a:gd name="connsiteX2" fmla="*/ 2336119 w 2346177"/>
              <a:gd name="connsiteY2" fmla="*/ 707863 h 2384513"/>
              <a:gd name="connsiteX3" fmla="*/ 1936250 w 2346177"/>
              <a:gd name="connsiteY3" fmla="*/ 2230411 h 2384513"/>
              <a:gd name="connsiteX4" fmla="*/ 13833 w 2346177"/>
              <a:gd name="connsiteY4" fmla="*/ 2086720 h 2384513"/>
              <a:gd name="connsiteX5" fmla="*/ 1101497 w 2346177"/>
              <a:gd name="connsiteY5" fmla="*/ 55173 h 2384513"/>
              <a:gd name="connsiteX0" fmla="*/ 1101497 w 2346177"/>
              <a:gd name="connsiteY0" fmla="*/ 46727 h 2376067"/>
              <a:gd name="connsiteX1" fmla="*/ 1715179 w 2346177"/>
              <a:gd name="connsiteY1" fmla="*/ 4091 h 2376067"/>
              <a:gd name="connsiteX2" fmla="*/ 2336119 w 2346177"/>
              <a:gd name="connsiteY2" fmla="*/ 699417 h 2376067"/>
              <a:gd name="connsiteX3" fmla="*/ 1936250 w 2346177"/>
              <a:gd name="connsiteY3" fmla="*/ 2221965 h 2376067"/>
              <a:gd name="connsiteX4" fmla="*/ 13833 w 2346177"/>
              <a:gd name="connsiteY4" fmla="*/ 2078274 h 2376067"/>
              <a:gd name="connsiteX5" fmla="*/ 1101497 w 2346177"/>
              <a:gd name="connsiteY5" fmla="*/ 46727 h 2376067"/>
              <a:gd name="connsiteX0" fmla="*/ 1101497 w 2346177"/>
              <a:gd name="connsiteY0" fmla="*/ 43384 h 2372724"/>
              <a:gd name="connsiteX1" fmla="*/ 1715179 w 2346177"/>
              <a:gd name="connsiteY1" fmla="*/ 748 h 2372724"/>
              <a:gd name="connsiteX2" fmla="*/ 2336119 w 2346177"/>
              <a:gd name="connsiteY2" fmla="*/ 696074 h 2372724"/>
              <a:gd name="connsiteX3" fmla="*/ 1936250 w 2346177"/>
              <a:gd name="connsiteY3" fmla="*/ 2218622 h 2372724"/>
              <a:gd name="connsiteX4" fmla="*/ 13833 w 2346177"/>
              <a:gd name="connsiteY4" fmla="*/ 2074931 h 2372724"/>
              <a:gd name="connsiteX5" fmla="*/ 1101497 w 2346177"/>
              <a:gd name="connsiteY5" fmla="*/ 43384 h 2372724"/>
              <a:gd name="connsiteX0" fmla="*/ 1101497 w 2346177"/>
              <a:gd name="connsiteY0" fmla="*/ 42718 h 2372058"/>
              <a:gd name="connsiteX1" fmla="*/ 1715179 w 2346177"/>
              <a:gd name="connsiteY1" fmla="*/ 82 h 2372058"/>
              <a:gd name="connsiteX2" fmla="*/ 2336119 w 2346177"/>
              <a:gd name="connsiteY2" fmla="*/ 695408 h 2372058"/>
              <a:gd name="connsiteX3" fmla="*/ 1936250 w 2346177"/>
              <a:gd name="connsiteY3" fmla="*/ 2217956 h 2372058"/>
              <a:gd name="connsiteX4" fmla="*/ 13833 w 2346177"/>
              <a:gd name="connsiteY4" fmla="*/ 2074265 h 2372058"/>
              <a:gd name="connsiteX5" fmla="*/ 1101497 w 2346177"/>
              <a:gd name="connsiteY5" fmla="*/ 42718 h 2372058"/>
              <a:gd name="connsiteX0" fmla="*/ 1101497 w 2346177"/>
              <a:gd name="connsiteY0" fmla="*/ 42718 h 2372058"/>
              <a:gd name="connsiteX1" fmla="*/ 1715179 w 2346177"/>
              <a:gd name="connsiteY1" fmla="*/ 82 h 2372058"/>
              <a:gd name="connsiteX2" fmla="*/ 2336119 w 2346177"/>
              <a:gd name="connsiteY2" fmla="*/ 695408 h 2372058"/>
              <a:gd name="connsiteX3" fmla="*/ 1936250 w 2346177"/>
              <a:gd name="connsiteY3" fmla="*/ 2217956 h 2372058"/>
              <a:gd name="connsiteX4" fmla="*/ 13833 w 2346177"/>
              <a:gd name="connsiteY4" fmla="*/ 2074265 h 2372058"/>
              <a:gd name="connsiteX5" fmla="*/ 1101497 w 2346177"/>
              <a:gd name="connsiteY5" fmla="*/ 42718 h 2372058"/>
              <a:gd name="connsiteX0" fmla="*/ 1101497 w 2346177"/>
              <a:gd name="connsiteY0" fmla="*/ 42636 h 2371976"/>
              <a:gd name="connsiteX1" fmla="*/ 1715179 w 2346177"/>
              <a:gd name="connsiteY1" fmla="*/ 0 h 2371976"/>
              <a:gd name="connsiteX2" fmla="*/ 2336119 w 2346177"/>
              <a:gd name="connsiteY2" fmla="*/ 695326 h 2371976"/>
              <a:gd name="connsiteX3" fmla="*/ 1936250 w 2346177"/>
              <a:gd name="connsiteY3" fmla="*/ 2217874 h 2371976"/>
              <a:gd name="connsiteX4" fmla="*/ 13833 w 2346177"/>
              <a:gd name="connsiteY4" fmla="*/ 2074183 h 2371976"/>
              <a:gd name="connsiteX5" fmla="*/ 1101497 w 2346177"/>
              <a:gd name="connsiteY5" fmla="*/ 42636 h 2371976"/>
              <a:gd name="connsiteX0" fmla="*/ 1101497 w 2400866"/>
              <a:gd name="connsiteY0" fmla="*/ 42636 h 2371976"/>
              <a:gd name="connsiteX1" fmla="*/ 1715179 w 2400866"/>
              <a:gd name="connsiteY1" fmla="*/ 0 h 2371976"/>
              <a:gd name="connsiteX2" fmla="*/ 2336119 w 2400866"/>
              <a:gd name="connsiteY2" fmla="*/ 695326 h 2371976"/>
              <a:gd name="connsiteX3" fmla="*/ 1936250 w 2400866"/>
              <a:gd name="connsiteY3" fmla="*/ 2217874 h 2371976"/>
              <a:gd name="connsiteX4" fmla="*/ 13833 w 2400866"/>
              <a:gd name="connsiteY4" fmla="*/ 2074183 h 2371976"/>
              <a:gd name="connsiteX5" fmla="*/ 1101497 w 2400866"/>
              <a:gd name="connsiteY5" fmla="*/ 42636 h 2371976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2491 h 2341831"/>
              <a:gd name="connsiteX1" fmla="*/ 1715179 w 2346177"/>
              <a:gd name="connsiteY1" fmla="*/ 0 h 2341831"/>
              <a:gd name="connsiteX2" fmla="*/ 2336119 w 2346177"/>
              <a:gd name="connsiteY2" fmla="*/ 665181 h 2341831"/>
              <a:gd name="connsiteX3" fmla="*/ 1936250 w 2346177"/>
              <a:gd name="connsiteY3" fmla="*/ 2187729 h 2341831"/>
              <a:gd name="connsiteX4" fmla="*/ 13833 w 2346177"/>
              <a:gd name="connsiteY4" fmla="*/ 2044038 h 2341831"/>
              <a:gd name="connsiteX5" fmla="*/ 1101497 w 2346177"/>
              <a:gd name="connsiteY5" fmla="*/ 12491 h 2341831"/>
              <a:gd name="connsiteX0" fmla="*/ 1101497 w 2346177"/>
              <a:gd name="connsiteY0" fmla="*/ 12491 h 2341831"/>
              <a:gd name="connsiteX1" fmla="*/ 1715179 w 2346177"/>
              <a:gd name="connsiteY1" fmla="*/ 0 h 2341831"/>
              <a:gd name="connsiteX2" fmla="*/ 2336119 w 2346177"/>
              <a:gd name="connsiteY2" fmla="*/ 665181 h 2341831"/>
              <a:gd name="connsiteX3" fmla="*/ 1936250 w 2346177"/>
              <a:gd name="connsiteY3" fmla="*/ 2187729 h 2341831"/>
              <a:gd name="connsiteX4" fmla="*/ 13833 w 2346177"/>
              <a:gd name="connsiteY4" fmla="*/ 2044038 h 2341831"/>
              <a:gd name="connsiteX5" fmla="*/ 1101497 w 2346177"/>
              <a:gd name="connsiteY5" fmla="*/ 12491 h 2341831"/>
              <a:gd name="connsiteX0" fmla="*/ 1101497 w 2939671"/>
              <a:gd name="connsiteY0" fmla="*/ 12491 h 2341831"/>
              <a:gd name="connsiteX1" fmla="*/ 1715179 w 2939671"/>
              <a:gd name="connsiteY1" fmla="*/ 0 h 2341831"/>
              <a:gd name="connsiteX2" fmla="*/ 2938174 w 2939671"/>
              <a:gd name="connsiteY2" fmla="*/ 352837 h 2341831"/>
              <a:gd name="connsiteX3" fmla="*/ 1936250 w 2939671"/>
              <a:gd name="connsiteY3" fmla="*/ 2187729 h 2341831"/>
              <a:gd name="connsiteX4" fmla="*/ 13833 w 2939671"/>
              <a:gd name="connsiteY4" fmla="*/ 2044038 h 2341831"/>
              <a:gd name="connsiteX5" fmla="*/ 1101497 w 2939671"/>
              <a:gd name="connsiteY5" fmla="*/ 12491 h 2341831"/>
              <a:gd name="connsiteX0" fmla="*/ 1109501 w 2948528"/>
              <a:gd name="connsiteY0" fmla="*/ 12491 h 2344792"/>
              <a:gd name="connsiteX1" fmla="*/ 1723183 w 2948528"/>
              <a:gd name="connsiteY1" fmla="*/ 0 h 2344792"/>
              <a:gd name="connsiteX2" fmla="*/ 2946178 w 2948528"/>
              <a:gd name="connsiteY2" fmla="*/ 352837 h 2344792"/>
              <a:gd name="connsiteX3" fmla="*/ 2193224 w 2948528"/>
              <a:gd name="connsiteY3" fmla="*/ 2192256 h 2344792"/>
              <a:gd name="connsiteX4" fmla="*/ 21837 w 2948528"/>
              <a:gd name="connsiteY4" fmla="*/ 2044038 h 2344792"/>
              <a:gd name="connsiteX5" fmla="*/ 1109501 w 2948528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3461"/>
              <a:gd name="connsiteY0" fmla="*/ 12491 h 2344792"/>
              <a:gd name="connsiteX1" fmla="*/ 1723183 w 3163461"/>
              <a:gd name="connsiteY1" fmla="*/ 0 h 2344792"/>
              <a:gd name="connsiteX2" fmla="*/ 3163461 w 3163461"/>
              <a:gd name="connsiteY2" fmla="*/ 515800 h 2344792"/>
              <a:gd name="connsiteX3" fmla="*/ 2193224 w 3163461"/>
              <a:gd name="connsiteY3" fmla="*/ 2192256 h 2344792"/>
              <a:gd name="connsiteX4" fmla="*/ 21837 w 3163461"/>
              <a:gd name="connsiteY4" fmla="*/ 2044038 h 2344792"/>
              <a:gd name="connsiteX5" fmla="*/ 1109501 w 3163461"/>
              <a:gd name="connsiteY5" fmla="*/ 12491 h 2344792"/>
              <a:gd name="connsiteX0" fmla="*/ 1109501 w 3059346"/>
              <a:gd name="connsiteY0" fmla="*/ 12491 h 2344792"/>
              <a:gd name="connsiteX1" fmla="*/ 1723183 w 3059346"/>
              <a:gd name="connsiteY1" fmla="*/ 0 h 2344792"/>
              <a:gd name="connsiteX2" fmla="*/ 3059346 w 3059346"/>
              <a:gd name="connsiteY2" fmla="*/ 479587 h 2344792"/>
              <a:gd name="connsiteX3" fmla="*/ 2193224 w 3059346"/>
              <a:gd name="connsiteY3" fmla="*/ 2192256 h 2344792"/>
              <a:gd name="connsiteX4" fmla="*/ 21837 w 3059346"/>
              <a:gd name="connsiteY4" fmla="*/ 2044038 h 2344792"/>
              <a:gd name="connsiteX5" fmla="*/ 1109501 w 3059346"/>
              <a:gd name="connsiteY5" fmla="*/ 12491 h 2344792"/>
              <a:gd name="connsiteX0" fmla="*/ 1109501 w 3059346"/>
              <a:gd name="connsiteY0" fmla="*/ 12491 h 2344792"/>
              <a:gd name="connsiteX1" fmla="*/ 1723183 w 3059346"/>
              <a:gd name="connsiteY1" fmla="*/ 0 h 2344792"/>
              <a:gd name="connsiteX2" fmla="*/ 3059346 w 3059346"/>
              <a:gd name="connsiteY2" fmla="*/ 479587 h 2344792"/>
              <a:gd name="connsiteX3" fmla="*/ 2193224 w 3059346"/>
              <a:gd name="connsiteY3" fmla="*/ 2192256 h 2344792"/>
              <a:gd name="connsiteX4" fmla="*/ 21837 w 3059346"/>
              <a:gd name="connsiteY4" fmla="*/ 2044038 h 2344792"/>
              <a:gd name="connsiteX5" fmla="*/ 1109501 w 3059346"/>
              <a:gd name="connsiteY5" fmla="*/ 12491 h 2344792"/>
              <a:gd name="connsiteX0" fmla="*/ 1109501 w 3023132"/>
              <a:gd name="connsiteY0" fmla="*/ 12491 h 2344792"/>
              <a:gd name="connsiteX1" fmla="*/ 1723183 w 3023132"/>
              <a:gd name="connsiteY1" fmla="*/ 0 h 2344792"/>
              <a:gd name="connsiteX2" fmla="*/ 3023132 w 3023132"/>
              <a:gd name="connsiteY2" fmla="*/ 479587 h 2344792"/>
              <a:gd name="connsiteX3" fmla="*/ 2193224 w 3023132"/>
              <a:gd name="connsiteY3" fmla="*/ 2192256 h 2344792"/>
              <a:gd name="connsiteX4" fmla="*/ 21837 w 3023132"/>
              <a:gd name="connsiteY4" fmla="*/ 2044038 h 2344792"/>
              <a:gd name="connsiteX5" fmla="*/ 1109501 w 3023132"/>
              <a:gd name="connsiteY5" fmla="*/ 12491 h 2344792"/>
              <a:gd name="connsiteX0" fmla="*/ 1109501 w 3023132"/>
              <a:gd name="connsiteY0" fmla="*/ 12491 h 2329725"/>
              <a:gd name="connsiteX1" fmla="*/ 1723183 w 3023132"/>
              <a:gd name="connsiteY1" fmla="*/ 0 h 2329725"/>
              <a:gd name="connsiteX2" fmla="*/ 3023132 w 3023132"/>
              <a:gd name="connsiteY2" fmla="*/ 479587 h 2329725"/>
              <a:gd name="connsiteX3" fmla="*/ 2193224 w 3023132"/>
              <a:gd name="connsiteY3" fmla="*/ 2192256 h 2329725"/>
              <a:gd name="connsiteX4" fmla="*/ 21837 w 3023132"/>
              <a:gd name="connsiteY4" fmla="*/ 2044038 h 2329725"/>
              <a:gd name="connsiteX5" fmla="*/ 1109501 w 3023132"/>
              <a:gd name="connsiteY5" fmla="*/ 12491 h 2329725"/>
              <a:gd name="connsiteX0" fmla="*/ 1113786 w 3022890"/>
              <a:gd name="connsiteY0" fmla="*/ 2680 h 2334235"/>
              <a:gd name="connsiteX1" fmla="*/ 1722941 w 3022890"/>
              <a:gd name="connsiteY1" fmla="*/ 3769 h 2334235"/>
              <a:gd name="connsiteX2" fmla="*/ 3022890 w 3022890"/>
              <a:gd name="connsiteY2" fmla="*/ 483356 h 2334235"/>
              <a:gd name="connsiteX3" fmla="*/ 2192982 w 3022890"/>
              <a:gd name="connsiteY3" fmla="*/ 2196025 h 2334235"/>
              <a:gd name="connsiteX4" fmla="*/ 21595 w 3022890"/>
              <a:gd name="connsiteY4" fmla="*/ 2047807 h 2334235"/>
              <a:gd name="connsiteX5" fmla="*/ 1113786 w 3022890"/>
              <a:gd name="connsiteY5" fmla="*/ 2680 h 2334235"/>
              <a:gd name="connsiteX0" fmla="*/ 1113786 w 3022890"/>
              <a:gd name="connsiteY0" fmla="*/ 6043 h 2337598"/>
              <a:gd name="connsiteX1" fmla="*/ 1722941 w 3022890"/>
              <a:gd name="connsiteY1" fmla="*/ 7132 h 2337598"/>
              <a:gd name="connsiteX2" fmla="*/ 3022890 w 3022890"/>
              <a:gd name="connsiteY2" fmla="*/ 486719 h 2337598"/>
              <a:gd name="connsiteX3" fmla="*/ 2192982 w 3022890"/>
              <a:gd name="connsiteY3" fmla="*/ 2199388 h 2337598"/>
              <a:gd name="connsiteX4" fmla="*/ 21595 w 3022890"/>
              <a:gd name="connsiteY4" fmla="*/ 2051170 h 2337598"/>
              <a:gd name="connsiteX5" fmla="*/ 1113786 w 3022890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818002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15662 h 2347217"/>
              <a:gd name="connsiteX1" fmla="*/ 1804422 w 3059104"/>
              <a:gd name="connsiteY1" fmla="*/ 3171 h 2347217"/>
              <a:gd name="connsiteX2" fmla="*/ 3059104 w 3059104"/>
              <a:gd name="connsiteY2" fmla="*/ 410330 h 2347217"/>
              <a:gd name="connsiteX3" fmla="*/ 2192982 w 3059104"/>
              <a:gd name="connsiteY3" fmla="*/ 2209007 h 2347217"/>
              <a:gd name="connsiteX4" fmla="*/ 21595 w 3059104"/>
              <a:gd name="connsiteY4" fmla="*/ 2060789 h 2347217"/>
              <a:gd name="connsiteX5" fmla="*/ 1113786 w 3059104"/>
              <a:gd name="connsiteY5" fmla="*/ 15662 h 2347217"/>
              <a:gd name="connsiteX0" fmla="*/ 1113786 w 3059104"/>
              <a:gd name="connsiteY0" fmla="*/ 15662 h 2347217"/>
              <a:gd name="connsiteX1" fmla="*/ 1768208 w 3059104"/>
              <a:gd name="connsiteY1" fmla="*/ 3171 h 2347217"/>
              <a:gd name="connsiteX2" fmla="*/ 3059104 w 3059104"/>
              <a:gd name="connsiteY2" fmla="*/ 410330 h 2347217"/>
              <a:gd name="connsiteX3" fmla="*/ 2192982 w 3059104"/>
              <a:gd name="connsiteY3" fmla="*/ 2209007 h 2347217"/>
              <a:gd name="connsiteX4" fmla="*/ 21595 w 3059104"/>
              <a:gd name="connsiteY4" fmla="*/ 2060789 h 2347217"/>
              <a:gd name="connsiteX5" fmla="*/ 1113786 w 3059104"/>
              <a:gd name="connsiteY5" fmla="*/ 15662 h 2347217"/>
              <a:gd name="connsiteX0" fmla="*/ 1113786 w 3059104"/>
              <a:gd name="connsiteY0" fmla="*/ 12511 h 2344066"/>
              <a:gd name="connsiteX1" fmla="*/ 1768208 w 3059104"/>
              <a:gd name="connsiteY1" fmla="*/ 20 h 2344066"/>
              <a:gd name="connsiteX2" fmla="*/ 3059104 w 3059104"/>
              <a:gd name="connsiteY2" fmla="*/ 407179 h 2344066"/>
              <a:gd name="connsiteX3" fmla="*/ 2192982 w 3059104"/>
              <a:gd name="connsiteY3" fmla="*/ 2205856 h 2344066"/>
              <a:gd name="connsiteX4" fmla="*/ 21595 w 3059104"/>
              <a:gd name="connsiteY4" fmla="*/ 2057638 h 2344066"/>
              <a:gd name="connsiteX5" fmla="*/ 1113786 w 3059104"/>
              <a:gd name="connsiteY5" fmla="*/ 12511 h 2344066"/>
              <a:gd name="connsiteX0" fmla="*/ 1113786 w 3059104"/>
              <a:gd name="connsiteY0" fmla="*/ 12511 h 2344066"/>
              <a:gd name="connsiteX1" fmla="*/ 1668620 w 3059104"/>
              <a:gd name="connsiteY1" fmla="*/ 20 h 2344066"/>
              <a:gd name="connsiteX2" fmla="*/ 3059104 w 3059104"/>
              <a:gd name="connsiteY2" fmla="*/ 407179 h 2344066"/>
              <a:gd name="connsiteX3" fmla="*/ 2192982 w 3059104"/>
              <a:gd name="connsiteY3" fmla="*/ 2205856 h 2344066"/>
              <a:gd name="connsiteX4" fmla="*/ 21595 w 3059104"/>
              <a:gd name="connsiteY4" fmla="*/ 2057638 h 2344066"/>
              <a:gd name="connsiteX5" fmla="*/ 1113786 w 3059104"/>
              <a:gd name="connsiteY5" fmla="*/ 12511 h 2344066"/>
              <a:gd name="connsiteX0" fmla="*/ 1113786 w 2878035"/>
              <a:gd name="connsiteY0" fmla="*/ 12511 h 2344066"/>
              <a:gd name="connsiteX1" fmla="*/ 1668620 w 2878035"/>
              <a:gd name="connsiteY1" fmla="*/ 20 h 2344066"/>
              <a:gd name="connsiteX2" fmla="*/ 2878035 w 2878035"/>
              <a:gd name="connsiteY2" fmla="*/ 488660 h 2344066"/>
              <a:gd name="connsiteX3" fmla="*/ 2192982 w 2878035"/>
              <a:gd name="connsiteY3" fmla="*/ 2205856 h 2344066"/>
              <a:gd name="connsiteX4" fmla="*/ 21595 w 2878035"/>
              <a:gd name="connsiteY4" fmla="*/ 2057638 h 2344066"/>
              <a:gd name="connsiteX5" fmla="*/ 1113786 w 2878035"/>
              <a:gd name="connsiteY5" fmla="*/ 12511 h 2344066"/>
              <a:gd name="connsiteX0" fmla="*/ 1111636 w 2875885"/>
              <a:gd name="connsiteY0" fmla="*/ 12511 h 2303235"/>
              <a:gd name="connsiteX1" fmla="*/ 1666470 w 2875885"/>
              <a:gd name="connsiteY1" fmla="*/ 20 h 2303235"/>
              <a:gd name="connsiteX2" fmla="*/ 2875885 w 2875885"/>
              <a:gd name="connsiteY2" fmla="*/ 488660 h 2303235"/>
              <a:gd name="connsiteX3" fmla="*/ 2127457 w 2875885"/>
              <a:gd name="connsiteY3" fmla="*/ 2137955 h 2303235"/>
              <a:gd name="connsiteX4" fmla="*/ 19445 w 2875885"/>
              <a:gd name="connsiteY4" fmla="*/ 2057638 h 2303235"/>
              <a:gd name="connsiteX5" fmla="*/ 1111636 w 2875885"/>
              <a:gd name="connsiteY5" fmla="*/ 12511 h 2303235"/>
              <a:gd name="connsiteX0" fmla="*/ 1111636 w 2875885"/>
              <a:gd name="connsiteY0" fmla="*/ 12511 h 2303235"/>
              <a:gd name="connsiteX1" fmla="*/ 1666470 w 2875885"/>
              <a:gd name="connsiteY1" fmla="*/ 20 h 2303235"/>
              <a:gd name="connsiteX2" fmla="*/ 2555045 w 2875885"/>
              <a:gd name="connsiteY2" fmla="*/ 359234 h 2303235"/>
              <a:gd name="connsiteX3" fmla="*/ 2875885 w 2875885"/>
              <a:gd name="connsiteY3" fmla="*/ 488660 h 2303235"/>
              <a:gd name="connsiteX4" fmla="*/ 2127457 w 2875885"/>
              <a:gd name="connsiteY4" fmla="*/ 2137955 h 2303235"/>
              <a:gd name="connsiteX5" fmla="*/ 19445 w 2875885"/>
              <a:gd name="connsiteY5" fmla="*/ 2057638 h 2303235"/>
              <a:gd name="connsiteX6" fmla="*/ 1111636 w 2875885"/>
              <a:gd name="connsiteY6" fmla="*/ 12511 h 2303235"/>
              <a:gd name="connsiteX0" fmla="*/ 1111636 w 2875885"/>
              <a:gd name="connsiteY0" fmla="*/ 12511 h 2303235"/>
              <a:gd name="connsiteX1" fmla="*/ 1666470 w 2875885"/>
              <a:gd name="connsiteY1" fmla="*/ 20 h 2303235"/>
              <a:gd name="connsiteX2" fmla="*/ 2555045 w 2875885"/>
              <a:gd name="connsiteY2" fmla="*/ 359234 h 2303235"/>
              <a:gd name="connsiteX3" fmla="*/ 2875885 w 2875885"/>
              <a:gd name="connsiteY3" fmla="*/ 488660 h 2303235"/>
              <a:gd name="connsiteX4" fmla="*/ 2794961 w 2875885"/>
              <a:gd name="connsiteY4" fmla="*/ 644419 h 2303235"/>
              <a:gd name="connsiteX5" fmla="*/ 2127457 w 2875885"/>
              <a:gd name="connsiteY5" fmla="*/ 2137955 h 2303235"/>
              <a:gd name="connsiteX6" fmla="*/ 19445 w 2875885"/>
              <a:gd name="connsiteY6" fmla="*/ 2057638 h 2303235"/>
              <a:gd name="connsiteX7" fmla="*/ 1111636 w 2875885"/>
              <a:gd name="connsiteY7" fmla="*/ 12511 h 2303235"/>
              <a:gd name="connsiteX0" fmla="*/ 1111636 w 2794961"/>
              <a:gd name="connsiteY0" fmla="*/ 12511 h 2303235"/>
              <a:gd name="connsiteX1" fmla="*/ 1666470 w 2794961"/>
              <a:gd name="connsiteY1" fmla="*/ 20 h 2303235"/>
              <a:gd name="connsiteX2" fmla="*/ 2555045 w 2794961"/>
              <a:gd name="connsiteY2" fmla="*/ 359234 h 2303235"/>
              <a:gd name="connsiteX3" fmla="*/ 2794961 w 2794961"/>
              <a:gd name="connsiteY3" fmla="*/ 644419 h 2303235"/>
              <a:gd name="connsiteX4" fmla="*/ 2127457 w 2794961"/>
              <a:gd name="connsiteY4" fmla="*/ 2137955 h 2303235"/>
              <a:gd name="connsiteX5" fmla="*/ 19445 w 2794961"/>
              <a:gd name="connsiteY5" fmla="*/ 2057638 h 2303235"/>
              <a:gd name="connsiteX6" fmla="*/ 1111636 w 2794961"/>
              <a:gd name="connsiteY6" fmla="*/ 12511 h 2303235"/>
              <a:gd name="connsiteX0" fmla="*/ 1111636 w 2794961"/>
              <a:gd name="connsiteY0" fmla="*/ 12511 h 2303235"/>
              <a:gd name="connsiteX1" fmla="*/ 1666470 w 2794961"/>
              <a:gd name="connsiteY1" fmla="*/ 20 h 2303235"/>
              <a:gd name="connsiteX2" fmla="*/ 2618419 w 2794961"/>
              <a:gd name="connsiteY2" fmla="*/ 354707 h 2303235"/>
              <a:gd name="connsiteX3" fmla="*/ 2794961 w 2794961"/>
              <a:gd name="connsiteY3" fmla="*/ 644419 h 2303235"/>
              <a:gd name="connsiteX4" fmla="*/ 2127457 w 2794961"/>
              <a:gd name="connsiteY4" fmla="*/ 2137955 h 2303235"/>
              <a:gd name="connsiteX5" fmla="*/ 19445 w 2794961"/>
              <a:gd name="connsiteY5" fmla="*/ 2057638 h 2303235"/>
              <a:gd name="connsiteX6" fmla="*/ 1111636 w 2794961"/>
              <a:gd name="connsiteY6" fmla="*/ 12511 h 2303235"/>
              <a:gd name="connsiteX0" fmla="*/ 1111636 w 2835701"/>
              <a:gd name="connsiteY0" fmla="*/ 12511 h 2303235"/>
              <a:gd name="connsiteX1" fmla="*/ 1666470 w 2835701"/>
              <a:gd name="connsiteY1" fmla="*/ 20 h 2303235"/>
              <a:gd name="connsiteX2" fmla="*/ 2618419 w 2835701"/>
              <a:gd name="connsiteY2" fmla="*/ 354707 h 2303235"/>
              <a:gd name="connsiteX3" fmla="*/ 2835701 w 2835701"/>
              <a:gd name="connsiteY3" fmla="*/ 585571 h 2303235"/>
              <a:gd name="connsiteX4" fmla="*/ 2127457 w 2835701"/>
              <a:gd name="connsiteY4" fmla="*/ 2137955 h 2303235"/>
              <a:gd name="connsiteX5" fmla="*/ 19445 w 2835701"/>
              <a:gd name="connsiteY5" fmla="*/ 2057638 h 2303235"/>
              <a:gd name="connsiteX6" fmla="*/ 1111636 w 2835701"/>
              <a:gd name="connsiteY6" fmla="*/ 12511 h 2303235"/>
              <a:gd name="connsiteX0" fmla="*/ 1111636 w 2835701"/>
              <a:gd name="connsiteY0" fmla="*/ 12511 h 2213719"/>
              <a:gd name="connsiteX1" fmla="*/ 1666470 w 2835701"/>
              <a:gd name="connsiteY1" fmla="*/ 20 h 2213719"/>
              <a:gd name="connsiteX2" fmla="*/ 2618419 w 2835701"/>
              <a:gd name="connsiteY2" fmla="*/ 354707 h 2213719"/>
              <a:gd name="connsiteX3" fmla="*/ 2835701 w 2835701"/>
              <a:gd name="connsiteY3" fmla="*/ 585571 h 2213719"/>
              <a:gd name="connsiteX4" fmla="*/ 2127457 w 2835701"/>
              <a:gd name="connsiteY4" fmla="*/ 2137955 h 2213719"/>
              <a:gd name="connsiteX5" fmla="*/ 19445 w 2835701"/>
              <a:gd name="connsiteY5" fmla="*/ 2057638 h 2213719"/>
              <a:gd name="connsiteX6" fmla="*/ 1111636 w 2835701"/>
              <a:gd name="connsiteY6" fmla="*/ 12511 h 2213719"/>
              <a:gd name="connsiteX0" fmla="*/ 1111636 w 2835701"/>
              <a:gd name="connsiteY0" fmla="*/ 12511 h 2212933"/>
              <a:gd name="connsiteX1" fmla="*/ 1666470 w 2835701"/>
              <a:gd name="connsiteY1" fmla="*/ 20 h 2212933"/>
              <a:gd name="connsiteX2" fmla="*/ 2618419 w 2835701"/>
              <a:gd name="connsiteY2" fmla="*/ 354707 h 2212933"/>
              <a:gd name="connsiteX3" fmla="*/ 2835701 w 2835701"/>
              <a:gd name="connsiteY3" fmla="*/ 585571 h 2212933"/>
              <a:gd name="connsiteX4" fmla="*/ 2127457 w 2835701"/>
              <a:gd name="connsiteY4" fmla="*/ 2137955 h 2212933"/>
              <a:gd name="connsiteX5" fmla="*/ 19445 w 2835701"/>
              <a:gd name="connsiteY5" fmla="*/ 2057638 h 2212933"/>
              <a:gd name="connsiteX6" fmla="*/ 1111636 w 2835701"/>
              <a:gd name="connsiteY6" fmla="*/ 12511 h 2212933"/>
              <a:gd name="connsiteX0" fmla="*/ 1111636 w 2835701"/>
              <a:gd name="connsiteY0" fmla="*/ 12511 h 2137955"/>
              <a:gd name="connsiteX1" fmla="*/ 1666470 w 2835701"/>
              <a:gd name="connsiteY1" fmla="*/ 20 h 2137955"/>
              <a:gd name="connsiteX2" fmla="*/ 2618419 w 2835701"/>
              <a:gd name="connsiteY2" fmla="*/ 354707 h 2137955"/>
              <a:gd name="connsiteX3" fmla="*/ 2835701 w 2835701"/>
              <a:gd name="connsiteY3" fmla="*/ 585571 h 2137955"/>
              <a:gd name="connsiteX4" fmla="*/ 2127457 w 2835701"/>
              <a:gd name="connsiteY4" fmla="*/ 2137955 h 2137955"/>
              <a:gd name="connsiteX5" fmla="*/ 19445 w 2835701"/>
              <a:gd name="connsiteY5" fmla="*/ 2057638 h 2137955"/>
              <a:gd name="connsiteX6" fmla="*/ 1111636 w 2835701"/>
              <a:gd name="connsiteY6" fmla="*/ 12511 h 2137955"/>
              <a:gd name="connsiteX0" fmla="*/ 1111636 w 2835701"/>
              <a:gd name="connsiteY0" fmla="*/ 12511 h 2083634"/>
              <a:gd name="connsiteX1" fmla="*/ 1666470 w 2835701"/>
              <a:gd name="connsiteY1" fmla="*/ 20 h 2083634"/>
              <a:gd name="connsiteX2" fmla="*/ 2618419 w 2835701"/>
              <a:gd name="connsiteY2" fmla="*/ 354707 h 2083634"/>
              <a:gd name="connsiteX3" fmla="*/ 2835701 w 2835701"/>
              <a:gd name="connsiteY3" fmla="*/ 585571 h 2083634"/>
              <a:gd name="connsiteX4" fmla="*/ 2127457 w 2835701"/>
              <a:gd name="connsiteY4" fmla="*/ 2083634 h 2083634"/>
              <a:gd name="connsiteX5" fmla="*/ 19445 w 2835701"/>
              <a:gd name="connsiteY5" fmla="*/ 2057638 h 2083634"/>
              <a:gd name="connsiteX6" fmla="*/ 1111636 w 2835701"/>
              <a:gd name="connsiteY6" fmla="*/ 12511 h 2083634"/>
              <a:gd name="connsiteX0" fmla="*/ 1092191 w 2816256"/>
              <a:gd name="connsiteY0" fmla="*/ 12511 h 2083634"/>
              <a:gd name="connsiteX1" fmla="*/ 1647025 w 2816256"/>
              <a:gd name="connsiteY1" fmla="*/ 20 h 2083634"/>
              <a:gd name="connsiteX2" fmla="*/ 2598974 w 2816256"/>
              <a:gd name="connsiteY2" fmla="*/ 354707 h 2083634"/>
              <a:gd name="connsiteX3" fmla="*/ 2816256 w 2816256"/>
              <a:gd name="connsiteY3" fmla="*/ 585571 h 2083634"/>
              <a:gd name="connsiteX4" fmla="*/ 2108012 w 2816256"/>
              <a:gd name="connsiteY4" fmla="*/ 2083634 h 2083634"/>
              <a:gd name="connsiteX5" fmla="*/ 0 w 2816256"/>
              <a:gd name="connsiteY5" fmla="*/ 2057638 h 2083634"/>
              <a:gd name="connsiteX6" fmla="*/ 1092191 w 2816256"/>
              <a:gd name="connsiteY6" fmla="*/ 12511 h 2083634"/>
              <a:gd name="connsiteX0" fmla="*/ 1092191 w 2816256"/>
              <a:gd name="connsiteY0" fmla="*/ 12511 h 2083634"/>
              <a:gd name="connsiteX1" fmla="*/ 1647025 w 2816256"/>
              <a:gd name="connsiteY1" fmla="*/ 20 h 2083634"/>
              <a:gd name="connsiteX2" fmla="*/ 2598974 w 2816256"/>
              <a:gd name="connsiteY2" fmla="*/ 354707 h 2083634"/>
              <a:gd name="connsiteX3" fmla="*/ 2816256 w 2816256"/>
              <a:gd name="connsiteY3" fmla="*/ 585571 h 2083634"/>
              <a:gd name="connsiteX4" fmla="*/ 2108012 w 2816256"/>
              <a:gd name="connsiteY4" fmla="*/ 2083634 h 2083634"/>
              <a:gd name="connsiteX5" fmla="*/ 0 w 2816256"/>
              <a:gd name="connsiteY5" fmla="*/ 2057638 h 2083634"/>
              <a:gd name="connsiteX6" fmla="*/ 1092191 w 2816256"/>
              <a:gd name="connsiteY6" fmla="*/ 12511 h 2083634"/>
              <a:gd name="connsiteX0" fmla="*/ 1047313 w 2771378"/>
              <a:gd name="connsiteY0" fmla="*/ 12511 h 2083634"/>
              <a:gd name="connsiteX1" fmla="*/ 1602147 w 2771378"/>
              <a:gd name="connsiteY1" fmla="*/ 20 h 2083634"/>
              <a:gd name="connsiteX2" fmla="*/ 2554096 w 2771378"/>
              <a:gd name="connsiteY2" fmla="*/ 354707 h 2083634"/>
              <a:gd name="connsiteX3" fmla="*/ 2771378 w 2771378"/>
              <a:gd name="connsiteY3" fmla="*/ 585571 h 2083634"/>
              <a:gd name="connsiteX4" fmla="*/ 2063134 w 2771378"/>
              <a:gd name="connsiteY4" fmla="*/ 2083634 h 2083634"/>
              <a:gd name="connsiteX5" fmla="*/ 0 w 2771378"/>
              <a:gd name="connsiteY5" fmla="*/ 2052028 h 2083634"/>
              <a:gd name="connsiteX6" fmla="*/ 1047313 w 2771378"/>
              <a:gd name="connsiteY6" fmla="*/ 12511 h 2083634"/>
              <a:gd name="connsiteX0" fmla="*/ 1047313 w 2771378"/>
              <a:gd name="connsiteY0" fmla="*/ 12511 h 2083634"/>
              <a:gd name="connsiteX1" fmla="*/ 1602147 w 2771378"/>
              <a:gd name="connsiteY1" fmla="*/ 20 h 2083634"/>
              <a:gd name="connsiteX2" fmla="*/ 2554096 w 2771378"/>
              <a:gd name="connsiteY2" fmla="*/ 354707 h 2083634"/>
              <a:gd name="connsiteX3" fmla="*/ 2771378 w 2771378"/>
              <a:gd name="connsiteY3" fmla="*/ 585571 h 2083634"/>
              <a:gd name="connsiteX4" fmla="*/ 2063134 w 2771378"/>
              <a:gd name="connsiteY4" fmla="*/ 2083634 h 2083634"/>
              <a:gd name="connsiteX5" fmla="*/ 1034446 w 2771378"/>
              <a:gd name="connsiteY5" fmla="*/ 2078588 h 2083634"/>
              <a:gd name="connsiteX6" fmla="*/ 0 w 2771378"/>
              <a:gd name="connsiteY6" fmla="*/ 2052028 h 2083634"/>
              <a:gd name="connsiteX7" fmla="*/ 1047313 w 2771378"/>
              <a:gd name="connsiteY7" fmla="*/ 12511 h 2083634"/>
              <a:gd name="connsiteX0" fmla="*/ 1047313 w 2771378"/>
              <a:gd name="connsiteY0" fmla="*/ 12511 h 2252493"/>
              <a:gd name="connsiteX1" fmla="*/ 1602147 w 2771378"/>
              <a:gd name="connsiteY1" fmla="*/ 20 h 2252493"/>
              <a:gd name="connsiteX2" fmla="*/ 2554096 w 2771378"/>
              <a:gd name="connsiteY2" fmla="*/ 354707 h 2252493"/>
              <a:gd name="connsiteX3" fmla="*/ 2771378 w 2771378"/>
              <a:gd name="connsiteY3" fmla="*/ 585571 h 2252493"/>
              <a:gd name="connsiteX4" fmla="*/ 2063134 w 2771378"/>
              <a:gd name="connsiteY4" fmla="*/ 2083634 h 2252493"/>
              <a:gd name="connsiteX5" fmla="*/ 1056885 w 2771378"/>
              <a:gd name="connsiteY5" fmla="*/ 2252493 h 2252493"/>
              <a:gd name="connsiteX6" fmla="*/ 0 w 2771378"/>
              <a:gd name="connsiteY6" fmla="*/ 2052028 h 2252493"/>
              <a:gd name="connsiteX7" fmla="*/ 1047313 w 2771378"/>
              <a:gd name="connsiteY7" fmla="*/ 12511 h 2252493"/>
              <a:gd name="connsiteX0" fmla="*/ 1047313 w 2771378"/>
              <a:gd name="connsiteY0" fmla="*/ 82289 h 2322271"/>
              <a:gd name="connsiteX1" fmla="*/ 2554096 w 2771378"/>
              <a:gd name="connsiteY1" fmla="*/ 424485 h 2322271"/>
              <a:gd name="connsiteX2" fmla="*/ 2771378 w 2771378"/>
              <a:gd name="connsiteY2" fmla="*/ 655349 h 2322271"/>
              <a:gd name="connsiteX3" fmla="*/ 2063134 w 2771378"/>
              <a:gd name="connsiteY3" fmla="*/ 2153412 h 2322271"/>
              <a:gd name="connsiteX4" fmla="*/ 1056885 w 2771378"/>
              <a:gd name="connsiteY4" fmla="*/ 2322271 h 2322271"/>
              <a:gd name="connsiteX5" fmla="*/ 0 w 2771378"/>
              <a:gd name="connsiteY5" fmla="*/ 2121806 h 2322271"/>
              <a:gd name="connsiteX6" fmla="*/ 1047313 w 2771378"/>
              <a:gd name="connsiteY6" fmla="*/ 82289 h 2322271"/>
              <a:gd name="connsiteX0" fmla="*/ 1047313 w 2771378"/>
              <a:gd name="connsiteY0" fmla="*/ 0 h 2239982"/>
              <a:gd name="connsiteX1" fmla="*/ 2554096 w 2771378"/>
              <a:gd name="connsiteY1" fmla="*/ 342196 h 2239982"/>
              <a:gd name="connsiteX2" fmla="*/ 2771378 w 2771378"/>
              <a:gd name="connsiteY2" fmla="*/ 573060 h 2239982"/>
              <a:gd name="connsiteX3" fmla="*/ 2063134 w 2771378"/>
              <a:gd name="connsiteY3" fmla="*/ 2071123 h 2239982"/>
              <a:gd name="connsiteX4" fmla="*/ 1056885 w 2771378"/>
              <a:gd name="connsiteY4" fmla="*/ 2239982 h 2239982"/>
              <a:gd name="connsiteX5" fmla="*/ 0 w 2771378"/>
              <a:gd name="connsiteY5" fmla="*/ 2039517 h 2239982"/>
              <a:gd name="connsiteX6" fmla="*/ 1047313 w 2771378"/>
              <a:gd name="connsiteY6" fmla="*/ 0 h 2239982"/>
              <a:gd name="connsiteX0" fmla="*/ 1047313 w 2771378"/>
              <a:gd name="connsiteY0" fmla="*/ 0 h 2239982"/>
              <a:gd name="connsiteX1" fmla="*/ 2627023 w 2771378"/>
              <a:gd name="connsiteY1" fmla="*/ 420734 h 2239982"/>
              <a:gd name="connsiteX2" fmla="*/ 2771378 w 2771378"/>
              <a:gd name="connsiteY2" fmla="*/ 573060 h 2239982"/>
              <a:gd name="connsiteX3" fmla="*/ 2063134 w 2771378"/>
              <a:gd name="connsiteY3" fmla="*/ 2071123 h 2239982"/>
              <a:gd name="connsiteX4" fmla="*/ 1056885 w 2771378"/>
              <a:gd name="connsiteY4" fmla="*/ 2239982 h 2239982"/>
              <a:gd name="connsiteX5" fmla="*/ 0 w 2771378"/>
              <a:gd name="connsiteY5" fmla="*/ 2039517 h 2239982"/>
              <a:gd name="connsiteX6" fmla="*/ 1047313 w 2771378"/>
              <a:gd name="connsiteY6" fmla="*/ 0 h 2239982"/>
              <a:gd name="connsiteX0" fmla="*/ 1047313 w 2771378"/>
              <a:gd name="connsiteY0" fmla="*/ 0 h 2239982"/>
              <a:gd name="connsiteX1" fmla="*/ 2627023 w 2771378"/>
              <a:gd name="connsiteY1" fmla="*/ 420734 h 2239982"/>
              <a:gd name="connsiteX2" fmla="*/ 2771378 w 2771378"/>
              <a:gd name="connsiteY2" fmla="*/ 573060 h 2239982"/>
              <a:gd name="connsiteX3" fmla="*/ 2063134 w 2771378"/>
              <a:gd name="connsiteY3" fmla="*/ 2071123 h 2239982"/>
              <a:gd name="connsiteX4" fmla="*/ 1056885 w 2771378"/>
              <a:gd name="connsiteY4" fmla="*/ 2239982 h 2239982"/>
              <a:gd name="connsiteX5" fmla="*/ 0 w 2771378"/>
              <a:gd name="connsiteY5" fmla="*/ 2039517 h 2239982"/>
              <a:gd name="connsiteX6" fmla="*/ 1047313 w 2771378"/>
              <a:gd name="connsiteY6" fmla="*/ 0 h 2239982"/>
              <a:gd name="connsiteX0" fmla="*/ 923897 w 2647962"/>
              <a:gd name="connsiteY0" fmla="*/ 0 h 2239982"/>
              <a:gd name="connsiteX1" fmla="*/ 2503607 w 2647962"/>
              <a:gd name="connsiteY1" fmla="*/ 420734 h 2239982"/>
              <a:gd name="connsiteX2" fmla="*/ 2647962 w 2647962"/>
              <a:gd name="connsiteY2" fmla="*/ 573060 h 2239982"/>
              <a:gd name="connsiteX3" fmla="*/ 1939718 w 2647962"/>
              <a:gd name="connsiteY3" fmla="*/ 2071123 h 2239982"/>
              <a:gd name="connsiteX4" fmla="*/ 933469 w 2647962"/>
              <a:gd name="connsiteY4" fmla="*/ 2239982 h 2239982"/>
              <a:gd name="connsiteX5" fmla="*/ 0 w 2647962"/>
              <a:gd name="connsiteY5" fmla="*/ 1820735 h 2239982"/>
              <a:gd name="connsiteX6" fmla="*/ 923897 w 2647962"/>
              <a:gd name="connsiteY6" fmla="*/ 0 h 2239982"/>
              <a:gd name="connsiteX0" fmla="*/ 923897 w 2647962"/>
              <a:gd name="connsiteY0" fmla="*/ 0 h 2071123"/>
              <a:gd name="connsiteX1" fmla="*/ 2503607 w 2647962"/>
              <a:gd name="connsiteY1" fmla="*/ 420734 h 2071123"/>
              <a:gd name="connsiteX2" fmla="*/ 2647962 w 2647962"/>
              <a:gd name="connsiteY2" fmla="*/ 573060 h 2071123"/>
              <a:gd name="connsiteX3" fmla="*/ 1939718 w 2647962"/>
              <a:gd name="connsiteY3" fmla="*/ 2071123 h 2071123"/>
              <a:gd name="connsiteX4" fmla="*/ 0 w 2647962"/>
              <a:gd name="connsiteY4" fmla="*/ 1820735 h 2071123"/>
              <a:gd name="connsiteX5" fmla="*/ 923897 w 2647962"/>
              <a:gd name="connsiteY5" fmla="*/ 0 h 2071123"/>
              <a:gd name="connsiteX0" fmla="*/ 923897 w 2647962"/>
              <a:gd name="connsiteY0" fmla="*/ 0 h 1829901"/>
              <a:gd name="connsiteX1" fmla="*/ 2503607 w 2647962"/>
              <a:gd name="connsiteY1" fmla="*/ 420734 h 1829901"/>
              <a:gd name="connsiteX2" fmla="*/ 2647962 w 2647962"/>
              <a:gd name="connsiteY2" fmla="*/ 573060 h 1829901"/>
              <a:gd name="connsiteX3" fmla="*/ 1833132 w 2647962"/>
              <a:gd name="connsiteY3" fmla="*/ 1829901 h 1829901"/>
              <a:gd name="connsiteX4" fmla="*/ 0 w 2647962"/>
              <a:gd name="connsiteY4" fmla="*/ 1820735 h 1829901"/>
              <a:gd name="connsiteX5" fmla="*/ 923897 w 2647962"/>
              <a:gd name="connsiteY5" fmla="*/ 0 h 1829901"/>
              <a:gd name="connsiteX0" fmla="*/ 923897 w 2647962"/>
              <a:gd name="connsiteY0" fmla="*/ 50953 h 1880854"/>
              <a:gd name="connsiteX1" fmla="*/ 2647962 w 2647962"/>
              <a:gd name="connsiteY1" fmla="*/ 624013 h 1880854"/>
              <a:gd name="connsiteX2" fmla="*/ 1833132 w 2647962"/>
              <a:gd name="connsiteY2" fmla="*/ 1880854 h 1880854"/>
              <a:gd name="connsiteX3" fmla="*/ 0 w 2647962"/>
              <a:gd name="connsiteY3" fmla="*/ 1871688 h 1880854"/>
              <a:gd name="connsiteX4" fmla="*/ 923897 w 2647962"/>
              <a:gd name="connsiteY4" fmla="*/ 50953 h 1880854"/>
              <a:gd name="connsiteX0" fmla="*/ 923897 w 2647962"/>
              <a:gd name="connsiteY0" fmla="*/ 42092 h 1871993"/>
              <a:gd name="connsiteX1" fmla="*/ 2647962 w 2647962"/>
              <a:gd name="connsiteY1" fmla="*/ 615152 h 1871993"/>
              <a:gd name="connsiteX2" fmla="*/ 1833132 w 2647962"/>
              <a:gd name="connsiteY2" fmla="*/ 1871993 h 1871993"/>
              <a:gd name="connsiteX3" fmla="*/ 0 w 2647962"/>
              <a:gd name="connsiteY3" fmla="*/ 1862827 h 1871993"/>
              <a:gd name="connsiteX4" fmla="*/ 923897 w 2647962"/>
              <a:gd name="connsiteY4" fmla="*/ 42092 h 1871993"/>
              <a:gd name="connsiteX0" fmla="*/ 923897 w 2647962"/>
              <a:gd name="connsiteY0" fmla="*/ 0 h 1829901"/>
              <a:gd name="connsiteX1" fmla="*/ 2647962 w 2647962"/>
              <a:gd name="connsiteY1" fmla="*/ 573060 h 1829901"/>
              <a:gd name="connsiteX2" fmla="*/ 1833132 w 2647962"/>
              <a:gd name="connsiteY2" fmla="*/ 1829901 h 1829901"/>
              <a:gd name="connsiteX3" fmla="*/ 0 w 2647962"/>
              <a:gd name="connsiteY3" fmla="*/ 1820735 h 1829901"/>
              <a:gd name="connsiteX4" fmla="*/ 923897 w 2647962"/>
              <a:gd name="connsiteY4" fmla="*/ 0 h 1829901"/>
              <a:gd name="connsiteX0" fmla="*/ 923897 w 2507717"/>
              <a:gd name="connsiteY0" fmla="*/ 0 h 1829901"/>
              <a:gd name="connsiteX1" fmla="*/ 2507717 w 2507717"/>
              <a:gd name="connsiteY1" fmla="*/ 505742 h 1829901"/>
              <a:gd name="connsiteX2" fmla="*/ 1833132 w 2507717"/>
              <a:gd name="connsiteY2" fmla="*/ 1829901 h 1829901"/>
              <a:gd name="connsiteX3" fmla="*/ 0 w 2507717"/>
              <a:gd name="connsiteY3" fmla="*/ 1820735 h 1829901"/>
              <a:gd name="connsiteX4" fmla="*/ 923897 w 2507717"/>
              <a:gd name="connsiteY4" fmla="*/ 0 h 1829901"/>
              <a:gd name="connsiteX0" fmla="*/ 923897 w 2507717"/>
              <a:gd name="connsiteY0" fmla="*/ 0 h 1829901"/>
              <a:gd name="connsiteX1" fmla="*/ 2507717 w 2507717"/>
              <a:gd name="connsiteY1" fmla="*/ 505742 h 1829901"/>
              <a:gd name="connsiteX2" fmla="*/ 1833132 w 2507717"/>
              <a:gd name="connsiteY2" fmla="*/ 1829901 h 1829901"/>
              <a:gd name="connsiteX3" fmla="*/ 0 w 2507717"/>
              <a:gd name="connsiteY3" fmla="*/ 1820735 h 1829901"/>
              <a:gd name="connsiteX4" fmla="*/ 923897 w 2507717"/>
              <a:gd name="connsiteY4" fmla="*/ 0 h 1829901"/>
              <a:gd name="connsiteX0" fmla="*/ 923897 w 2541376"/>
              <a:gd name="connsiteY0" fmla="*/ 0 h 1829901"/>
              <a:gd name="connsiteX1" fmla="*/ 2541376 w 2541376"/>
              <a:gd name="connsiteY1" fmla="*/ 449644 h 1829901"/>
              <a:gd name="connsiteX2" fmla="*/ 1833132 w 2541376"/>
              <a:gd name="connsiteY2" fmla="*/ 1829901 h 1829901"/>
              <a:gd name="connsiteX3" fmla="*/ 0 w 2541376"/>
              <a:gd name="connsiteY3" fmla="*/ 1820735 h 1829901"/>
              <a:gd name="connsiteX4" fmla="*/ 923897 w 2541376"/>
              <a:gd name="connsiteY4" fmla="*/ 0 h 1829901"/>
              <a:gd name="connsiteX0" fmla="*/ 923897 w 2541376"/>
              <a:gd name="connsiteY0" fmla="*/ 0 h 1829901"/>
              <a:gd name="connsiteX1" fmla="*/ 2541376 w 2541376"/>
              <a:gd name="connsiteY1" fmla="*/ 449644 h 1829901"/>
              <a:gd name="connsiteX2" fmla="*/ 1833132 w 2541376"/>
              <a:gd name="connsiteY2" fmla="*/ 1829901 h 1829901"/>
              <a:gd name="connsiteX3" fmla="*/ 0 w 2541376"/>
              <a:gd name="connsiteY3" fmla="*/ 1820735 h 1829901"/>
              <a:gd name="connsiteX4" fmla="*/ 923897 w 2541376"/>
              <a:gd name="connsiteY4" fmla="*/ 0 h 1829901"/>
              <a:gd name="connsiteX0" fmla="*/ 923897 w 2541376"/>
              <a:gd name="connsiteY0" fmla="*/ 0 h 1829901"/>
              <a:gd name="connsiteX1" fmla="*/ 2541376 w 2541376"/>
              <a:gd name="connsiteY1" fmla="*/ 449644 h 1829901"/>
              <a:gd name="connsiteX2" fmla="*/ 1833132 w 2541376"/>
              <a:gd name="connsiteY2" fmla="*/ 1829901 h 1829901"/>
              <a:gd name="connsiteX3" fmla="*/ 0 w 2541376"/>
              <a:gd name="connsiteY3" fmla="*/ 1820735 h 1829901"/>
              <a:gd name="connsiteX4" fmla="*/ 923897 w 2541376"/>
              <a:gd name="connsiteY4" fmla="*/ 0 h 1829901"/>
              <a:gd name="connsiteX0" fmla="*/ 923897 w 2541376"/>
              <a:gd name="connsiteY0" fmla="*/ 0 h 1829901"/>
              <a:gd name="connsiteX1" fmla="*/ 2541376 w 2541376"/>
              <a:gd name="connsiteY1" fmla="*/ 449644 h 1829901"/>
              <a:gd name="connsiteX2" fmla="*/ 1833132 w 2541376"/>
              <a:gd name="connsiteY2" fmla="*/ 1829901 h 1829901"/>
              <a:gd name="connsiteX3" fmla="*/ 0 w 2541376"/>
              <a:gd name="connsiteY3" fmla="*/ 1820735 h 1829901"/>
              <a:gd name="connsiteX4" fmla="*/ 923897 w 2541376"/>
              <a:gd name="connsiteY4" fmla="*/ 0 h 1829901"/>
              <a:gd name="connsiteX0" fmla="*/ 923897 w 2507717"/>
              <a:gd name="connsiteY0" fmla="*/ 0 h 1829901"/>
              <a:gd name="connsiteX1" fmla="*/ 2507717 w 2507717"/>
              <a:gd name="connsiteY1" fmla="*/ 511352 h 1829901"/>
              <a:gd name="connsiteX2" fmla="*/ 1833132 w 2507717"/>
              <a:gd name="connsiteY2" fmla="*/ 1829901 h 1829901"/>
              <a:gd name="connsiteX3" fmla="*/ 0 w 2507717"/>
              <a:gd name="connsiteY3" fmla="*/ 1820735 h 1829901"/>
              <a:gd name="connsiteX4" fmla="*/ 923897 w 2507717"/>
              <a:gd name="connsiteY4" fmla="*/ 0 h 1829901"/>
              <a:gd name="connsiteX0" fmla="*/ 923897 w 2507717"/>
              <a:gd name="connsiteY0" fmla="*/ 0 h 1829901"/>
              <a:gd name="connsiteX1" fmla="*/ 2507717 w 2507717"/>
              <a:gd name="connsiteY1" fmla="*/ 511352 h 1829901"/>
              <a:gd name="connsiteX2" fmla="*/ 1833132 w 2507717"/>
              <a:gd name="connsiteY2" fmla="*/ 1829901 h 1829901"/>
              <a:gd name="connsiteX3" fmla="*/ 0 w 2507717"/>
              <a:gd name="connsiteY3" fmla="*/ 1820735 h 1829901"/>
              <a:gd name="connsiteX4" fmla="*/ 923897 w 2507717"/>
              <a:gd name="connsiteY4" fmla="*/ 0 h 1829901"/>
              <a:gd name="connsiteX0" fmla="*/ 923897 w 2507717"/>
              <a:gd name="connsiteY0" fmla="*/ 0 h 1829901"/>
              <a:gd name="connsiteX1" fmla="*/ 2507717 w 2507717"/>
              <a:gd name="connsiteY1" fmla="*/ 511352 h 1829901"/>
              <a:gd name="connsiteX2" fmla="*/ 1833132 w 2507717"/>
              <a:gd name="connsiteY2" fmla="*/ 1829901 h 1829901"/>
              <a:gd name="connsiteX3" fmla="*/ 0 w 2507717"/>
              <a:gd name="connsiteY3" fmla="*/ 1820735 h 1829901"/>
              <a:gd name="connsiteX4" fmla="*/ 923897 w 2507717"/>
              <a:gd name="connsiteY4" fmla="*/ 0 h 1829901"/>
              <a:gd name="connsiteX0" fmla="*/ 923897 w 2507717"/>
              <a:gd name="connsiteY0" fmla="*/ 0 h 1829901"/>
              <a:gd name="connsiteX1" fmla="*/ 2507717 w 2507717"/>
              <a:gd name="connsiteY1" fmla="*/ 511352 h 1829901"/>
              <a:gd name="connsiteX2" fmla="*/ 1833132 w 2507717"/>
              <a:gd name="connsiteY2" fmla="*/ 1829901 h 1829901"/>
              <a:gd name="connsiteX3" fmla="*/ 0 w 2507717"/>
              <a:gd name="connsiteY3" fmla="*/ 1820735 h 1829901"/>
              <a:gd name="connsiteX4" fmla="*/ 923897 w 2507717"/>
              <a:gd name="connsiteY4" fmla="*/ 0 h 182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717" h="1829901">
                <a:moveTo>
                  <a:pt x="923897" y="0"/>
                </a:moveTo>
                <a:cubicBezTo>
                  <a:pt x="1322812" y="105003"/>
                  <a:pt x="2260267" y="423179"/>
                  <a:pt x="2507717" y="511352"/>
                </a:cubicBezTo>
                <a:cubicBezTo>
                  <a:pt x="2428710" y="675987"/>
                  <a:pt x="2057994" y="1390385"/>
                  <a:pt x="1833132" y="1829901"/>
                </a:cubicBezTo>
                <a:lnTo>
                  <a:pt x="0" y="1820735"/>
                </a:lnTo>
                <a:cubicBezTo>
                  <a:pt x="170202" y="1484601"/>
                  <a:pt x="764384" y="295903"/>
                  <a:pt x="923897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8790"/>
                <a:ext cx="7019978" cy="5262525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  <a:ea typeface="Cambria Math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 pitchFamily="18" charset="0"/>
                        <a:ea typeface="Cambria Math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CC3399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denotes the partial closure.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rgbClr val="CC3399"/>
                    </a:solidFill>
                    <a:latin typeface="+mn-lt"/>
                  </a:rPr>
                  <a:t>Achieve Containment:  </a:t>
                </a:r>
                <a:br>
                  <a:rPr lang="en-US" sz="2800" dirty="0" smtClean="0">
                    <a:solidFill>
                      <a:srgbClr val="CC3399"/>
                    </a:solidFill>
                    <a:latin typeface="+mn-lt"/>
                  </a:rPr>
                </a:br>
                <a:r>
                  <a:rPr lang="en-US" sz="2800" dirty="0" smtClean="0">
                    <a:solidFill>
                      <a:srgbClr val="CC3399"/>
                    </a:solidFill>
                    <a:latin typeface="+mn-lt"/>
                  </a:rPr>
                  <a:t>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rgbClr val="000099"/>
                        </a:solidFill>
                        <a:latin typeface="Cambria Math"/>
                      </a:rPr>
                      <m:t>CG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b="0" i="1" dirty="0" smtClean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US" sz="2800" b="0" i="1" dirty="0" smtClean="0">
                    <a:solidFill>
                      <a:srgbClr val="FF0000"/>
                    </a:solidFill>
                    <a:latin typeface="Cambria Math"/>
                  </a:rPr>
                </a:br>
                <a:endParaRPr lang="en-US" sz="28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rgbClr val="CC3399"/>
                    </a:solidFill>
                  </a:rPr>
                  <a:t>Complete the Boundary:</a:t>
                </a:r>
                <a:r>
                  <a:rPr lang="en-US" sz="2800" dirty="0">
                    <a:solidFill>
                      <a:srgbClr val="FF0000"/>
                    </a:solidFill>
                  </a:rPr>
                  <a:t/>
                </a:r>
                <a:br>
                  <a:rPr lang="en-US" sz="2800" dirty="0">
                    <a:solidFill>
                      <a:srgbClr val="FF0000"/>
                    </a:solidFill>
                  </a:rPr>
                </a:br>
                <a:r>
                  <a:rPr lang="en-US" sz="28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rgbClr val="000099"/>
                        </a:solidFill>
                        <a:latin typeface="Cambria Math"/>
                      </a:rPr>
                      <m:t>CG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𝜕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𝐶𝐺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𝜕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b="0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800" b="0" dirty="0" smtClean="0">
                    <a:solidFill>
                      <a:srgbClr val="FF0000"/>
                    </a:solidFill>
                  </a:rPr>
                </a:b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rgbClr val="CC3399"/>
                    </a:solidFill>
                    <a:latin typeface="+mn-lt"/>
                  </a:rPr>
                  <a:t>Complete the Closure: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Add all cuts separating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a vertex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99"/>
                        </a:solidFill>
                        <a:latin typeface="Cambria Math"/>
                      </a:rPr>
                      <m:t>CG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8790"/>
                <a:ext cx="7019978" cy="5262525"/>
              </a:xfrm>
              <a:blipFill rotWithShape="1">
                <a:blip r:embed="rId3"/>
                <a:stretch>
                  <a:fillRect l="-1736" t="-1043" b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Building the CG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865628" y="2337630"/>
            <a:ext cx="2771378" cy="2239982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  <a:gd name="connsiteX0" fmla="*/ 762730 w 2375749"/>
              <a:gd name="connsiteY0" fmla="*/ 290512 h 1950652"/>
              <a:gd name="connsiteX1" fmla="*/ 1633587 w 2375749"/>
              <a:gd name="connsiteY1" fmla="*/ 226 h 1950652"/>
              <a:gd name="connsiteX2" fmla="*/ 2359302 w 2375749"/>
              <a:gd name="connsiteY2" fmla="*/ 305027 h 1950652"/>
              <a:gd name="connsiteX3" fmla="*/ 1959433 w 2375749"/>
              <a:gd name="connsiteY3" fmla="*/ 1827575 h 1950652"/>
              <a:gd name="connsiteX4" fmla="*/ 37016 w 2375749"/>
              <a:gd name="connsiteY4" fmla="*/ 1683884 h 1950652"/>
              <a:gd name="connsiteX5" fmla="*/ 762730 w 2375749"/>
              <a:gd name="connsiteY5" fmla="*/ 290512 h 1950652"/>
              <a:gd name="connsiteX0" fmla="*/ 1101357 w 2352426"/>
              <a:gd name="connsiteY0" fmla="*/ 82124 h 2411464"/>
              <a:gd name="connsiteX1" fmla="*/ 1610264 w 2352426"/>
              <a:gd name="connsiteY1" fmla="*/ 430013 h 2411464"/>
              <a:gd name="connsiteX2" fmla="*/ 2335979 w 2352426"/>
              <a:gd name="connsiteY2" fmla="*/ 734814 h 2411464"/>
              <a:gd name="connsiteX3" fmla="*/ 1936110 w 2352426"/>
              <a:gd name="connsiteY3" fmla="*/ 2257362 h 2411464"/>
              <a:gd name="connsiteX4" fmla="*/ 13693 w 2352426"/>
              <a:gd name="connsiteY4" fmla="*/ 2113671 h 2411464"/>
              <a:gd name="connsiteX5" fmla="*/ 1101357 w 2352426"/>
              <a:gd name="connsiteY5" fmla="*/ 82124 h 2411464"/>
              <a:gd name="connsiteX0" fmla="*/ 1101497 w 2348449"/>
              <a:gd name="connsiteY0" fmla="*/ 196179 h 2525519"/>
              <a:gd name="connsiteX1" fmla="*/ 1677079 w 2348449"/>
              <a:gd name="connsiteY1" fmla="*/ 153543 h 2525519"/>
              <a:gd name="connsiteX2" fmla="*/ 2336119 w 2348449"/>
              <a:gd name="connsiteY2" fmla="*/ 848869 h 2525519"/>
              <a:gd name="connsiteX3" fmla="*/ 1936250 w 2348449"/>
              <a:gd name="connsiteY3" fmla="*/ 2371417 h 2525519"/>
              <a:gd name="connsiteX4" fmla="*/ 13833 w 2348449"/>
              <a:gd name="connsiteY4" fmla="*/ 2227726 h 2525519"/>
              <a:gd name="connsiteX5" fmla="*/ 1101497 w 2348449"/>
              <a:gd name="connsiteY5" fmla="*/ 196179 h 2525519"/>
              <a:gd name="connsiteX0" fmla="*/ 1101497 w 2348449"/>
              <a:gd name="connsiteY0" fmla="*/ 171489 h 2500829"/>
              <a:gd name="connsiteX1" fmla="*/ 1677079 w 2348449"/>
              <a:gd name="connsiteY1" fmla="*/ 128853 h 2500829"/>
              <a:gd name="connsiteX2" fmla="*/ 2336119 w 2348449"/>
              <a:gd name="connsiteY2" fmla="*/ 824179 h 2500829"/>
              <a:gd name="connsiteX3" fmla="*/ 1936250 w 2348449"/>
              <a:gd name="connsiteY3" fmla="*/ 2346727 h 2500829"/>
              <a:gd name="connsiteX4" fmla="*/ 13833 w 2348449"/>
              <a:gd name="connsiteY4" fmla="*/ 2203036 h 2500829"/>
              <a:gd name="connsiteX5" fmla="*/ 1101497 w 2348449"/>
              <a:gd name="connsiteY5" fmla="*/ 171489 h 2500829"/>
              <a:gd name="connsiteX0" fmla="*/ 1101497 w 2348449"/>
              <a:gd name="connsiteY0" fmla="*/ 171489 h 2500829"/>
              <a:gd name="connsiteX1" fmla="*/ 1677079 w 2348449"/>
              <a:gd name="connsiteY1" fmla="*/ 128853 h 2500829"/>
              <a:gd name="connsiteX2" fmla="*/ 2336119 w 2348449"/>
              <a:gd name="connsiteY2" fmla="*/ 824179 h 2500829"/>
              <a:gd name="connsiteX3" fmla="*/ 1936250 w 2348449"/>
              <a:gd name="connsiteY3" fmla="*/ 2346727 h 2500829"/>
              <a:gd name="connsiteX4" fmla="*/ 13833 w 2348449"/>
              <a:gd name="connsiteY4" fmla="*/ 2203036 h 2500829"/>
              <a:gd name="connsiteX5" fmla="*/ 1101497 w 2348449"/>
              <a:gd name="connsiteY5" fmla="*/ 171489 h 2500829"/>
              <a:gd name="connsiteX0" fmla="*/ 1101497 w 2348449"/>
              <a:gd name="connsiteY0" fmla="*/ 55173 h 2384513"/>
              <a:gd name="connsiteX1" fmla="*/ 1677079 w 2348449"/>
              <a:gd name="connsiteY1" fmla="*/ 12537 h 2384513"/>
              <a:gd name="connsiteX2" fmla="*/ 2336119 w 2348449"/>
              <a:gd name="connsiteY2" fmla="*/ 707863 h 2384513"/>
              <a:gd name="connsiteX3" fmla="*/ 1936250 w 2348449"/>
              <a:gd name="connsiteY3" fmla="*/ 2230411 h 2384513"/>
              <a:gd name="connsiteX4" fmla="*/ 13833 w 2348449"/>
              <a:gd name="connsiteY4" fmla="*/ 2086720 h 2384513"/>
              <a:gd name="connsiteX5" fmla="*/ 1101497 w 2348449"/>
              <a:gd name="connsiteY5" fmla="*/ 55173 h 2384513"/>
              <a:gd name="connsiteX0" fmla="*/ 1101497 w 2346177"/>
              <a:gd name="connsiteY0" fmla="*/ 55173 h 2384513"/>
              <a:gd name="connsiteX1" fmla="*/ 1715179 w 2346177"/>
              <a:gd name="connsiteY1" fmla="*/ 12537 h 2384513"/>
              <a:gd name="connsiteX2" fmla="*/ 2336119 w 2346177"/>
              <a:gd name="connsiteY2" fmla="*/ 707863 h 2384513"/>
              <a:gd name="connsiteX3" fmla="*/ 1936250 w 2346177"/>
              <a:gd name="connsiteY3" fmla="*/ 2230411 h 2384513"/>
              <a:gd name="connsiteX4" fmla="*/ 13833 w 2346177"/>
              <a:gd name="connsiteY4" fmla="*/ 2086720 h 2384513"/>
              <a:gd name="connsiteX5" fmla="*/ 1101497 w 2346177"/>
              <a:gd name="connsiteY5" fmla="*/ 55173 h 2384513"/>
              <a:gd name="connsiteX0" fmla="*/ 1101497 w 2346177"/>
              <a:gd name="connsiteY0" fmla="*/ 46727 h 2376067"/>
              <a:gd name="connsiteX1" fmla="*/ 1715179 w 2346177"/>
              <a:gd name="connsiteY1" fmla="*/ 4091 h 2376067"/>
              <a:gd name="connsiteX2" fmla="*/ 2336119 w 2346177"/>
              <a:gd name="connsiteY2" fmla="*/ 699417 h 2376067"/>
              <a:gd name="connsiteX3" fmla="*/ 1936250 w 2346177"/>
              <a:gd name="connsiteY3" fmla="*/ 2221965 h 2376067"/>
              <a:gd name="connsiteX4" fmla="*/ 13833 w 2346177"/>
              <a:gd name="connsiteY4" fmla="*/ 2078274 h 2376067"/>
              <a:gd name="connsiteX5" fmla="*/ 1101497 w 2346177"/>
              <a:gd name="connsiteY5" fmla="*/ 46727 h 2376067"/>
              <a:gd name="connsiteX0" fmla="*/ 1101497 w 2346177"/>
              <a:gd name="connsiteY0" fmla="*/ 43384 h 2372724"/>
              <a:gd name="connsiteX1" fmla="*/ 1715179 w 2346177"/>
              <a:gd name="connsiteY1" fmla="*/ 748 h 2372724"/>
              <a:gd name="connsiteX2" fmla="*/ 2336119 w 2346177"/>
              <a:gd name="connsiteY2" fmla="*/ 696074 h 2372724"/>
              <a:gd name="connsiteX3" fmla="*/ 1936250 w 2346177"/>
              <a:gd name="connsiteY3" fmla="*/ 2218622 h 2372724"/>
              <a:gd name="connsiteX4" fmla="*/ 13833 w 2346177"/>
              <a:gd name="connsiteY4" fmla="*/ 2074931 h 2372724"/>
              <a:gd name="connsiteX5" fmla="*/ 1101497 w 2346177"/>
              <a:gd name="connsiteY5" fmla="*/ 43384 h 2372724"/>
              <a:gd name="connsiteX0" fmla="*/ 1101497 w 2346177"/>
              <a:gd name="connsiteY0" fmla="*/ 42718 h 2372058"/>
              <a:gd name="connsiteX1" fmla="*/ 1715179 w 2346177"/>
              <a:gd name="connsiteY1" fmla="*/ 82 h 2372058"/>
              <a:gd name="connsiteX2" fmla="*/ 2336119 w 2346177"/>
              <a:gd name="connsiteY2" fmla="*/ 695408 h 2372058"/>
              <a:gd name="connsiteX3" fmla="*/ 1936250 w 2346177"/>
              <a:gd name="connsiteY3" fmla="*/ 2217956 h 2372058"/>
              <a:gd name="connsiteX4" fmla="*/ 13833 w 2346177"/>
              <a:gd name="connsiteY4" fmla="*/ 2074265 h 2372058"/>
              <a:gd name="connsiteX5" fmla="*/ 1101497 w 2346177"/>
              <a:gd name="connsiteY5" fmla="*/ 42718 h 2372058"/>
              <a:gd name="connsiteX0" fmla="*/ 1101497 w 2346177"/>
              <a:gd name="connsiteY0" fmla="*/ 42718 h 2372058"/>
              <a:gd name="connsiteX1" fmla="*/ 1715179 w 2346177"/>
              <a:gd name="connsiteY1" fmla="*/ 82 h 2372058"/>
              <a:gd name="connsiteX2" fmla="*/ 2336119 w 2346177"/>
              <a:gd name="connsiteY2" fmla="*/ 695408 h 2372058"/>
              <a:gd name="connsiteX3" fmla="*/ 1936250 w 2346177"/>
              <a:gd name="connsiteY3" fmla="*/ 2217956 h 2372058"/>
              <a:gd name="connsiteX4" fmla="*/ 13833 w 2346177"/>
              <a:gd name="connsiteY4" fmla="*/ 2074265 h 2372058"/>
              <a:gd name="connsiteX5" fmla="*/ 1101497 w 2346177"/>
              <a:gd name="connsiteY5" fmla="*/ 42718 h 2372058"/>
              <a:gd name="connsiteX0" fmla="*/ 1101497 w 2346177"/>
              <a:gd name="connsiteY0" fmla="*/ 42636 h 2371976"/>
              <a:gd name="connsiteX1" fmla="*/ 1715179 w 2346177"/>
              <a:gd name="connsiteY1" fmla="*/ 0 h 2371976"/>
              <a:gd name="connsiteX2" fmla="*/ 2336119 w 2346177"/>
              <a:gd name="connsiteY2" fmla="*/ 695326 h 2371976"/>
              <a:gd name="connsiteX3" fmla="*/ 1936250 w 2346177"/>
              <a:gd name="connsiteY3" fmla="*/ 2217874 h 2371976"/>
              <a:gd name="connsiteX4" fmla="*/ 13833 w 2346177"/>
              <a:gd name="connsiteY4" fmla="*/ 2074183 h 2371976"/>
              <a:gd name="connsiteX5" fmla="*/ 1101497 w 2346177"/>
              <a:gd name="connsiteY5" fmla="*/ 42636 h 2371976"/>
              <a:gd name="connsiteX0" fmla="*/ 1101497 w 2400866"/>
              <a:gd name="connsiteY0" fmla="*/ 42636 h 2371976"/>
              <a:gd name="connsiteX1" fmla="*/ 1715179 w 2400866"/>
              <a:gd name="connsiteY1" fmla="*/ 0 h 2371976"/>
              <a:gd name="connsiteX2" fmla="*/ 2336119 w 2400866"/>
              <a:gd name="connsiteY2" fmla="*/ 695326 h 2371976"/>
              <a:gd name="connsiteX3" fmla="*/ 1936250 w 2400866"/>
              <a:gd name="connsiteY3" fmla="*/ 2217874 h 2371976"/>
              <a:gd name="connsiteX4" fmla="*/ 13833 w 2400866"/>
              <a:gd name="connsiteY4" fmla="*/ 2074183 h 2371976"/>
              <a:gd name="connsiteX5" fmla="*/ 1101497 w 2400866"/>
              <a:gd name="connsiteY5" fmla="*/ 42636 h 2371976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7702 h 2347042"/>
              <a:gd name="connsiteX1" fmla="*/ 1715179 w 2346177"/>
              <a:gd name="connsiteY1" fmla="*/ 5211 h 2347042"/>
              <a:gd name="connsiteX2" fmla="*/ 2336119 w 2346177"/>
              <a:gd name="connsiteY2" fmla="*/ 670392 h 2347042"/>
              <a:gd name="connsiteX3" fmla="*/ 1936250 w 2346177"/>
              <a:gd name="connsiteY3" fmla="*/ 2192940 h 2347042"/>
              <a:gd name="connsiteX4" fmla="*/ 13833 w 2346177"/>
              <a:gd name="connsiteY4" fmla="*/ 2049249 h 2347042"/>
              <a:gd name="connsiteX5" fmla="*/ 1101497 w 2346177"/>
              <a:gd name="connsiteY5" fmla="*/ 17702 h 2347042"/>
              <a:gd name="connsiteX0" fmla="*/ 1101497 w 2346177"/>
              <a:gd name="connsiteY0" fmla="*/ 12491 h 2341831"/>
              <a:gd name="connsiteX1" fmla="*/ 1715179 w 2346177"/>
              <a:gd name="connsiteY1" fmla="*/ 0 h 2341831"/>
              <a:gd name="connsiteX2" fmla="*/ 2336119 w 2346177"/>
              <a:gd name="connsiteY2" fmla="*/ 665181 h 2341831"/>
              <a:gd name="connsiteX3" fmla="*/ 1936250 w 2346177"/>
              <a:gd name="connsiteY3" fmla="*/ 2187729 h 2341831"/>
              <a:gd name="connsiteX4" fmla="*/ 13833 w 2346177"/>
              <a:gd name="connsiteY4" fmla="*/ 2044038 h 2341831"/>
              <a:gd name="connsiteX5" fmla="*/ 1101497 w 2346177"/>
              <a:gd name="connsiteY5" fmla="*/ 12491 h 2341831"/>
              <a:gd name="connsiteX0" fmla="*/ 1101497 w 2346177"/>
              <a:gd name="connsiteY0" fmla="*/ 12491 h 2341831"/>
              <a:gd name="connsiteX1" fmla="*/ 1715179 w 2346177"/>
              <a:gd name="connsiteY1" fmla="*/ 0 h 2341831"/>
              <a:gd name="connsiteX2" fmla="*/ 2336119 w 2346177"/>
              <a:gd name="connsiteY2" fmla="*/ 665181 h 2341831"/>
              <a:gd name="connsiteX3" fmla="*/ 1936250 w 2346177"/>
              <a:gd name="connsiteY3" fmla="*/ 2187729 h 2341831"/>
              <a:gd name="connsiteX4" fmla="*/ 13833 w 2346177"/>
              <a:gd name="connsiteY4" fmla="*/ 2044038 h 2341831"/>
              <a:gd name="connsiteX5" fmla="*/ 1101497 w 2346177"/>
              <a:gd name="connsiteY5" fmla="*/ 12491 h 2341831"/>
              <a:gd name="connsiteX0" fmla="*/ 1101497 w 2939671"/>
              <a:gd name="connsiteY0" fmla="*/ 12491 h 2341831"/>
              <a:gd name="connsiteX1" fmla="*/ 1715179 w 2939671"/>
              <a:gd name="connsiteY1" fmla="*/ 0 h 2341831"/>
              <a:gd name="connsiteX2" fmla="*/ 2938174 w 2939671"/>
              <a:gd name="connsiteY2" fmla="*/ 352837 h 2341831"/>
              <a:gd name="connsiteX3" fmla="*/ 1936250 w 2939671"/>
              <a:gd name="connsiteY3" fmla="*/ 2187729 h 2341831"/>
              <a:gd name="connsiteX4" fmla="*/ 13833 w 2939671"/>
              <a:gd name="connsiteY4" fmla="*/ 2044038 h 2341831"/>
              <a:gd name="connsiteX5" fmla="*/ 1101497 w 2939671"/>
              <a:gd name="connsiteY5" fmla="*/ 12491 h 2341831"/>
              <a:gd name="connsiteX0" fmla="*/ 1109501 w 2948528"/>
              <a:gd name="connsiteY0" fmla="*/ 12491 h 2344792"/>
              <a:gd name="connsiteX1" fmla="*/ 1723183 w 2948528"/>
              <a:gd name="connsiteY1" fmla="*/ 0 h 2344792"/>
              <a:gd name="connsiteX2" fmla="*/ 2946178 w 2948528"/>
              <a:gd name="connsiteY2" fmla="*/ 352837 h 2344792"/>
              <a:gd name="connsiteX3" fmla="*/ 2193224 w 2948528"/>
              <a:gd name="connsiteY3" fmla="*/ 2192256 h 2344792"/>
              <a:gd name="connsiteX4" fmla="*/ 21837 w 2948528"/>
              <a:gd name="connsiteY4" fmla="*/ 2044038 h 2344792"/>
              <a:gd name="connsiteX5" fmla="*/ 1109501 w 2948528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5031"/>
              <a:gd name="connsiteY0" fmla="*/ 12491 h 2344792"/>
              <a:gd name="connsiteX1" fmla="*/ 1723183 w 3165031"/>
              <a:gd name="connsiteY1" fmla="*/ 0 h 2344792"/>
              <a:gd name="connsiteX2" fmla="*/ 3163461 w 3165031"/>
              <a:gd name="connsiteY2" fmla="*/ 515800 h 2344792"/>
              <a:gd name="connsiteX3" fmla="*/ 2193224 w 3165031"/>
              <a:gd name="connsiteY3" fmla="*/ 2192256 h 2344792"/>
              <a:gd name="connsiteX4" fmla="*/ 21837 w 3165031"/>
              <a:gd name="connsiteY4" fmla="*/ 2044038 h 2344792"/>
              <a:gd name="connsiteX5" fmla="*/ 1109501 w 3165031"/>
              <a:gd name="connsiteY5" fmla="*/ 12491 h 2344792"/>
              <a:gd name="connsiteX0" fmla="*/ 1109501 w 3163461"/>
              <a:gd name="connsiteY0" fmla="*/ 12491 h 2344792"/>
              <a:gd name="connsiteX1" fmla="*/ 1723183 w 3163461"/>
              <a:gd name="connsiteY1" fmla="*/ 0 h 2344792"/>
              <a:gd name="connsiteX2" fmla="*/ 3163461 w 3163461"/>
              <a:gd name="connsiteY2" fmla="*/ 515800 h 2344792"/>
              <a:gd name="connsiteX3" fmla="*/ 2193224 w 3163461"/>
              <a:gd name="connsiteY3" fmla="*/ 2192256 h 2344792"/>
              <a:gd name="connsiteX4" fmla="*/ 21837 w 3163461"/>
              <a:gd name="connsiteY4" fmla="*/ 2044038 h 2344792"/>
              <a:gd name="connsiteX5" fmla="*/ 1109501 w 3163461"/>
              <a:gd name="connsiteY5" fmla="*/ 12491 h 2344792"/>
              <a:gd name="connsiteX0" fmla="*/ 1109501 w 3059346"/>
              <a:gd name="connsiteY0" fmla="*/ 12491 h 2344792"/>
              <a:gd name="connsiteX1" fmla="*/ 1723183 w 3059346"/>
              <a:gd name="connsiteY1" fmla="*/ 0 h 2344792"/>
              <a:gd name="connsiteX2" fmla="*/ 3059346 w 3059346"/>
              <a:gd name="connsiteY2" fmla="*/ 479587 h 2344792"/>
              <a:gd name="connsiteX3" fmla="*/ 2193224 w 3059346"/>
              <a:gd name="connsiteY3" fmla="*/ 2192256 h 2344792"/>
              <a:gd name="connsiteX4" fmla="*/ 21837 w 3059346"/>
              <a:gd name="connsiteY4" fmla="*/ 2044038 h 2344792"/>
              <a:gd name="connsiteX5" fmla="*/ 1109501 w 3059346"/>
              <a:gd name="connsiteY5" fmla="*/ 12491 h 2344792"/>
              <a:gd name="connsiteX0" fmla="*/ 1109501 w 3059346"/>
              <a:gd name="connsiteY0" fmla="*/ 12491 h 2344792"/>
              <a:gd name="connsiteX1" fmla="*/ 1723183 w 3059346"/>
              <a:gd name="connsiteY1" fmla="*/ 0 h 2344792"/>
              <a:gd name="connsiteX2" fmla="*/ 3059346 w 3059346"/>
              <a:gd name="connsiteY2" fmla="*/ 479587 h 2344792"/>
              <a:gd name="connsiteX3" fmla="*/ 2193224 w 3059346"/>
              <a:gd name="connsiteY3" fmla="*/ 2192256 h 2344792"/>
              <a:gd name="connsiteX4" fmla="*/ 21837 w 3059346"/>
              <a:gd name="connsiteY4" fmla="*/ 2044038 h 2344792"/>
              <a:gd name="connsiteX5" fmla="*/ 1109501 w 3059346"/>
              <a:gd name="connsiteY5" fmla="*/ 12491 h 2344792"/>
              <a:gd name="connsiteX0" fmla="*/ 1109501 w 3023132"/>
              <a:gd name="connsiteY0" fmla="*/ 12491 h 2344792"/>
              <a:gd name="connsiteX1" fmla="*/ 1723183 w 3023132"/>
              <a:gd name="connsiteY1" fmla="*/ 0 h 2344792"/>
              <a:gd name="connsiteX2" fmla="*/ 3023132 w 3023132"/>
              <a:gd name="connsiteY2" fmla="*/ 479587 h 2344792"/>
              <a:gd name="connsiteX3" fmla="*/ 2193224 w 3023132"/>
              <a:gd name="connsiteY3" fmla="*/ 2192256 h 2344792"/>
              <a:gd name="connsiteX4" fmla="*/ 21837 w 3023132"/>
              <a:gd name="connsiteY4" fmla="*/ 2044038 h 2344792"/>
              <a:gd name="connsiteX5" fmla="*/ 1109501 w 3023132"/>
              <a:gd name="connsiteY5" fmla="*/ 12491 h 2344792"/>
              <a:gd name="connsiteX0" fmla="*/ 1109501 w 3023132"/>
              <a:gd name="connsiteY0" fmla="*/ 12491 h 2329725"/>
              <a:gd name="connsiteX1" fmla="*/ 1723183 w 3023132"/>
              <a:gd name="connsiteY1" fmla="*/ 0 h 2329725"/>
              <a:gd name="connsiteX2" fmla="*/ 3023132 w 3023132"/>
              <a:gd name="connsiteY2" fmla="*/ 479587 h 2329725"/>
              <a:gd name="connsiteX3" fmla="*/ 2193224 w 3023132"/>
              <a:gd name="connsiteY3" fmla="*/ 2192256 h 2329725"/>
              <a:gd name="connsiteX4" fmla="*/ 21837 w 3023132"/>
              <a:gd name="connsiteY4" fmla="*/ 2044038 h 2329725"/>
              <a:gd name="connsiteX5" fmla="*/ 1109501 w 3023132"/>
              <a:gd name="connsiteY5" fmla="*/ 12491 h 2329725"/>
              <a:gd name="connsiteX0" fmla="*/ 1113786 w 3022890"/>
              <a:gd name="connsiteY0" fmla="*/ 2680 h 2334235"/>
              <a:gd name="connsiteX1" fmla="*/ 1722941 w 3022890"/>
              <a:gd name="connsiteY1" fmla="*/ 3769 h 2334235"/>
              <a:gd name="connsiteX2" fmla="*/ 3022890 w 3022890"/>
              <a:gd name="connsiteY2" fmla="*/ 483356 h 2334235"/>
              <a:gd name="connsiteX3" fmla="*/ 2192982 w 3022890"/>
              <a:gd name="connsiteY3" fmla="*/ 2196025 h 2334235"/>
              <a:gd name="connsiteX4" fmla="*/ 21595 w 3022890"/>
              <a:gd name="connsiteY4" fmla="*/ 2047807 h 2334235"/>
              <a:gd name="connsiteX5" fmla="*/ 1113786 w 3022890"/>
              <a:gd name="connsiteY5" fmla="*/ 2680 h 2334235"/>
              <a:gd name="connsiteX0" fmla="*/ 1113786 w 3022890"/>
              <a:gd name="connsiteY0" fmla="*/ 6043 h 2337598"/>
              <a:gd name="connsiteX1" fmla="*/ 1722941 w 3022890"/>
              <a:gd name="connsiteY1" fmla="*/ 7132 h 2337598"/>
              <a:gd name="connsiteX2" fmla="*/ 3022890 w 3022890"/>
              <a:gd name="connsiteY2" fmla="*/ 486719 h 2337598"/>
              <a:gd name="connsiteX3" fmla="*/ 2192982 w 3022890"/>
              <a:gd name="connsiteY3" fmla="*/ 2199388 h 2337598"/>
              <a:gd name="connsiteX4" fmla="*/ 21595 w 3022890"/>
              <a:gd name="connsiteY4" fmla="*/ 2051170 h 2337598"/>
              <a:gd name="connsiteX5" fmla="*/ 1113786 w 3022890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722941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6043 h 2337598"/>
              <a:gd name="connsiteX1" fmla="*/ 1818002 w 3059104"/>
              <a:gd name="connsiteY1" fmla="*/ 7132 h 2337598"/>
              <a:gd name="connsiteX2" fmla="*/ 3059104 w 3059104"/>
              <a:gd name="connsiteY2" fmla="*/ 400711 h 2337598"/>
              <a:gd name="connsiteX3" fmla="*/ 2192982 w 3059104"/>
              <a:gd name="connsiteY3" fmla="*/ 2199388 h 2337598"/>
              <a:gd name="connsiteX4" fmla="*/ 21595 w 3059104"/>
              <a:gd name="connsiteY4" fmla="*/ 2051170 h 2337598"/>
              <a:gd name="connsiteX5" fmla="*/ 1113786 w 3059104"/>
              <a:gd name="connsiteY5" fmla="*/ 6043 h 2337598"/>
              <a:gd name="connsiteX0" fmla="*/ 1113786 w 3059104"/>
              <a:gd name="connsiteY0" fmla="*/ 15662 h 2347217"/>
              <a:gd name="connsiteX1" fmla="*/ 1804422 w 3059104"/>
              <a:gd name="connsiteY1" fmla="*/ 3171 h 2347217"/>
              <a:gd name="connsiteX2" fmla="*/ 3059104 w 3059104"/>
              <a:gd name="connsiteY2" fmla="*/ 410330 h 2347217"/>
              <a:gd name="connsiteX3" fmla="*/ 2192982 w 3059104"/>
              <a:gd name="connsiteY3" fmla="*/ 2209007 h 2347217"/>
              <a:gd name="connsiteX4" fmla="*/ 21595 w 3059104"/>
              <a:gd name="connsiteY4" fmla="*/ 2060789 h 2347217"/>
              <a:gd name="connsiteX5" fmla="*/ 1113786 w 3059104"/>
              <a:gd name="connsiteY5" fmla="*/ 15662 h 2347217"/>
              <a:gd name="connsiteX0" fmla="*/ 1113786 w 3059104"/>
              <a:gd name="connsiteY0" fmla="*/ 15662 h 2347217"/>
              <a:gd name="connsiteX1" fmla="*/ 1768208 w 3059104"/>
              <a:gd name="connsiteY1" fmla="*/ 3171 h 2347217"/>
              <a:gd name="connsiteX2" fmla="*/ 3059104 w 3059104"/>
              <a:gd name="connsiteY2" fmla="*/ 410330 h 2347217"/>
              <a:gd name="connsiteX3" fmla="*/ 2192982 w 3059104"/>
              <a:gd name="connsiteY3" fmla="*/ 2209007 h 2347217"/>
              <a:gd name="connsiteX4" fmla="*/ 21595 w 3059104"/>
              <a:gd name="connsiteY4" fmla="*/ 2060789 h 2347217"/>
              <a:gd name="connsiteX5" fmla="*/ 1113786 w 3059104"/>
              <a:gd name="connsiteY5" fmla="*/ 15662 h 2347217"/>
              <a:gd name="connsiteX0" fmla="*/ 1113786 w 3059104"/>
              <a:gd name="connsiteY0" fmla="*/ 12511 h 2344066"/>
              <a:gd name="connsiteX1" fmla="*/ 1768208 w 3059104"/>
              <a:gd name="connsiteY1" fmla="*/ 20 h 2344066"/>
              <a:gd name="connsiteX2" fmla="*/ 3059104 w 3059104"/>
              <a:gd name="connsiteY2" fmla="*/ 407179 h 2344066"/>
              <a:gd name="connsiteX3" fmla="*/ 2192982 w 3059104"/>
              <a:gd name="connsiteY3" fmla="*/ 2205856 h 2344066"/>
              <a:gd name="connsiteX4" fmla="*/ 21595 w 3059104"/>
              <a:gd name="connsiteY4" fmla="*/ 2057638 h 2344066"/>
              <a:gd name="connsiteX5" fmla="*/ 1113786 w 3059104"/>
              <a:gd name="connsiteY5" fmla="*/ 12511 h 2344066"/>
              <a:gd name="connsiteX0" fmla="*/ 1113786 w 3059104"/>
              <a:gd name="connsiteY0" fmla="*/ 12511 h 2344066"/>
              <a:gd name="connsiteX1" fmla="*/ 1668620 w 3059104"/>
              <a:gd name="connsiteY1" fmla="*/ 20 h 2344066"/>
              <a:gd name="connsiteX2" fmla="*/ 3059104 w 3059104"/>
              <a:gd name="connsiteY2" fmla="*/ 407179 h 2344066"/>
              <a:gd name="connsiteX3" fmla="*/ 2192982 w 3059104"/>
              <a:gd name="connsiteY3" fmla="*/ 2205856 h 2344066"/>
              <a:gd name="connsiteX4" fmla="*/ 21595 w 3059104"/>
              <a:gd name="connsiteY4" fmla="*/ 2057638 h 2344066"/>
              <a:gd name="connsiteX5" fmla="*/ 1113786 w 3059104"/>
              <a:gd name="connsiteY5" fmla="*/ 12511 h 2344066"/>
              <a:gd name="connsiteX0" fmla="*/ 1113786 w 2878035"/>
              <a:gd name="connsiteY0" fmla="*/ 12511 h 2344066"/>
              <a:gd name="connsiteX1" fmla="*/ 1668620 w 2878035"/>
              <a:gd name="connsiteY1" fmla="*/ 20 h 2344066"/>
              <a:gd name="connsiteX2" fmla="*/ 2878035 w 2878035"/>
              <a:gd name="connsiteY2" fmla="*/ 488660 h 2344066"/>
              <a:gd name="connsiteX3" fmla="*/ 2192982 w 2878035"/>
              <a:gd name="connsiteY3" fmla="*/ 2205856 h 2344066"/>
              <a:gd name="connsiteX4" fmla="*/ 21595 w 2878035"/>
              <a:gd name="connsiteY4" fmla="*/ 2057638 h 2344066"/>
              <a:gd name="connsiteX5" fmla="*/ 1113786 w 2878035"/>
              <a:gd name="connsiteY5" fmla="*/ 12511 h 2344066"/>
              <a:gd name="connsiteX0" fmla="*/ 1111636 w 2875885"/>
              <a:gd name="connsiteY0" fmla="*/ 12511 h 2303235"/>
              <a:gd name="connsiteX1" fmla="*/ 1666470 w 2875885"/>
              <a:gd name="connsiteY1" fmla="*/ 20 h 2303235"/>
              <a:gd name="connsiteX2" fmla="*/ 2875885 w 2875885"/>
              <a:gd name="connsiteY2" fmla="*/ 488660 h 2303235"/>
              <a:gd name="connsiteX3" fmla="*/ 2127457 w 2875885"/>
              <a:gd name="connsiteY3" fmla="*/ 2137955 h 2303235"/>
              <a:gd name="connsiteX4" fmla="*/ 19445 w 2875885"/>
              <a:gd name="connsiteY4" fmla="*/ 2057638 h 2303235"/>
              <a:gd name="connsiteX5" fmla="*/ 1111636 w 2875885"/>
              <a:gd name="connsiteY5" fmla="*/ 12511 h 2303235"/>
              <a:gd name="connsiteX0" fmla="*/ 1111636 w 2875885"/>
              <a:gd name="connsiteY0" fmla="*/ 12511 h 2303235"/>
              <a:gd name="connsiteX1" fmla="*/ 1666470 w 2875885"/>
              <a:gd name="connsiteY1" fmla="*/ 20 h 2303235"/>
              <a:gd name="connsiteX2" fmla="*/ 2555045 w 2875885"/>
              <a:gd name="connsiteY2" fmla="*/ 359234 h 2303235"/>
              <a:gd name="connsiteX3" fmla="*/ 2875885 w 2875885"/>
              <a:gd name="connsiteY3" fmla="*/ 488660 h 2303235"/>
              <a:gd name="connsiteX4" fmla="*/ 2127457 w 2875885"/>
              <a:gd name="connsiteY4" fmla="*/ 2137955 h 2303235"/>
              <a:gd name="connsiteX5" fmla="*/ 19445 w 2875885"/>
              <a:gd name="connsiteY5" fmla="*/ 2057638 h 2303235"/>
              <a:gd name="connsiteX6" fmla="*/ 1111636 w 2875885"/>
              <a:gd name="connsiteY6" fmla="*/ 12511 h 2303235"/>
              <a:gd name="connsiteX0" fmla="*/ 1111636 w 2875885"/>
              <a:gd name="connsiteY0" fmla="*/ 12511 h 2303235"/>
              <a:gd name="connsiteX1" fmla="*/ 1666470 w 2875885"/>
              <a:gd name="connsiteY1" fmla="*/ 20 h 2303235"/>
              <a:gd name="connsiteX2" fmla="*/ 2555045 w 2875885"/>
              <a:gd name="connsiteY2" fmla="*/ 359234 h 2303235"/>
              <a:gd name="connsiteX3" fmla="*/ 2875885 w 2875885"/>
              <a:gd name="connsiteY3" fmla="*/ 488660 h 2303235"/>
              <a:gd name="connsiteX4" fmla="*/ 2794961 w 2875885"/>
              <a:gd name="connsiteY4" fmla="*/ 644419 h 2303235"/>
              <a:gd name="connsiteX5" fmla="*/ 2127457 w 2875885"/>
              <a:gd name="connsiteY5" fmla="*/ 2137955 h 2303235"/>
              <a:gd name="connsiteX6" fmla="*/ 19445 w 2875885"/>
              <a:gd name="connsiteY6" fmla="*/ 2057638 h 2303235"/>
              <a:gd name="connsiteX7" fmla="*/ 1111636 w 2875885"/>
              <a:gd name="connsiteY7" fmla="*/ 12511 h 2303235"/>
              <a:gd name="connsiteX0" fmla="*/ 1111636 w 2794961"/>
              <a:gd name="connsiteY0" fmla="*/ 12511 h 2303235"/>
              <a:gd name="connsiteX1" fmla="*/ 1666470 w 2794961"/>
              <a:gd name="connsiteY1" fmla="*/ 20 h 2303235"/>
              <a:gd name="connsiteX2" fmla="*/ 2555045 w 2794961"/>
              <a:gd name="connsiteY2" fmla="*/ 359234 h 2303235"/>
              <a:gd name="connsiteX3" fmla="*/ 2794961 w 2794961"/>
              <a:gd name="connsiteY3" fmla="*/ 644419 h 2303235"/>
              <a:gd name="connsiteX4" fmla="*/ 2127457 w 2794961"/>
              <a:gd name="connsiteY4" fmla="*/ 2137955 h 2303235"/>
              <a:gd name="connsiteX5" fmla="*/ 19445 w 2794961"/>
              <a:gd name="connsiteY5" fmla="*/ 2057638 h 2303235"/>
              <a:gd name="connsiteX6" fmla="*/ 1111636 w 2794961"/>
              <a:gd name="connsiteY6" fmla="*/ 12511 h 2303235"/>
              <a:gd name="connsiteX0" fmla="*/ 1111636 w 2794961"/>
              <a:gd name="connsiteY0" fmla="*/ 12511 h 2303235"/>
              <a:gd name="connsiteX1" fmla="*/ 1666470 w 2794961"/>
              <a:gd name="connsiteY1" fmla="*/ 20 h 2303235"/>
              <a:gd name="connsiteX2" fmla="*/ 2618419 w 2794961"/>
              <a:gd name="connsiteY2" fmla="*/ 354707 h 2303235"/>
              <a:gd name="connsiteX3" fmla="*/ 2794961 w 2794961"/>
              <a:gd name="connsiteY3" fmla="*/ 644419 h 2303235"/>
              <a:gd name="connsiteX4" fmla="*/ 2127457 w 2794961"/>
              <a:gd name="connsiteY4" fmla="*/ 2137955 h 2303235"/>
              <a:gd name="connsiteX5" fmla="*/ 19445 w 2794961"/>
              <a:gd name="connsiteY5" fmla="*/ 2057638 h 2303235"/>
              <a:gd name="connsiteX6" fmla="*/ 1111636 w 2794961"/>
              <a:gd name="connsiteY6" fmla="*/ 12511 h 2303235"/>
              <a:gd name="connsiteX0" fmla="*/ 1111636 w 2835701"/>
              <a:gd name="connsiteY0" fmla="*/ 12511 h 2303235"/>
              <a:gd name="connsiteX1" fmla="*/ 1666470 w 2835701"/>
              <a:gd name="connsiteY1" fmla="*/ 20 h 2303235"/>
              <a:gd name="connsiteX2" fmla="*/ 2618419 w 2835701"/>
              <a:gd name="connsiteY2" fmla="*/ 354707 h 2303235"/>
              <a:gd name="connsiteX3" fmla="*/ 2835701 w 2835701"/>
              <a:gd name="connsiteY3" fmla="*/ 585571 h 2303235"/>
              <a:gd name="connsiteX4" fmla="*/ 2127457 w 2835701"/>
              <a:gd name="connsiteY4" fmla="*/ 2137955 h 2303235"/>
              <a:gd name="connsiteX5" fmla="*/ 19445 w 2835701"/>
              <a:gd name="connsiteY5" fmla="*/ 2057638 h 2303235"/>
              <a:gd name="connsiteX6" fmla="*/ 1111636 w 2835701"/>
              <a:gd name="connsiteY6" fmla="*/ 12511 h 2303235"/>
              <a:gd name="connsiteX0" fmla="*/ 1111636 w 2835701"/>
              <a:gd name="connsiteY0" fmla="*/ 12511 h 2213719"/>
              <a:gd name="connsiteX1" fmla="*/ 1666470 w 2835701"/>
              <a:gd name="connsiteY1" fmla="*/ 20 h 2213719"/>
              <a:gd name="connsiteX2" fmla="*/ 2618419 w 2835701"/>
              <a:gd name="connsiteY2" fmla="*/ 354707 h 2213719"/>
              <a:gd name="connsiteX3" fmla="*/ 2835701 w 2835701"/>
              <a:gd name="connsiteY3" fmla="*/ 585571 h 2213719"/>
              <a:gd name="connsiteX4" fmla="*/ 2127457 w 2835701"/>
              <a:gd name="connsiteY4" fmla="*/ 2137955 h 2213719"/>
              <a:gd name="connsiteX5" fmla="*/ 19445 w 2835701"/>
              <a:gd name="connsiteY5" fmla="*/ 2057638 h 2213719"/>
              <a:gd name="connsiteX6" fmla="*/ 1111636 w 2835701"/>
              <a:gd name="connsiteY6" fmla="*/ 12511 h 2213719"/>
              <a:gd name="connsiteX0" fmla="*/ 1111636 w 2835701"/>
              <a:gd name="connsiteY0" fmla="*/ 12511 h 2212933"/>
              <a:gd name="connsiteX1" fmla="*/ 1666470 w 2835701"/>
              <a:gd name="connsiteY1" fmla="*/ 20 h 2212933"/>
              <a:gd name="connsiteX2" fmla="*/ 2618419 w 2835701"/>
              <a:gd name="connsiteY2" fmla="*/ 354707 h 2212933"/>
              <a:gd name="connsiteX3" fmla="*/ 2835701 w 2835701"/>
              <a:gd name="connsiteY3" fmla="*/ 585571 h 2212933"/>
              <a:gd name="connsiteX4" fmla="*/ 2127457 w 2835701"/>
              <a:gd name="connsiteY4" fmla="*/ 2137955 h 2212933"/>
              <a:gd name="connsiteX5" fmla="*/ 19445 w 2835701"/>
              <a:gd name="connsiteY5" fmla="*/ 2057638 h 2212933"/>
              <a:gd name="connsiteX6" fmla="*/ 1111636 w 2835701"/>
              <a:gd name="connsiteY6" fmla="*/ 12511 h 2212933"/>
              <a:gd name="connsiteX0" fmla="*/ 1111636 w 2835701"/>
              <a:gd name="connsiteY0" fmla="*/ 12511 h 2137955"/>
              <a:gd name="connsiteX1" fmla="*/ 1666470 w 2835701"/>
              <a:gd name="connsiteY1" fmla="*/ 20 h 2137955"/>
              <a:gd name="connsiteX2" fmla="*/ 2618419 w 2835701"/>
              <a:gd name="connsiteY2" fmla="*/ 354707 h 2137955"/>
              <a:gd name="connsiteX3" fmla="*/ 2835701 w 2835701"/>
              <a:gd name="connsiteY3" fmla="*/ 585571 h 2137955"/>
              <a:gd name="connsiteX4" fmla="*/ 2127457 w 2835701"/>
              <a:gd name="connsiteY4" fmla="*/ 2137955 h 2137955"/>
              <a:gd name="connsiteX5" fmla="*/ 19445 w 2835701"/>
              <a:gd name="connsiteY5" fmla="*/ 2057638 h 2137955"/>
              <a:gd name="connsiteX6" fmla="*/ 1111636 w 2835701"/>
              <a:gd name="connsiteY6" fmla="*/ 12511 h 2137955"/>
              <a:gd name="connsiteX0" fmla="*/ 1111636 w 2835701"/>
              <a:gd name="connsiteY0" fmla="*/ 12511 h 2083634"/>
              <a:gd name="connsiteX1" fmla="*/ 1666470 w 2835701"/>
              <a:gd name="connsiteY1" fmla="*/ 20 h 2083634"/>
              <a:gd name="connsiteX2" fmla="*/ 2618419 w 2835701"/>
              <a:gd name="connsiteY2" fmla="*/ 354707 h 2083634"/>
              <a:gd name="connsiteX3" fmla="*/ 2835701 w 2835701"/>
              <a:gd name="connsiteY3" fmla="*/ 585571 h 2083634"/>
              <a:gd name="connsiteX4" fmla="*/ 2127457 w 2835701"/>
              <a:gd name="connsiteY4" fmla="*/ 2083634 h 2083634"/>
              <a:gd name="connsiteX5" fmla="*/ 19445 w 2835701"/>
              <a:gd name="connsiteY5" fmla="*/ 2057638 h 2083634"/>
              <a:gd name="connsiteX6" fmla="*/ 1111636 w 2835701"/>
              <a:gd name="connsiteY6" fmla="*/ 12511 h 2083634"/>
              <a:gd name="connsiteX0" fmla="*/ 1092191 w 2816256"/>
              <a:gd name="connsiteY0" fmla="*/ 12511 h 2083634"/>
              <a:gd name="connsiteX1" fmla="*/ 1647025 w 2816256"/>
              <a:gd name="connsiteY1" fmla="*/ 20 h 2083634"/>
              <a:gd name="connsiteX2" fmla="*/ 2598974 w 2816256"/>
              <a:gd name="connsiteY2" fmla="*/ 354707 h 2083634"/>
              <a:gd name="connsiteX3" fmla="*/ 2816256 w 2816256"/>
              <a:gd name="connsiteY3" fmla="*/ 585571 h 2083634"/>
              <a:gd name="connsiteX4" fmla="*/ 2108012 w 2816256"/>
              <a:gd name="connsiteY4" fmla="*/ 2083634 h 2083634"/>
              <a:gd name="connsiteX5" fmla="*/ 0 w 2816256"/>
              <a:gd name="connsiteY5" fmla="*/ 2057638 h 2083634"/>
              <a:gd name="connsiteX6" fmla="*/ 1092191 w 2816256"/>
              <a:gd name="connsiteY6" fmla="*/ 12511 h 2083634"/>
              <a:gd name="connsiteX0" fmla="*/ 1092191 w 2816256"/>
              <a:gd name="connsiteY0" fmla="*/ 12511 h 2083634"/>
              <a:gd name="connsiteX1" fmla="*/ 1647025 w 2816256"/>
              <a:gd name="connsiteY1" fmla="*/ 20 h 2083634"/>
              <a:gd name="connsiteX2" fmla="*/ 2598974 w 2816256"/>
              <a:gd name="connsiteY2" fmla="*/ 354707 h 2083634"/>
              <a:gd name="connsiteX3" fmla="*/ 2816256 w 2816256"/>
              <a:gd name="connsiteY3" fmla="*/ 585571 h 2083634"/>
              <a:gd name="connsiteX4" fmla="*/ 2108012 w 2816256"/>
              <a:gd name="connsiteY4" fmla="*/ 2083634 h 2083634"/>
              <a:gd name="connsiteX5" fmla="*/ 0 w 2816256"/>
              <a:gd name="connsiteY5" fmla="*/ 2057638 h 2083634"/>
              <a:gd name="connsiteX6" fmla="*/ 1092191 w 2816256"/>
              <a:gd name="connsiteY6" fmla="*/ 12511 h 2083634"/>
              <a:gd name="connsiteX0" fmla="*/ 1047313 w 2771378"/>
              <a:gd name="connsiteY0" fmla="*/ 12511 h 2083634"/>
              <a:gd name="connsiteX1" fmla="*/ 1602147 w 2771378"/>
              <a:gd name="connsiteY1" fmla="*/ 20 h 2083634"/>
              <a:gd name="connsiteX2" fmla="*/ 2554096 w 2771378"/>
              <a:gd name="connsiteY2" fmla="*/ 354707 h 2083634"/>
              <a:gd name="connsiteX3" fmla="*/ 2771378 w 2771378"/>
              <a:gd name="connsiteY3" fmla="*/ 585571 h 2083634"/>
              <a:gd name="connsiteX4" fmla="*/ 2063134 w 2771378"/>
              <a:gd name="connsiteY4" fmla="*/ 2083634 h 2083634"/>
              <a:gd name="connsiteX5" fmla="*/ 0 w 2771378"/>
              <a:gd name="connsiteY5" fmla="*/ 2052028 h 2083634"/>
              <a:gd name="connsiteX6" fmla="*/ 1047313 w 2771378"/>
              <a:gd name="connsiteY6" fmla="*/ 12511 h 2083634"/>
              <a:gd name="connsiteX0" fmla="*/ 1047313 w 2771378"/>
              <a:gd name="connsiteY0" fmla="*/ 12511 h 2083634"/>
              <a:gd name="connsiteX1" fmla="*/ 1602147 w 2771378"/>
              <a:gd name="connsiteY1" fmla="*/ 20 h 2083634"/>
              <a:gd name="connsiteX2" fmla="*/ 2554096 w 2771378"/>
              <a:gd name="connsiteY2" fmla="*/ 354707 h 2083634"/>
              <a:gd name="connsiteX3" fmla="*/ 2771378 w 2771378"/>
              <a:gd name="connsiteY3" fmla="*/ 585571 h 2083634"/>
              <a:gd name="connsiteX4" fmla="*/ 2063134 w 2771378"/>
              <a:gd name="connsiteY4" fmla="*/ 2083634 h 2083634"/>
              <a:gd name="connsiteX5" fmla="*/ 1034446 w 2771378"/>
              <a:gd name="connsiteY5" fmla="*/ 2078588 h 2083634"/>
              <a:gd name="connsiteX6" fmla="*/ 0 w 2771378"/>
              <a:gd name="connsiteY6" fmla="*/ 2052028 h 2083634"/>
              <a:gd name="connsiteX7" fmla="*/ 1047313 w 2771378"/>
              <a:gd name="connsiteY7" fmla="*/ 12511 h 2083634"/>
              <a:gd name="connsiteX0" fmla="*/ 1047313 w 2771378"/>
              <a:gd name="connsiteY0" fmla="*/ 12511 h 2252493"/>
              <a:gd name="connsiteX1" fmla="*/ 1602147 w 2771378"/>
              <a:gd name="connsiteY1" fmla="*/ 20 h 2252493"/>
              <a:gd name="connsiteX2" fmla="*/ 2554096 w 2771378"/>
              <a:gd name="connsiteY2" fmla="*/ 354707 h 2252493"/>
              <a:gd name="connsiteX3" fmla="*/ 2771378 w 2771378"/>
              <a:gd name="connsiteY3" fmla="*/ 585571 h 2252493"/>
              <a:gd name="connsiteX4" fmla="*/ 2063134 w 2771378"/>
              <a:gd name="connsiteY4" fmla="*/ 2083634 h 2252493"/>
              <a:gd name="connsiteX5" fmla="*/ 1056885 w 2771378"/>
              <a:gd name="connsiteY5" fmla="*/ 2252493 h 2252493"/>
              <a:gd name="connsiteX6" fmla="*/ 0 w 2771378"/>
              <a:gd name="connsiteY6" fmla="*/ 2052028 h 2252493"/>
              <a:gd name="connsiteX7" fmla="*/ 1047313 w 2771378"/>
              <a:gd name="connsiteY7" fmla="*/ 12511 h 2252493"/>
              <a:gd name="connsiteX0" fmla="*/ 1047313 w 2771378"/>
              <a:gd name="connsiteY0" fmla="*/ 82289 h 2322271"/>
              <a:gd name="connsiteX1" fmla="*/ 2554096 w 2771378"/>
              <a:gd name="connsiteY1" fmla="*/ 424485 h 2322271"/>
              <a:gd name="connsiteX2" fmla="*/ 2771378 w 2771378"/>
              <a:gd name="connsiteY2" fmla="*/ 655349 h 2322271"/>
              <a:gd name="connsiteX3" fmla="*/ 2063134 w 2771378"/>
              <a:gd name="connsiteY3" fmla="*/ 2153412 h 2322271"/>
              <a:gd name="connsiteX4" fmla="*/ 1056885 w 2771378"/>
              <a:gd name="connsiteY4" fmla="*/ 2322271 h 2322271"/>
              <a:gd name="connsiteX5" fmla="*/ 0 w 2771378"/>
              <a:gd name="connsiteY5" fmla="*/ 2121806 h 2322271"/>
              <a:gd name="connsiteX6" fmla="*/ 1047313 w 2771378"/>
              <a:gd name="connsiteY6" fmla="*/ 82289 h 2322271"/>
              <a:gd name="connsiteX0" fmla="*/ 1047313 w 2771378"/>
              <a:gd name="connsiteY0" fmla="*/ 0 h 2239982"/>
              <a:gd name="connsiteX1" fmla="*/ 2554096 w 2771378"/>
              <a:gd name="connsiteY1" fmla="*/ 342196 h 2239982"/>
              <a:gd name="connsiteX2" fmla="*/ 2771378 w 2771378"/>
              <a:gd name="connsiteY2" fmla="*/ 573060 h 2239982"/>
              <a:gd name="connsiteX3" fmla="*/ 2063134 w 2771378"/>
              <a:gd name="connsiteY3" fmla="*/ 2071123 h 2239982"/>
              <a:gd name="connsiteX4" fmla="*/ 1056885 w 2771378"/>
              <a:gd name="connsiteY4" fmla="*/ 2239982 h 2239982"/>
              <a:gd name="connsiteX5" fmla="*/ 0 w 2771378"/>
              <a:gd name="connsiteY5" fmla="*/ 2039517 h 2239982"/>
              <a:gd name="connsiteX6" fmla="*/ 1047313 w 2771378"/>
              <a:gd name="connsiteY6" fmla="*/ 0 h 2239982"/>
              <a:gd name="connsiteX0" fmla="*/ 1047313 w 2771378"/>
              <a:gd name="connsiteY0" fmla="*/ 0 h 2239982"/>
              <a:gd name="connsiteX1" fmla="*/ 2627023 w 2771378"/>
              <a:gd name="connsiteY1" fmla="*/ 420734 h 2239982"/>
              <a:gd name="connsiteX2" fmla="*/ 2771378 w 2771378"/>
              <a:gd name="connsiteY2" fmla="*/ 573060 h 2239982"/>
              <a:gd name="connsiteX3" fmla="*/ 2063134 w 2771378"/>
              <a:gd name="connsiteY3" fmla="*/ 2071123 h 2239982"/>
              <a:gd name="connsiteX4" fmla="*/ 1056885 w 2771378"/>
              <a:gd name="connsiteY4" fmla="*/ 2239982 h 2239982"/>
              <a:gd name="connsiteX5" fmla="*/ 0 w 2771378"/>
              <a:gd name="connsiteY5" fmla="*/ 2039517 h 2239982"/>
              <a:gd name="connsiteX6" fmla="*/ 1047313 w 2771378"/>
              <a:gd name="connsiteY6" fmla="*/ 0 h 2239982"/>
              <a:gd name="connsiteX0" fmla="*/ 1047313 w 2771378"/>
              <a:gd name="connsiteY0" fmla="*/ 0 h 2239982"/>
              <a:gd name="connsiteX1" fmla="*/ 2627023 w 2771378"/>
              <a:gd name="connsiteY1" fmla="*/ 420734 h 2239982"/>
              <a:gd name="connsiteX2" fmla="*/ 2771378 w 2771378"/>
              <a:gd name="connsiteY2" fmla="*/ 573060 h 2239982"/>
              <a:gd name="connsiteX3" fmla="*/ 2063134 w 2771378"/>
              <a:gd name="connsiteY3" fmla="*/ 2071123 h 2239982"/>
              <a:gd name="connsiteX4" fmla="*/ 1056885 w 2771378"/>
              <a:gd name="connsiteY4" fmla="*/ 2239982 h 2239982"/>
              <a:gd name="connsiteX5" fmla="*/ 0 w 2771378"/>
              <a:gd name="connsiteY5" fmla="*/ 2039517 h 2239982"/>
              <a:gd name="connsiteX6" fmla="*/ 1047313 w 2771378"/>
              <a:gd name="connsiteY6" fmla="*/ 0 h 223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1378" h="2239982">
                <a:moveTo>
                  <a:pt x="1047313" y="0"/>
                </a:moveTo>
                <a:cubicBezTo>
                  <a:pt x="1489825" y="87361"/>
                  <a:pt x="2350898" y="347663"/>
                  <a:pt x="2627023" y="420734"/>
                </a:cubicBezTo>
                <a:lnTo>
                  <a:pt x="2771378" y="573060"/>
                </a:lnTo>
                <a:lnTo>
                  <a:pt x="2063134" y="2071123"/>
                </a:lnTo>
                <a:lnTo>
                  <a:pt x="1056885" y="2239982"/>
                </a:lnTo>
                <a:lnTo>
                  <a:pt x="0" y="2039517"/>
                </a:lnTo>
                <a:cubicBezTo>
                  <a:pt x="170202" y="1703383"/>
                  <a:pt x="887800" y="295903"/>
                  <a:pt x="1047313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943396" y="2282723"/>
            <a:ext cx="2837600" cy="2839130"/>
            <a:chOff x="5434874" y="2457450"/>
            <a:chExt cx="2837600" cy="2839130"/>
          </a:xfrm>
        </p:grpSpPr>
        <p:sp>
          <p:nvSpPr>
            <p:cNvPr id="47" name="Oval 46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151553" y="3429341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553" y="3429341"/>
                <a:ext cx="57381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912249" y="5526457"/>
            <a:ext cx="4316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remaining cuts have bounded norm.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713382" y="4215930"/>
            <a:ext cx="348172" cy="338554"/>
            <a:chOff x="5097887" y="3850507"/>
            <a:chExt cx="348172" cy="338554"/>
          </a:xfrm>
        </p:grpSpPr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5162236" y="3899377"/>
              <a:ext cx="212146" cy="212146"/>
            </a:xfrm>
            <a:prstGeom prst="ellipse">
              <a:avLst/>
            </a:prstGeom>
            <a:noFill/>
            <a:ln w="19050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97887" y="3850507"/>
                  <a:ext cx="34817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7887" y="3850507"/>
                  <a:ext cx="348172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6767108" y="4409269"/>
            <a:ext cx="348172" cy="338554"/>
            <a:chOff x="5097887" y="3850507"/>
            <a:chExt cx="348172" cy="338554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162236" y="3899377"/>
              <a:ext cx="212146" cy="212146"/>
            </a:xfrm>
            <a:prstGeom prst="ellipse">
              <a:avLst/>
            </a:prstGeom>
            <a:noFill/>
            <a:ln w="19050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097887" y="3850507"/>
                  <a:ext cx="34817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7887" y="3850507"/>
                  <a:ext cx="348172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7750841" y="4231779"/>
            <a:ext cx="348172" cy="338554"/>
            <a:chOff x="5097887" y="3850507"/>
            <a:chExt cx="348172" cy="338554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162236" y="3899377"/>
              <a:ext cx="212146" cy="212146"/>
            </a:xfrm>
            <a:prstGeom prst="ellipse">
              <a:avLst/>
            </a:prstGeom>
            <a:noFill/>
            <a:ln w="19050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097887" y="3850507"/>
                  <a:ext cx="34817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7887" y="3850507"/>
                  <a:ext cx="348172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8463936" y="2764929"/>
            <a:ext cx="348172" cy="338554"/>
            <a:chOff x="5097887" y="3850507"/>
            <a:chExt cx="348172" cy="338554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162236" y="3899377"/>
              <a:ext cx="212146" cy="212146"/>
            </a:xfrm>
            <a:prstGeom prst="ellipse">
              <a:avLst/>
            </a:prstGeom>
            <a:noFill/>
            <a:ln w="19050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097887" y="3850507"/>
                  <a:ext cx="34817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7887" y="3850507"/>
                  <a:ext cx="348172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8309567" y="2579441"/>
            <a:ext cx="348172" cy="338554"/>
            <a:chOff x="5097887" y="3850507"/>
            <a:chExt cx="348172" cy="338554"/>
          </a:xfrm>
        </p:grpSpPr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5162236" y="3899377"/>
              <a:ext cx="212146" cy="212146"/>
            </a:xfrm>
            <a:prstGeom prst="ellipse">
              <a:avLst/>
            </a:prstGeom>
            <a:noFill/>
            <a:ln w="19050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097887" y="3850507"/>
                  <a:ext cx="34817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7887" y="3850507"/>
                  <a:ext cx="348172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0234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24" grpId="0" animBg="1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Lifting CG cuts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D.,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Dey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Vielma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11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Theorem: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be an exposed face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chemeClr val="tx1"/>
                        </a:solidFill>
                        <a:latin typeface="Cambria Math"/>
                      </a:rPr>
                      <m:t>CG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i="0" dirty="0" smtClean="0">
                        <a:solidFill>
                          <a:schemeClr val="tx1"/>
                        </a:solidFill>
                        <a:latin typeface="Cambria Math"/>
                      </a:rPr>
                      <m:t>CG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Goal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Lift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chemeClr val="tx1"/>
                        </a:solidFill>
                        <a:latin typeface="Cambria Math"/>
                      </a:rPr>
                      <m:t>CG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𝐹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lnSpc>
                    <a:spcPts val="1500"/>
                  </a:lnSpc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514350" indent="-514350">
                  <a:buSzPct val="100000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chemeClr val="tx1"/>
                        </a:solidFill>
                        <a:latin typeface="Cambria Math"/>
                      </a:rPr>
                      <m:t>CG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𝐹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r>
                      <m:rPr>
                        <m:nor/>
                      </m:rPr>
                      <a:rPr lang="en-US" i="0" dirty="0" smtClean="0">
                        <a:solidFill>
                          <a:schemeClr val="tx1"/>
                        </a:solidFill>
                        <a:latin typeface="Cambria Math"/>
                      </a:rPr>
                      <m:t>CG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’)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on “rational” part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514350" indent="-514350">
                  <a:buSzPct val="100000"/>
                  <a:buFont typeface="+mj-lt"/>
                  <a:buAutoNum type="arabicPeriod" startAt="2"/>
                </a:pPr>
                <a:r>
                  <a:rPr lang="en-US" dirty="0" smtClean="0">
                    <a:solidFill>
                      <a:schemeClr val="tx1"/>
                    </a:solidFill>
                  </a:rPr>
                  <a:t>Remove “irrational” parts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using additional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chemeClr val="tx1"/>
                        </a:solidFill>
                        <a:latin typeface="Cambria Math"/>
                      </a:rPr>
                      <m:t>CG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cuts.</a:t>
                </a: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blipFill rotWithShape="1">
                <a:blip r:embed="rId3"/>
                <a:stretch>
                  <a:fillRect l="-103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/>
          <p:nvPr/>
        </p:nvSpPr>
        <p:spPr>
          <a:xfrm>
            <a:off x="6405726" y="4038600"/>
            <a:ext cx="1624173" cy="1805989"/>
          </a:xfrm>
          <a:custGeom>
            <a:avLst/>
            <a:gdLst>
              <a:gd name="connsiteX0" fmla="*/ 753134 w 1456064"/>
              <a:gd name="connsiteY0" fmla="*/ 43335 h 1941889"/>
              <a:gd name="connsiteX1" fmla="*/ 1423694 w 1456064"/>
              <a:gd name="connsiteY1" fmla="*/ 485295 h 1941889"/>
              <a:gd name="connsiteX2" fmla="*/ 1210334 w 1456064"/>
              <a:gd name="connsiteY2" fmla="*/ 1902615 h 1941889"/>
              <a:gd name="connsiteX3" fmla="*/ 6374 w 1456064"/>
              <a:gd name="connsiteY3" fmla="*/ 1414935 h 1941889"/>
              <a:gd name="connsiteX4" fmla="*/ 753134 w 1456064"/>
              <a:gd name="connsiteY4" fmla="*/ 43335 h 1941889"/>
              <a:gd name="connsiteX0" fmla="*/ 651741 w 1428981"/>
              <a:gd name="connsiteY0" fmla="*/ 62743 h 1791636"/>
              <a:gd name="connsiteX1" fmla="*/ 1428981 w 1428981"/>
              <a:gd name="connsiteY1" fmla="*/ 337063 h 1791636"/>
              <a:gd name="connsiteX2" fmla="*/ 1215621 w 1428981"/>
              <a:gd name="connsiteY2" fmla="*/ 1754383 h 1791636"/>
              <a:gd name="connsiteX3" fmla="*/ 11661 w 1428981"/>
              <a:gd name="connsiteY3" fmla="*/ 1266703 h 1791636"/>
              <a:gd name="connsiteX4" fmla="*/ 651741 w 1428981"/>
              <a:gd name="connsiteY4" fmla="*/ 62743 h 1791636"/>
              <a:gd name="connsiteX0" fmla="*/ 651172 w 1428412"/>
              <a:gd name="connsiteY0" fmla="*/ 56129 h 1785022"/>
              <a:gd name="connsiteX1" fmla="*/ 1428412 w 1428412"/>
              <a:gd name="connsiteY1" fmla="*/ 330449 h 1785022"/>
              <a:gd name="connsiteX2" fmla="*/ 1215052 w 1428412"/>
              <a:gd name="connsiteY2" fmla="*/ 1747769 h 1785022"/>
              <a:gd name="connsiteX3" fmla="*/ 11092 w 1428412"/>
              <a:gd name="connsiteY3" fmla="*/ 1260089 h 1785022"/>
              <a:gd name="connsiteX4" fmla="*/ 651172 w 1428412"/>
              <a:gd name="connsiteY4" fmla="*/ 56129 h 1785022"/>
              <a:gd name="connsiteX0" fmla="*/ 651172 w 1428412"/>
              <a:gd name="connsiteY0" fmla="*/ 56129 h 1785022"/>
              <a:gd name="connsiteX1" fmla="*/ 1428412 w 1428412"/>
              <a:gd name="connsiteY1" fmla="*/ 330449 h 1785022"/>
              <a:gd name="connsiteX2" fmla="*/ 1215052 w 1428412"/>
              <a:gd name="connsiteY2" fmla="*/ 1747769 h 1785022"/>
              <a:gd name="connsiteX3" fmla="*/ 11092 w 1428412"/>
              <a:gd name="connsiteY3" fmla="*/ 1260089 h 1785022"/>
              <a:gd name="connsiteX4" fmla="*/ 651172 w 1428412"/>
              <a:gd name="connsiteY4" fmla="*/ 56129 h 1785022"/>
              <a:gd name="connsiteX0" fmla="*/ 651172 w 1428412"/>
              <a:gd name="connsiteY0" fmla="*/ 0 h 1728893"/>
              <a:gd name="connsiteX1" fmla="*/ 1428412 w 1428412"/>
              <a:gd name="connsiteY1" fmla="*/ 274320 h 1728893"/>
              <a:gd name="connsiteX2" fmla="*/ 1215052 w 1428412"/>
              <a:gd name="connsiteY2" fmla="*/ 1691640 h 1728893"/>
              <a:gd name="connsiteX3" fmla="*/ 11092 w 1428412"/>
              <a:gd name="connsiteY3" fmla="*/ 1203960 h 1728893"/>
              <a:gd name="connsiteX4" fmla="*/ 651172 w 1428412"/>
              <a:gd name="connsiteY4" fmla="*/ 0 h 1728893"/>
              <a:gd name="connsiteX0" fmla="*/ 651172 w 1588645"/>
              <a:gd name="connsiteY0" fmla="*/ 0 h 1728893"/>
              <a:gd name="connsiteX1" fmla="*/ 1565572 w 1588645"/>
              <a:gd name="connsiteY1" fmla="*/ 152400 h 1728893"/>
              <a:gd name="connsiteX2" fmla="*/ 1215052 w 1588645"/>
              <a:gd name="connsiteY2" fmla="*/ 1691640 h 1728893"/>
              <a:gd name="connsiteX3" fmla="*/ 11092 w 1588645"/>
              <a:gd name="connsiteY3" fmla="*/ 1203960 h 1728893"/>
              <a:gd name="connsiteX4" fmla="*/ 651172 w 1588645"/>
              <a:gd name="connsiteY4" fmla="*/ 0 h 1728893"/>
              <a:gd name="connsiteX0" fmla="*/ 651172 w 1648192"/>
              <a:gd name="connsiteY0" fmla="*/ 0 h 1728893"/>
              <a:gd name="connsiteX1" fmla="*/ 1565572 w 1648192"/>
              <a:gd name="connsiteY1" fmla="*/ 152400 h 1728893"/>
              <a:gd name="connsiteX2" fmla="*/ 1215052 w 1648192"/>
              <a:gd name="connsiteY2" fmla="*/ 1691640 h 1728893"/>
              <a:gd name="connsiteX3" fmla="*/ 11092 w 1648192"/>
              <a:gd name="connsiteY3" fmla="*/ 1203960 h 1728893"/>
              <a:gd name="connsiteX4" fmla="*/ 651172 w 1648192"/>
              <a:gd name="connsiteY4" fmla="*/ 0 h 1728893"/>
              <a:gd name="connsiteX0" fmla="*/ 651172 w 1611320"/>
              <a:gd name="connsiteY0" fmla="*/ 0 h 1728893"/>
              <a:gd name="connsiteX1" fmla="*/ 1565572 w 1611320"/>
              <a:gd name="connsiteY1" fmla="*/ 152400 h 1728893"/>
              <a:gd name="connsiteX2" fmla="*/ 1215052 w 1611320"/>
              <a:gd name="connsiteY2" fmla="*/ 1691640 h 1728893"/>
              <a:gd name="connsiteX3" fmla="*/ 11092 w 1611320"/>
              <a:gd name="connsiteY3" fmla="*/ 1203960 h 1728893"/>
              <a:gd name="connsiteX4" fmla="*/ 651172 w 1611320"/>
              <a:gd name="connsiteY4" fmla="*/ 0 h 1728893"/>
              <a:gd name="connsiteX0" fmla="*/ 651172 w 1611320"/>
              <a:gd name="connsiteY0" fmla="*/ 0 h 1728893"/>
              <a:gd name="connsiteX1" fmla="*/ 1565572 w 1611320"/>
              <a:gd name="connsiteY1" fmla="*/ 152400 h 1728893"/>
              <a:gd name="connsiteX2" fmla="*/ 1215052 w 1611320"/>
              <a:gd name="connsiteY2" fmla="*/ 1691640 h 1728893"/>
              <a:gd name="connsiteX3" fmla="*/ 11092 w 1611320"/>
              <a:gd name="connsiteY3" fmla="*/ 1203960 h 1728893"/>
              <a:gd name="connsiteX4" fmla="*/ 651172 w 1611320"/>
              <a:gd name="connsiteY4" fmla="*/ 0 h 1728893"/>
              <a:gd name="connsiteX0" fmla="*/ 651172 w 1611320"/>
              <a:gd name="connsiteY0" fmla="*/ 0 h 1728893"/>
              <a:gd name="connsiteX1" fmla="*/ 1565572 w 1611320"/>
              <a:gd name="connsiteY1" fmla="*/ 152400 h 1728893"/>
              <a:gd name="connsiteX2" fmla="*/ 1215052 w 1611320"/>
              <a:gd name="connsiteY2" fmla="*/ 1691640 h 1728893"/>
              <a:gd name="connsiteX3" fmla="*/ 11092 w 1611320"/>
              <a:gd name="connsiteY3" fmla="*/ 1203960 h 1728893"/>
              <a:gd name="connsiteX4" fmla="*/ 651172 w 1611320"/>
              <a:gd name="connsiteY4" fmla="*/ 0 h 1728893"/>
              <a:gd name="connsiteX0" fmla="*/ 651172 w 1611320"/>
              <a:gd name="connsiteY0" fmla="*/ 0 h 1728893"/>
              <a:gd name="connsiteX1" fmla="*/ 1565572 w 1611320"/>
              <a:gd name="connsiteY1" fmla="*/ 152400 h 1728893"/>
              <a:gd name="connsiteX2" fmla="*/ 1215052 w 1611320"/>
              <a:gd name="connsiteY2" fmla="*/ 1691640 h 1728893"/>
              <a:gd name="connsiteX3" fmla="*/ 11092 w 1611320"/>
              <a:gd name="connsiteY3" fmla="*/ 1203960 h 1728893"/>
              <a:gd name="connsiteX4" fmla="*/ 651172 w 1611320"/>
              <a:gd name="connsiteY4" fmla="*/ 0 h 1728893"/>
              <a:gd name="connsiteX0" fmla="*/ 665635 w 1610543"/>
              <a:gd name="connsiteY0" fmla="*/ 0 h 1805989"/>
              <a:gd name="connsiteX1" fmla="*/ 1564795 w 1610543"/>
              <a:gd name="connsiteY1" fmla="*/ 228600 h 1805989"/>
              <a:gd name="connsiteX2" fmla="*/ 1214275 w 1610543"/>
              <a:gd name="connsiteY2" fmla="*/ 1767840 h 1805989"/>
              <a:gd name="connsiteX3" fmla="*/ 10315 w 1610543"/>
              <a:gd name="connsiteY3" fmla="*/ 1280160 h 1805989"/>
              <a:gd name="connsiteX4" fmla="*/ 665635 w 1610543"/>
              <a:gd name="connsiteY4" fmla="*/ 0 h 1805989"/>
              <a:gd name="connsiteX0" fmla="*/ 665635 w 1624173"/>
              <a:gd name="connsiteY0" fmla="*/ 0 h 1805989"/>
              <a:gd name="connsiteX1" fmla="*/ 1580035 w 1624173"/>
              <a:gd name="connsiteY1" fmla="*/ 320040 h 1805989"/>
              <a:gd name="connsiteX2" fmla="*/ 1214275 w 1624173"/>
              <a:gd name="connsiteY2" fmla="*/ 1767840 h 1805989"/>
              <a:gd name="connsiteX3" fmla="*/ 10315 w 1624173"/>
              <a:gd name="connsiteY3" fmla="*/ 1280160 h 1805989"/>
              <a:gd name="connsiteX4" fmla="*/ 665635 w 1624173"/>
              <a:gd name="connsiteY4" fmla="*/ 0 h 1805989"/>
              <a:gd name="connsiteX0" fmla="*/ 665635 w 1624173"/>
              <a:gd name="connsiteY0" fmla="*/ 0 h 1805989"/>
              <a:gd name="connsiteX1" fmla="*/ 1580035 w 1624173"/>
              <a:gd name="connsiteY1" fmla="*/ 320040 h 1805989"/>
              <a:gd name="connsiteX2" fmla="*/ 1214275 w 1624173"/>
              <a:gd name="connsiteY2" fmla="*/ 1767840 h 1805989"/>
              <a:gd name="connsiteX3" fmla="*/ 10315 w 1624173"/>
              <a:gd name="connsiteY3" fmla="*/ 1280160 h 1805989"/>
              <a:gd name="connsiteX4" fmla="*/ 665635 w 1624173"/>
              <a:gd name="connsiteY4" fmla="*/ 0 h 1805989"/>
              <a:gd name="connsiteX0" fmla="*/ 665635 w 1624173"/>
              <a:gd name="connsiteY0" fmla="*/ 0 h 1805989"/>
              <a:gd name="connsiteX1" fmla="*/ 1580035 w 1624173"/>
              <a:gd name="connsiteY1" fmla="*/ 320040 h 1805989"/>
              <a:gd name="connsiteX2" fmla="*/ 1214275 w 1624173"/>
              <a:gd name="connsiteY2" fmla="*/ 1767840 h 1805989"/>
              <a:gd name="connsiteX3" fmla="*/ 10315 w 1624173"/>
              <a:gd name="connsiteY3" fmla="*/ 1280160 h 1805989"/>
              <a:gd name="connsiteX4" fmla="*/ 665635 w 1624173"/>
              <a:gd name="connsiteY4" fmla="*/ 0 h 180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4173" h="1805989">
                <a:moveTo>
                  <a:pt x="665635" y="0"/>
                </a:moveTo>
                <a:cubicBezTo>
                  <a:pt x="1618135" y="317500"/>
                  <a:pt x="678335" y="22860"/>
                  <a:pt x="1580035" y="320040"/>
                </a:cubicBezTo>
                <a:cubicBezTo>
                  <a:pt x="1734975" y="647700"/>
                  <a:pt x="1450495" y="1612900"/>
                  <a:pt x="1214275" y="1767840"/>
                </a:cubicBezTo>
                <a:cubicBezTo>
                  <a:pt x="978055" y="1922780"/>
                  <a:pt x="101755" y="1574800"/>
                  <a:pt x="10315" y="1280160"/>
                </a:cubicBezTo>
                <a:cubicBezTo>
                  <a:pt x="-81125" y="985520"/>
                  <a:pt x="459895" y="139700"/>
                  <a:pt x="66563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589222" y="3249640"/>
            <a:ext cx="1924406" cy="2837302"/>
            <a:chOff x="6558742" y="3402040"/>
            <a:chExt cx="1924406" cy="2837302"/>
          </a:xfrm>
        </p:grpSpPr>
        <p:sp>
          <p:nvSpPr>
            <p:cNvPr id="198" name="Oval 197"/>
            <p:cNvSpPr/>
            <p:nvPr/>
          </p:nvSpPr>
          <p:spPr>
            <a:xfrm>
              <a:off x="6558742" y="34020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6560316" y="43164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6558742" y="52308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6558742" y="61452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7474438" y="340337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7476012" y="431777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7474438" y="523217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7474438" y="614657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8390134" y="340470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8391708" y="431910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8390134" y="523350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8390134" y="614790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Connector 42"/>
          <p:cNvCxnSpPr>
            <a:stCxn id="6" idx="0"/>
            <a:endCxn id="6" idx="1"/>
          </p:cNvCxnSpPr>
          <p:nvPr/>
        </p:nvCxnSpPr>
        <p:spPr>
          <a:xfrm>
            <a:off x="7071361" y="4038600"/>
            <a:ext cx="914400" cy="3200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559050" y="3576638"/>
            <a:ext cx="208588" cy="6109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22323" y="3845415"/>
                <a:ext cx="508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323" y="3845415"/>
                <a:ext cx="50808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916184" y="4941594"/>
                <a:ext cx="5241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184" y="4941594"/>
                <a:ext cx="52418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576715" y="3287993"/>
            <a:ext cx="961451" cy="1871306"/>
            <a:chOff x="6576715" y="3287993"/>
            <a:chExt cx="961451" cy="1871306"/>
          </a:xfrm>
        </p:grpSpPr>
        <p:grpSp>
          <p:nvGrpSpPr>
            <p:cNvPr id="52" name="Group 51"/>
            <p:cNvGrpSpPr/>
            <p:nvPr/>
          </p:nvGrpSpPr>
          <p:grpSpPr>
            <a:xfrm rot="16200000">
              <a:off x="6121788" y="3742920"/>
              <a:ext cx="1871306" cy="961451"/>
              <a:chOff x="5453059" y="3373181"/>
              <a:chExt cx="1871306" cy="961451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5453059" y="4331970"/>
                <a:ext cx="1871306" cy="266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6392357" y="3373181"/>
                <a:ext cx="5507" cy="9398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588352" y="3596874"/>
                  <a:ext cx="48846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352" y="3596874"/>
                  <a:ext cx="488467" cy="57342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6076711" y="3280739"/>
            <a:ext cx="961451" cy="1871306"/>
            <a:chOff x="6576715" y="3287993"/>
            <a:chExt cx="961451" cy="1871306"/>
          </a:xfrm>
        </p:grpSpPr>
        <p:grpSp>
          <p:nvGrpSpPr>
            <p:cNvPr id="59" name="Group 58"/>
            <p:cNvGrpSpPr/>
            <p:nvPr/>
          </p:nvGrpSpPr>
          <p:grpSpPr>
            <a:xfrm rot="16200000">
              <a:off x="6121788" y="3742920"/>
              <a:ext cx="1871306" cy="961451"/>
              <a:chOff x="5453059" y="3373181"/>
              <a:chExt cx="1871306" cy="961451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5453059" y="4331970"/>
                <a:ext cx="1871306" cy="266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V="1">
                <a:off x="6392357" y="3373181"/>
                <a:ext cx="5507" cy="9398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6588352" y="3596874"/>
                  <a:ext cx="48846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352" y="3596874"/>
                  <a:ext cx="488467" cy="57342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6228468" y="2978184"/>
            <a:ext cx="1871306" cy="1086108"/>
            <a:chOff x="6228468" y="2978184"/>
            <a:chExt cx="1871306" cy="1086108"/>
          </a:xfrm>
        </p:grpSpPr>
        <p:grpSp>
          <p:nvGrpSpPr>
            <p:cNvPr id="64" name="Group 63"/>
            <p:cNvGrpSpPr/>
            <p:nvPr/>
          </p:nvGrpSpPr>
          <p:grpSpPr>
            <a:xfrm rot="629038">
              <a:off x="6228468" y="3102841"/>
              <a:ext cx="1871306" cy="961451"/>
              <a:chOff x="5453059" y="3373181"/>
              <a:chExt cx="1871306" cy="961451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5453059" y="4331970"/>
                <a:ext cx="1871306" cy="266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flipV="1">
                <a:off x="6392357" y="3373181"/>
                <a:ext cx="5507" cy="9398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6673151" y="2978184"/>
                  <a:ext cx="582211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151" y="2978184"/>
                  <a:ext cx="582211" cy="57342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6396108" y="3084864"/>
            <a:ext cx="1871306" cy="1086108"/>
            <a:chOff x="6228468" y="2978184"/>
            <a:chExt cx="1871306" cy="1086108"/>
          </a:xfrm>
        </p:grpSpPr>
        <p:grpSp>
          <p:nvGrpSpPr>
            <p:cNvPr id="70" name="Group 69"/>
            <p:cNvGrpSpPr/>
            <p:nvPr/>
          </p:nvGrpSpPr>
          <p:grpSpPr>
            <a:xfrm rot="629038">
              <a:off x="6228468" y="3102841"/>
              <a:ext cx="1871306" cy="961451"/>
              <a:chOff x="5453059" y="3373181"/>
              <a:chExt cx="1871306" cy="961451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5453059" y="4331970"/>
                <a:ext cx="1871306" cy="266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V="1">
                <a:off x="6392357" y="3373181"/>
                <a:ext cx="5507" cy="9398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673151" y="2978184"/>
                  <a:ext cx="582211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151" y="2978184"/>
                  <a:ext cx="582211" cy="57342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5444275" y="4267551"/>
            <a:ext cx="961451" cy="1871306"/>
            <a:chOff x="6576715" y="3287993"/>
            <a:chExt cx="961451" cy="1871306"/>
          </a:xfrm>
        </p:grpSpPr>
        <p:grpSp>
          <p:nvGrpSpPr>
            <p:cNvPr id="45" name="Group 44"/>
            <p:cNvGrpSpPr/>
            <p:nvPr/>
          </p:nvGrpSpPr>
          <p:grpSpPr>
            <a:xfrm rot="16200000">
              <a:off x="6121788" y="3742920"/>
              <a:ext cx="1871306" cy="961451"/>
              <a:chOff x="5453059" y="3373181"/>
              <a:chExt cx="1871306" cy="961451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5453059" y="4331970"/>
                <a:ext cx="1871306" cy="266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6392357" y="3373181"/>
                <a:ext cx="5507" cy="9398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6588352" y="3596874"/>
                  <a:ext cx="48846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352" y="3596874"/>
                  <a:ext cx="488467" cy="57342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/>
          <p:cNvGrpSpPr/>
          <p:nvPr/>
        </p:nvGrpSpPr>
        <p:grpSpPr>
          <a:xfrm>
            <a:off x="5671963" y="4267549"/>
            <a:ext cx="961451" cy="1871306"/>
            <a:chOff x="6576715" y="3287993"/>
            <a:chExt cx="961451" cy="1871306"/>
          </a:xfrm>
        </p:grpSpPr>
        <p:grpSp>
          <p:nvGrpSpPr>
            <p:cNvPr id="74" name="Group 73"/>
            <p:cNvGrpSpPr/>
            <p:nvPr/>
          </p:nvGrpSpPr>
          <p:grpSpPr>
            <a:xfrm rot="16200000">
              <a:off x="6121788" y="3742920"/>
              <a:ext cx="1871306" cy="961451"/>
              <a:chOff x="5453059" y="3373181"/>
              <a:chExt cx="1871306" cy="961451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453059" y="4331970"/>
                <a:ext cx="1871306" cy="266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V="1">
                <a:off x="6392357" y="3373181"/>
                <a:ext cx="5507" cy="9398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6588352" y="3596874"/>
                  <a:ext cx="48846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352" y="3596874"/>
                  <a:ext cx="488467" cy="57342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5351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6710" y="3740011"/>
            <a:ext cx="4089197" cy="3115216"/>
          </a:xfrm>
          <a:custGeom>
            <a:avLst/>
            <a:gdLst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86666"/>
              <a:gd name="connsiteY0" fmla="*/ 161382 h 2417425"/>
              <a:gd name="connsiteX1" fmla="*/ 2311085 w 2686666"/>
              <a:gd name="connsiteY1" fmla="*/ 1215469 h 2417425"/>
              <a:gd name="connsiteX2" fmla="*/ 2547677 w 2686666"/>
              <a:gd name="connsiteY2" fmla="*/ 2333082 h 2417425"/>
              <a:gd name="connsiteX3" fmla="*/ 195002 w 2686666"/>
              <a:gd name="connsiteY3" fmla="*/ 2099720 h 2417425"/>
              <a:gd name="connsiteX4" fmla="*/ 280727 w 2686666"/>
              <a:gd name="connsiteY4" fmla="*/ 209007 h 2417425"/>
              <a:gd name="connsiteX5" fmla="*/ 1461827 w 2686666"/>
              <a:gd name="connsiteY5" fmla="*/ 161382 h 2417425"/>
              <a:gd name="connsiteX0" fmla="*/ 1461827 w 2686666"/>
              <a:gd name="connsiteY0" fmla="*/ 161382 h 2417425"/>
              <a:gd name="connsiteX1" fmla="*/ 2311085 w 2686666"/>
              <a:gd name="connsiteY1" fmla="*/ 1215469 h 2417425"/>
              <a:gd name="connsiteX2" fmla="*/ 2547677 w 2686666"/>
              <a:gd name="connsiteY2" fmla="*/ 2333082 h 2417425"/>
              <a:gd name="connsiteX3" fmla="*/ 195002 w 2686666"/>
              <a:gd name="connsiteY3" fmla="*/ 2099720 h 2417425"/>
              <a:gd name="connsiteX4" fmla="*/ 280727 w 2686666"/>
              <a:gd name="connsiteY4" fmla="*/ 209007 h 2417425"/>
              <a:gd name="connsiteX5" fmla="*/ 1461827 w 2686666"/>
              <a:gd name="connsiteY5" fmla="*/ 161382 h 2417425"/>
              <a:gd name="connsiteX0" fmla="*/ 1461827 w 2686666"/>
              <a:gd name="connsiteY0" fmla="*/ 161382 h 2347909"/>
              <a:gd name="connsiteX1" fmla="*/ 2311085 w 2686666"/>
              <a:gd name="connsiteY1" fmla="*/ 1215469 h 2347909"/>
              <a:gd name="connsiteX2" fmla="*/ 2547677 w 2686666"/>
              <a:gd name="connsiteY2" fmla="*/ 2333082 h 2347909"/>
              <a:gd name="connsiteX3" fmla="*/ 195002 w 2686666"/>
              <a:gd name="connsiteY3" fmla="*/ 2099720 h 2347909"/>
              <a:gd name="connsiteX4" fmla="*/ 280727 w 2686666"/>
              <a:gd name="connsiteY4" fmla="*/ 209007 h 2347909"/>
              <a:gd name="connsiteX5" fmla="*/ 1461827 w 2686666"/>
              <a:gd name="connsiteY5" fmla="*/ 161382 h 2347909"/>
              <a:gd name="connsiteX0" fmla="*/ 1461827 w 2686666"/>
              <a:gd name="connsiteY0" fmla="*/ 161382 h 2347909"/>
              <a:gd name="connsiteX1" fmla="*/ 2311085 w 2686666"/>
              <a:gd name="connsiteY1" fmla="*/ 1215469 h 2347909"/>
              <a:gd name="connsiteX2" fmla="*/ 2547677 w 2686666"/>
              <a:gd name="connsiteY2" fmla="*/ 2333082 h 2347909"/>
              <a:gd name="connsiteX3" fmla="*/ 195002 w 2686666"/>
              <a:gd name="connsiteY3" fmla="*/ 2099720 h 2347909"/>
              <a:gd name="connsiteX4" fmla="*/ 280727 w 2686666"/>
              <a:gd name="connsiteY4" fmla="*/ 209007 h 2347909"/>
              <a:gd name="connsiteX5" fmla="*/ 1461827 w 2686666"/>
              <a:gd name="connsiteY5" fmla="*/ 161382 h 2347909"/>
              <a:gd name="connsiteX0" fmla="*/ 1461827 w 2686666"/>
              <a:gd name="connsiteY0" fmla="*/ 161382 h 2347909"/>
              <a:gd name="connsiteX1" fmla="*/ 2311085 w 2686666"/>
              <a:gd name="connsiteY1" fmla="*/ 1215469 h 2347909"/>
              <a:gd name="connsiteX2" fmla="*/ 2547677 w 2686666"/>
              <a:gd name="connsiteY2" fmla="*/ 2333082 h 2347909"/>
              <a:gd name="connsiteX3" fmla="*/ 195002 w 2686666"/>
              <a:gd name="connsiteY3" fmla="*/ 2099720 h 2347909"/>
              <a:gd name="connsiteX4" fmla="*/ 280727 w 2686666"/>
              <a:gd name="connsiteY4" fmla="*/ 209007 h 2347909"/>
              <a:gd name="connsiteX5" fmla="*/ 1461827 w 2686666"/>
              <a:gd name="connsiteY5" fmla="*/ 161382 h 2347909"/>
              <a:gd name="connsiteX0" fmla="*/ 3210541 w 4435380"/>
              <a:gd name="connsiteY0" fmla="*/ 198761 h 2385288"/>
              <a:gd name="connsiteX1" fmla="*/ 4059799 w 4435380"/>
              <a:gd name="connsiteY1" fmla="*/ 1252848 h 2385288"/>
              <a:gd name="connsiteX2" fmla="*/ 4296391 w 4435380"/>
              <a:gd name="connsiteY2" fmla="*/ 2370461 h 2385288"/>
              <a:gd name="connsiteX3" fmla="*/ 1943716 w 4435380"/>
              <a:gd name="connsiteY3" fmla="*/ 2137099 h 2385288"/>
              <a:gd name="connsiteX4" fmla="*/ 17761 w 4435380"/>
              <a:gd name="connsiteY4" fmla="*/ 182775 h 2385288"/>
              <a:gd name="connsiteX5" fmla="*/ 3210541 w 4435380"/>
              <a:gd name="connsiteY5" fmla="*/ 198761 h 2385288"/>
              <a:gd name="connsiteX0" fmla="*/ 3431913 w 4656752"/>
              <a:gd name="connsiteY0" fmla="*/ 198761 h 2499890"/>
              <a:gd name="connsiteX1" fmla="*/ 4281171 w 4656752"/>
              <a:gd name="connsiteY1" fmla="*/ 1252848 h 2499890"/>
              <a:gd name="connsiteX2" fmla="*/ 4517763 w 4656752"/>
              <a:gd name="connsiteY2" fmla="*/ 2370461 h 2499890"/>
              <a:gd name="connsiteX3" fmla="*/ 217019 w 4656752"/>
              <a:gd name="connsiteY3" fmla="*/ 2335882 h 2499890"/>
              <a:gd name="connsiteX4" fmla="*/ 239133 w 4656752"/>
              <a:gd name="connsiteY4" fmla="*/ 182775 h 2499890"/>
              <a:gd name="connsiteX5" fmla="*/ 3431913 w 4656752"/>
              <a:gd name="connsiteY5" fmla="*/ 198761 h 2499890"/>
              <a:gd name="connsiteX0" fmla="*/ 3279096 w 4503935"/>
              <a:gd name="connsiteY0" fmla="*/ 198761 h 2456414"/>
              <a:gd name="connsiteX1" fmla="*/ 4128354 w 4503935"/>
              <a:gd name="connsiteY1" fmla="*/ 1252848 h 2456414"/>
              <a:gd name="connsiteX2" fmla="*/ 4364946 w 4503935"/>
              <a:gd name="connsiteY2" fmla="*/ 2370461 h 2456414"/>
              <a:gd name="connsiteX3" fmla="*/ 453816 w 4503935"/>
              <a:gd name="connsiteY3" fmla="*/ 2272272 h 2456414"/>
              <a:gd name="connsiteX4" fmla="*/ 86316 w 4503935"/>
              <a:gd name="connsiteY4" fmla="*/ 182775 h 2456414"/>
              <a:gd name="connsiteX5" fmla="*/ 3279096 w 4503935"/>
              <a:gd name="connsiteY5" fmla="*/ 198761 h 2456414"/>
              <a:gd name="connsiteX0" fmla="*/ 3239427 w 4464266"/>
              <a:gd name="connsiteY0" fmla="*/ 198761 h 2456414"/>
              <a:gd name="connsiteX1" fmla="*/ 4088685 w 4464266"/>
              <a:gd name="connsiteY1" fmla="*/ 1252848 h 2456414"/>
              <a:gd name="connsiteX2" fmla="*/ 4325277 w 4464266"/>
              <a:gd name="connsiteY2" fmla="*/ 2370461 h 2456414"/>
              <a:gd name="connsiteX3" fmla="*/ 414147 w 4464266"/>
              <a:gd name="connsiteY3" fmla="*/ 2272272 h 2456414"/>
              <a:gd name="connsiteX4" fmla="*/ 46647 w 4464266"/>
              <a:gd name="connsiteY4" fmla="*/ 182775 h 2456414"/>
              <a:gd name="connsiteX5" fmla="*/ 3239427 w 4464266"/>
              <a:gd name="connsiteY5" fmla="*/ 198761 h 2456414"/>
              <a:gd name="connsiteX0" fmla="*/ 3290235 w 4515074"/>
              <a:gd name="connsiteY0" fmla="*/ 198761 h 2523171"/>
              <a:gd name="connsiteX1" fmla="*/ 4139493 w 4515074"/>
              <a:gd name="connsiteY1" fmla="*/ 1252848 h 2523171"/>
              <a:gd name="connsiteX2" fmla="*/ 4376085 w 4515074"/>
              <a:gd name="connsiteY2" fmla="*/ 2370461 h 2523171"/>
              <a:gd name="connsiteX3" fmla="*/ 83292 w 4515074"/>
              <a:gd name="connsiteY3" fmla="*/ 2367688 h 2523171"/>
              <a:gd name="connsiteX4" fmla="*/ 97455 w 4515074"/>
              <a:gd name="connsiteY4" fmla="*/ 182775 h 2523171"/>
              <a:gd name="connsiteX5" fmla="*/ 3290235 w 4515074"/>
              <a:gd name="connsiteY5" fmla="*/ 198761 h 2523171"/>
              <a:gd name="connsiteX0" fmla="*/ 3206943 w 4431782"/>
              <a:gd name="connsiteY0" fmla="*/ 214104 h 2538514"/>
              <a:gd name="connsiteX1" fmla="*/ 4056201 w 4431782"/>
              <a:gd name="connsiteY1" fmla="*/ 1268191 h 2538514"/>
              <a:gd name="connsiteX2" fmla="*/ 4292793 w 4431782"/>
              <a:gd name="connsiteY2" fmla="*/ 2385804 h 2538514"/>
              <a:gd name="connsiteX3" fmla="*/ 0 w 4431782"/>
              <a:gd name="connsiteY3" fmla="*/ 2383031 h 2538514"/>
              <a:gd name="connsiteX4" fmla="*/ 244750 w 4431782"/>
              <a:gd name="connsiteY4" fmla="*/ 174264 h 2538514"/>
              <a:gd name="connsiteX5" fmla="*/ 3206943 w 4431782"/>
              <a:gd name="connsiteY5" fmla="*/ 214104 h 2538514"/>
              <a:gd name="connsiteX0" fmla="*/ 3206943 w 4431782"/>
              <a:gd name="connsiteY0" fmla="*/ 214104 h 2538514"/>
              <a:gd name="connsiteX1" fmla="*/ 4056201 w 4431782"/>
              <a:gd name="connsiteY1" fmla="*/ 1268191 h 2538514"/>
              <a:gd name="connsiteX2" fmla="*/ 4292793 w 4431782"/>
              <a:gd name="connsiteY2" fmla="*/ 2385804 h 2538514"/>
              <a:gd name="connsiteX3" fmla="*/ 0 w 4431782"/>
              <a:gd name="connsiteY3" fmla="*/ 2383031 h 2538514"/>
              <a:gd name="connsiteX4" fmla="*/ 244750 w 4431782"/>
              <a:gd name="connsiteY4" fmla="*/ 174264 h 2538514"/>
              <a:gd name="connsiteX5" fmla="*/ 3206943 w 4431782"/>
              <a:gd name="connsiteY5" fmla="*/ 214104 h 2538514"/>
              <a:gd name="connsiteX0" fmla="*/ 3208683 w 4433522"/>
              <a:gd name="connsiteY0" fmla="*/ 214104 h 2538514"/>
              <a:gd name="connsiteX1" fmla="*/ 4057941 w 4433522"/>
              <a:gd name="connsiteY1" fmla="*/ 1268191 h 2538514"/>
              <a:gd name="connsiteX2" fmla="*/ 4294533 w 4433522"/>
              <a:gd name="connsiteY2" fmla="*/ 2385804 h 2538514"/>
              <a:gd name="connsiteX3" fmla="*/ 1740 w 4433522"/>
              <a:gd name="connsiteY3" fmla="*/ 2383031 h 2538514"/>
              <a:gd name="connsiteX4" fmla="*/ 0 w 4433522"/>
              <a:gd name="connsiteY4" fmla="*/ 174264 h 2538514"/>
              <a:gd name="connsiteX5" fmla="*/ 3208683 w 4433522"/>
              <a:gd name="connsiteY5" fmla="*/ 214104 h 2538514"/>
              <a:gd name="connsiteX0" fmla="*/ 3208683 w 4433522"/>
              <a:gd name="connsiteY0" fmla="*/ 214104 h 2385804"/>
              <a:gd name="connsiteX1" fmla="*/ 4057941 w 4433522"/>
              <a:gd name="connsiteY1" fmla="*/ 1268191 h 2385804"/>
              <a:gd name="connsiteX2" fmla="*/ 4294533 w 4433522"/>
              <a:gd name="connsiteY2" fmla="*/ 2385804 h 2385804"/>
              <a:gd name="connsiteX3" fmla="*/ 41497 w 4433522"/>
              <a:gd name="connsiteY3" fmla="*/ 1890050 h 2385804"/>
              <a:gd name="connsiteX4" fmla="*/ 0 w 4433522"/>
              <a:gd name="connsiteY4" fmla="*/ 174264 h 2385804"/>
              <a:gd name="connsiteX5" fmla="*/ 3208683 w 4433522"/>
              <a:gd name="connsiteY5" fmla="*/ 214104 h 2385804"/>
              <a:gd name="connsiteX0" fmla="*/ 3208683 w 4433522"/>
              <a:gd name="connsiteY0" fmla="*/ 214104 h 2385804"/>
              <a:gd name="connsiteX1" fmla="*/ 4057941 w 4433522"/>
              <a:gd name="connsiteY1" fmla="*/ 1268191 h 2385804"/>
              <a:gd name="connsiteX2" fmla="*/ 4294533 w 4433522"/>
              <a:gd name="connsiteY2" fmla="*/ 2385804 h 2385804"/>
              <a:gd name="connsiteX3" fmla="*/ 41497 w 4433522"/>
              <a:gd name="connsiteY3" fmla="*/ 1890050 h 2385804"/>
              <a:gd name="connsiteX4" fmla="*/ 0 w 4433522"/>
              <a:gd name="connsiteY4" fmla="*/ 174264 h 2385804"/>
              <a:gd name="connsiteX5" fmla="*/ 3208683 w 4433522"/>
              <a:gd name="connsiteY5" fmla="*/ 214104 h 2385804"/>
              <a:gd name="connsiteX0" fmla="*/ 3208683 w 4433522"/>
              <a:gd name="connsiteY0" fmla="*/ 214104 h 2385804"/>
              <a:gd name="connsiteX1" fmla="*/ 4057941 w 4433522"/>
              <a:gd name="connsiteY1" fmla="*/ 1268191 h 2385804"/>
              <a:gd name="connsiteX2" fmla="*/ 4294533 w 4433522"/>
              <a:gd name="connsiteY2" fmla="*/ 2385804 h 2385804"/>
              <a:gd name="connsiteX3" fmla="*/ 1740 w 4433522"/>
              <a:gd name="connsiteY3" fmla="*/ 2383031 h 2385804"/>
              <a:gd name="connsiteX4" fmla="*/ 0 w 4433522"/>
              <a:gd name="connsiteY4" fmla="*/ 174264 h 2385804"/>
              <a:gd name="connsiteX5" fmla="*/ 3208683 w 4433522"/>
              <a:gd name="connsiteY5" fmla="*/ 214104 h 2385804"/>
              <a:gd name="connsiteX0" fmla="*/ 3208683 w 4433522"/>
              <a:gd name="connsiteY0" fmla="*/ 214104 h 2389076"/>
              <a:gd name="connsiteX1" fmla="*/ 4057941 w 4433522"/>
              <a:gd name="connsiteY1" fmla="*/ 1268191 h 2389076"/>
              <a:gd name="connsiteX2" fmla="*/ 4294533 w 4433522"/>
              <a:gd name="connsiteY2" fmla="*/ 2385804 h 2389076"/>
              <a:gd name="connsiteX3" fmla="*/ 1740 w 4433522"/>
              <a:gd name="connsiteY3" fmla="*/ 2383031 h 2389076"/>
              <a:gd name="connsiteX4" fmla="*/ 0 w 4433522"/>
              <a:gd name="connsiteY4" fmla="*/ 174264 h 2389076"/>
              <a:gd name="connsiteX5" fmla="*/ 3208683 w 4433522"/>
              <a:gd name="connsiteY5" fmla="*/ 214104 h 2389076"/>
              <a:gd name="connsiteX0" fmla="*/ 3208683 w 4299450"/>
              <a:gd name="connsiteY0" fmla="*/ 214104 h 2389076"/>
              <a:gd name="connsiteX1" fmla="*/ 4057941 w 4299450"/>
              <a:gd name="connsiteY1" fmla="*/ 1268191 h 2389076"/>
              <a:gd name="connsiteX2" fmla="*/ 4294533 w 4299450"/>
              <a:gd name="connsiteY2" fmla="*/ 2385804 h 2389076"/>
              <a:gd name="connsiteX3" fmla="*/ 1740 w 4299450"/>
              <a:gd name="connsiteY3" fmla="*/ 2383031 h 2389076"/>
              <a:gd name="connsiteX4" fmla="*/ 0 w 4299450"/>
              <a:gd name="connsiteY4" fmla="*/ 174264 h 2389076"/>
              <a:gd name="connsiteX5" fmla="*/ 3208683 w 4299450"/>
              <a:gd name="connsiteY5" fmla="*/ 214104 h 2389076"/>
              <a:gd name="connsiteX0" fmla="*/ 3216634 w 4307401"/>
              <a:gd name="connsiteY0" fmla="*/ 1005325 h 3180297"/>
              <a:gd name="connsiteX1" fmla="*/ 4065892 w 4307401"/>
              <a:gd name="connsiteY1" fmla="*/ 2059412 h 3180297"/>
              <a:gd name="connsiteX2" fmla="*/ 4302484 w 4307401"/>
              <a:gd name="connsiteY2" fmla="*/ 3177025 h 3180297"/>
              <a:gd name="connsiteX3" fmla="*/ 9691 w 4307401"/>
              <a:gd name="connsiteY3" fmla="*/ 3174252 h 3180297"/>
              <a:gd name="connsiteX4" fmla="*/ 0 w 4307401"/>
              <a:gd name="connsiteY4" fmla="*/ 59036 h 3180297"/>
              <a:gd name="connsiteX5" fmla="*/ 3216634 w 4307401"/>
              <a:gd name="connsiteY5" fmla="*/ 1005325 h 3180297"/>
              <a:gd name="connsiteX0" fmla="*/ 3216634 w 4307401"/>
              <a:gd name="connsiteY0" fmla="*/ 946289 h 3121261"/>
              <a:gd name="connsiteX1" fmla="*/ 4065892 w 4307401"/>
              <a:gd name="connsiteY1" fmla="*/ 2000376 h 3121261"/>
              <a:gd name="connsiteX2" fmla="*/ 4302484 w 4307401"/>
              <a:gd name="connsiteY2" fmla="*/ 3117989 h 3121261"/>
              <a:gd name="connsiteX3" fmla="*/ 9691 w 4307401"/>
              <a:gd name="connsiteY3" fmla="*/ 3115216 h 3121261"/>
              <a:gd name="connsiteX4" fmla="*/ 0 w 4307401"/>
              <a:gd name="connsiteY4" fmla="*/ 0 h 3121261"/>
              <a:gd name="connsiteX5" fmla="*/ 3216634 w 4307401"/>
              <a:gd name="connsiteY5" fmla="*/ 946289 h 3121261"/>
              <a:gd name="connsiteX0" fmla="*/ 3412200 w 4307401"/>
              <a:gd name="connsiteY0" fmla="*/ 999145 h 3121261"/>
              <a:gd name="connsiteX1" fmla="*/ 4065892 w 4307401"/>
              <a:gd name="connsiteY1" fmla="*/ 2000376 h 3121261"/>
              <a:gd name="connsiteX2" fmla="*/ 4302484 w 4307401"/>
              <a:gd name="connsiteY2" fmla="*/ 3117989 h 3121261"/>
              <a:gd name="connsiteX3" fmla="*/ 9691 w 4307401"/>
              <a:gd name="connsiteY3" fmla="*/ 3115216 h 3121261"/>
              <a:gd name="connsiteX4" fmla="*/ 0 w 4307401"/>
              <a:gd name="connsiteY4" fmla="*/ 0 h 3121261"/>
              <a:gd name="connsiteX5" fmla="*/ 3412200 w 4307401"/>
              <a:gd name="connsiteY5" fmla="*/ 999145 h 3121261"/>
              <a:gd name="connsiteX0" fmla="*/ 3412200 w 4304964"/>
              <a:gd name="connsiteY0" fmla="*/ 999145 h 3121261"/>
              <a:gd name="connsiteX1" fmla="*/ 3954896 w 4304964"/>
              <a:gd name="connsiteY1" fmla="*/ 2074374 h 3121261"/>
              <a:gd name="connsiteX2" fmla="*/ 4302484 w 4304964"/>
              <a:gd name="connsiteY2" fmla="*/ 3117989 h 3121261"/>
              <a:gd name="connsiteX3" fmla="*/ 9691 w 4304964"/>
              <a:gd name="connsiteY3" fmla="*/ 3115216 h 3121261"/>
              <a:gd name="connsiteX4" fmla="*/ 0 w 4304964"/>
              <a:gd name="connsiteY4" fmla="*/ 0 h 3121261"/>
              <a:gd name="connsiteX5" fmla="*/ 3412200 w 4304964"/>
              <a:gd name="connsiteY5" fmla="*/ 999145 h 3121261"/>
              <a:gd name="connsiteX0" fmla="*/ 3412200 w 4304964"/>
              <a:gd name="connsiteY0" fmla="*/ 999145 h 3121261"/>
              <a:gd name="connsiteX1" fmla="*/ 3954896 w 4304964"/>
              <a:gd name="connsiteY1" fmla="*/ 2074374 h 3121261"/>
              <a:gd name="connsiteX2" fmla="*/ 4302484 w 4304964"/>
              <a:gd name="connsiteY2" fmla="*/ 3117989 h 3121261"/>
              <a:gd name="connsiteX3" fmla="*/ 9691 w 4304964"/>
              <a:gd name="connsiteY3" fmla="*/ 3115216 h 3121261"/>
              <a:gd name="connsiteX4" fmla="*/ 0 w 4304964"/>
              <a:gd name="connsiteY4" fmla="*/ 0 h 3121261"/>
              <a:gd name="connsiteX5" fmla="*/ 3412200 w 4304964"/>
              <a:gd name="connsiteY5" fmla="*/ 999145 h 3121261"/>
              <a:gd name="connsiteX0" fmla="*/ 3412200 w 4304964"/>
              <a:gd name="connsiteY0" fmla="*/ 999145 h 3121261"/>
              <a:gd name="connsiteX1" fmla="*/ 3954896 w 4304964"/>
              <a:gd name="connsiteY1" fmla="*/ 2074374 h 3121261"/>
              <a:gd name="connsiteX2" fmla="*/ 4302484 w 4304964"/>
              <a:gd name="connsiteY2" fmla="*/ 3117989 h 3121261"/>
              <a:gd name="connsiteX3" fmla="*/ 9691 w 4304964"/>
              <a:gd name="connsiteY3" fmla="*/ 3115216 h 3121261"/>
              <a:gd name="connsiteX4" fmla="*/ 0 w 4304964"/>
              <a:gd name="connsiteY4" fmla="*/ 0 h 3121261"/>
              <a:gd name="connsiteX5" fmla="*/ 3412200 w 4304964"/>
              <a:gd name="connsiteY5" fmla="*/ 999145 h 3121261"/>
              <a:gd name="connsiteX0" fmla="*/ 3412200 w 4304964"/>
              <a:gd name="connsiteY0" fmla="*/ 999145 h 3121261"/>
              <a:gd name="connsiteX1" fmla="*/ 3954896 w 4304964"/>
              <a:gd name="connsiteY1" fmla="*/ 2074374 h 3121261"/>
              <a:gd name="connsiteX2" fmla="*/ 4302484 w 4304964"/>
              <a:gd name="connsiteY2" fmla="*/ 3117989 h 3121261"/>
              <a:gd name="connsiteX3" fmla="*/ 9691 w 4304964"/>
              <a:gd name="connsiteY3" fmla="*/ 3115216 h 3121261"/>
              <a:gd name="connsiteX4" fmla="*/ 0 w 4304964"/>
              <a:gd name="connsiteY4" fmla="*/ 0 h 3121261"/>
              <a:gd name="connsiteX5" fmla="*/ 3412200 w 4304964"/>
              <a:gd name="connsiteY5" fmla="*/ 999145 h 3121261"/>
              <a:gd name="connsiteX0" fmla="*/ 3412200 w 4302484"/>
              <a:gd name="connsiteY0" fmla="*/ 999145 h 3121261"/>
              <a:gd name="connsiteX1" fmla="*/ 3954896 w 4302484"/>
              <a:gd name="connsiteY1" fmla="*/ 2074374 h 3121261"/>
              <a:gd name="connsiteX2" fmla="*/ 4302484 w 4302484"/>
              <a:gd name="connsiteY2" fmla="*/ 3117989 h 3121261"/>
              <a:gd name="connsiteX3" fmla="*/ 9691 w 4302484"/>
              <a:gd name="connsiteY3" fmla="*/ 3115216 h 3121261"/>
              <a:gd name="connsiteX4" fmla="*/ 0 w 4302484"/>
              <a:gd name="connsiteY4" fmla="*/ 0 h 3121261"/>
              <a:gd name="connsiteX5" fmla="*/ 3412200 w 4302484"/>
              <a:gd name="connsiteY5" fmla="*/ 999145 h 3121261"/>
              <a:gd name="connsiteX0" fmla="*/ 3412200 w 4196773"/>
              <a:gd name="connsiteY0" fmla="*/ 999145 h 3116601"/>
              <a:gd name="connsiteX1" fmla="*/ 3954896 w 4196773"/>
              <a:gd name="connsiteY1" fmla="*/ 2074374 h 3116601"/>
              <a:gd name="connsiteX2" fmla="*/ 4196773 w 4196773"/>
              <a:gd name="connsiteY2" fmla="*/ 3112704 h 3116601"/>
              <a:gd name="connsiteX3" fmla="*/ 9691 w 4196773"/>
              <a:gd name="connsiteY3" fmla="*/ 3115216 h 3116601"/>
              <a:gd name="connsiteX4" fmla="*/ 0 w 4196773"/>
              <a:gd name="connsiteY4" fmla="*/ 0 h 3116601"/>
              <a:gd name="connsiteX5" fmla="*/ 3412200 w 4196773"/>
              <a:gd name="connsiteY5" fmla="*/ 999145 h 3116601"/>
              <a:gd name="connsiteX0" fmla="*/ 3412200 w 4154489"/>
              <a:gd name="connsiteY0" fmla="*/ 999145 h 3121262"/>
              <a:gd name="connsiteX1" fmla="*/ 3954896 w 4154489"/>
              <a:gd name="connsiteY1" fmla="*/ 2074374 h 3121262"/>
              <a:gd name="connsiteX2" fmla="*/ 4154489 w 4154489"/>
              <a:gd name="connsiteY2" fmla="*/ 3117990 h 3121262"/>
              <a:gd name="connsiteX3" fmla="*/ 9691 w 4154489"/>
              <a:gd name="connsiteY3" fmla="*/ 3115216 h 3121262"/>
              <a:gd name="connsiteX4" fmla="*/ 0 w 4154489"/>
              <a:gd name="connsiteY4" fmla="*/ 0 h 3121262"/>
              <a:gd name="connsiteX5" fmla="*/ 3412200 w 4154489"/>
              <a:gd name="connsiteY5" fmla="*/ 999145 h 3121262"/>
              <a:gd name="connsiteX0" fmla="*/ 3412200 w 4154489"/>
              <a:gd name="connsiteY0" fmla="*/ 999145 h 3121262"/>
              <a:gd name="connsiteX1" fmla="*/ 3954896 w 4154489"/>
              <a:gd name="connsiteY1" fmla="*/ 2074374 h 3121262"/>
              <a:gd name="connsiteX2" fmla="*/ 4154489 w 4154489"/>
              <a:gd name="connsiteY2" fmla="*/ 3117990 h 3121262"/>
              <a:gd name="connsiteX3" fmla="*/ 9691 w 4154489"/>
              <a:gd name="connsiteY3" fmla="*/ 3115216 h 3121262"/>
              <a:gd name="connsiteX4" fmla="*/ 0 w 4154489"/>
              <a:gd name="connsiteY4" fmla="*/ 0 h 3121262"/>
              <a:gd name="connsiteX5" fmla="*/ 3412200 w 4154489"/>
              <a:gd name="connsiteY5" fmla="*/ 999145 h 3121262"/>
              <a:gd name="connsiteX0" fmla="*/ 3412200 w 4154489"/>
              <a:gd name="connsiteY0" fmla="*/ 999145 h 3121262"/>
              <a:gd name="connsiteX1" fmla="*/ 3954896 w 4154489"/>
              <a:gd name="connsiteY1" fmla="*/ 2074374 h 3121262"/>
              <a:gd name="connsiteX2" fmla="*/ 4154489 w 4154489"/>
              <a:gd name="connsiteY2" fmla="*/ 3117990 h 3121262"/>
              <a:gd name="connsiteX3" fmla="*/ 9691 w 4154489"/>
              <a:gd name="connsiteY3" fmla="*/ 3115216 h 3121262"/>
              <a:gd name="connsiteX4" fmla="*/ 0 w 4154489"/>
              <a:gd name="connsiteY4" fmla="*/ 0 h 3121262"/>
              <a:gd name="connsiteX5" fmla="*/ 3412200 w 4154489"/>
              <a:gd name="connsiteY5" fmla="*/ 999145 h 3121262"/>
              <a:gd name="connsiteX0" fmla="*/ 3412200 w 4128061"/>
              <a:gd name="connsiteY0" fmla="*/ 999145 h 3115216"/>
              <a:gd name="connsiteX1" fmla="*/ 3954896 w 4128061"/>
              <a:gd name="connsiteY1" fmla="*/ 2074374 h 3115216"/>
              <a:gd name="connsiteX2" fmla="*/ 4128061 w 4128061"/>
              <a:gd name="connsiteY2" fmla="*/ 3107418 h 3115216"/>
              <a:gd name="connsiteX3" fmla="*/ 9691 w 4128061"/>
              <a:gd name="connsiteY3" fmla="*/ 3115216 h 3115216"/>
              <a:gd name="connsiteX4" fmla="*/ 0 w 4128061"/>
              <a:gd name="connsiteY4" fmla="*/ 0 h 3115216"/>
              <a:gd name="connsiteX5" fmla="*/ 3412200 w 4128061"/>
              <a:gd name="connsiteY5" fmla="*/ 999145 h 3115216"/>
              <a:gd name="connsiteX0" fmla="*/ 3412200 w 4075205"/>
              <a:gd name="connsiteY0" fmla="*/ 999145 h 3115216"/>
              <a:gd name="connsiteX1" fmla="*/ 3954896 w 4075205"/>
              <a:gd name="connsiteY1" fmla="*/ 2074374 h 3115216"/>
              <a:gd name="connsiteX2" fmla="*/ 4075205 w 4075205"/>
              <a:gd name="connsiteY2" fmla="*/ 3102132 h 3115216"/>
              <a:gd name="connsiteX3" fmla="*/ 9691 w 4075205"/>
              <a:gd name="connsiteY3" fmla="*/ 3115216 h 3115216"/>
              <a:gd name="connsiteX4" fmla="*/ 0 w 4075205"/>
              <a:gd name="connsiteY4" fmla="*/ 0 h 3115216"/>
              <a:gd name="connsiteX5" fmla="*/ 3412200 w 4075205"/>
              <a:gd name="connsiteY5" fmla="*/ 999145 h 3115216"/>
              <a:gd name="connsiteX0" fmla="*/ 3412200 w 4075205"/>
              <a:gd name="connsiteY0" fmla="*/ 999145 h 3115216"/>
              <a:gd name="connsiteX1" fmla="*/ 3954896 w 4075205"/>
              <a:gd name="connsiteY1" fmla="*/ 2074374 h 3115216"/>
              <a:gd name="connsiteX2" fmla="*/ 4075205 w 4075205"/>
              <a:gd name="connsiteY2" fmla="*/ 3107417 h 3115216"/>
              <a:gd name="connsiteX3" fmla="*/ 9691 w 4075205"/>
              <a:gd name="connsiteY3" fmla="*/ 3115216 h 3115216"/>
              <a:gd name="connsiteX4" fmla="*/ 0 w 4075205"/>
              <a:gd name="connsiteY4" fmla="*/ 0 h 3115216"/>
              <a:gd name="connsiteX5" fmla="*/ 3412200 w 4075205"/>
              <a:gd name="connsiteY5" fmla="*/ 999145 h 3115216"/>
              <a:gd name="connsiteX0" fmla="*/ 3412200 w 4075205"/>
              <a:gd name="connsiteY0" fmla="*/ 999145 h 3115216"/>
              <a:gd name="connsiteX1" fmla="*/ 3954896 w 4075205"/>
              <a:gd name="connsiteY1" fmla="*/ 2074374 h 3115216"/>
              <a:gd name="connsiteX2" fmla="*/ 4075205 w 4075205"/>
              <a:gd name="connsiteY2" fmla="*/ 3107417 h 3115216"/>
              <a:gd name="connsiteX3" fmla="*/ 9691 w 4075205"/>
              <a:gd name="connsiteY3" fmla="*/ 3115216 h 3115216"/>
              <a:gd name="connsiteX4" fmla="*/ 0 w 4075205"/>
              <a:gd name="connsiteY4" fmla="*/ 0 h 3115216"/>
              <a:gd name="connsiteX5" fmla="*/ 3412200 w 4075205"/>
              <a:gd name="connsiteY5" fmla="*/ 999145 h 3115216"/>
              <a:gd name="connsiteX0" fmla="*/ 3412200 w 4089197"/>
              <a:gd name="connsiteY0" fmla="*/ 999145 h 3115216"/>
              <a:gd name="connsiteX1" fmla="*/ 3954896 w 4089197"/>
              <a:gd name="connsiteY1" fmla="*/ 2074374 h 3115216"/>
              <a:gd name="connsiteX2" fmla="*/ 4075205 w 4089197"/>
              <a:gd name="connsiteY2" fmla="*/ 3107417 h 3115216"/>
              <a:gd name="connsiteX3" fmla="*/ 9691 w 4089197"/>
              <a:gd name="connsiteY3" fmla="*/ 3115216 h 3115216"/>
              <a:gd name="connsiteX4" fmla="*/ 0 w 4089197"/>
              <a:gd name="connsiteY4" fmla="*/ 0 h 3115216"/>
              <a:gd name="connsiteX5" fmla="*/ 3412200 w 4089197"/>
              <a:gd name="connsiteY5" fmla="*/ 999145 h 3115216"/>
              <a:gd name="connsiteX0" fmla="*/ 3412200 w 4089197"/>
              <a:gd name="connsiteY0" fmla="*/ 999145 h 3115216"/>
              <a:gd name="connsiteX1" fmla="*/ 3954896 w 4089197"/>
              <a:gd name="connsiteY1" fmla="*/ 2074374 h 3115216"/>
              <a:gd name="connsiteX2" fmla="*/ 4075205 w 4089197"/>
              <a:gd name="connsiteY2" fmla="*/ 3107417 h 3115216"/>
              <a:gd name="connsiteX3" fmla="*/ 9691 w 4089197"/>
              <a:gd name="connsiteY3" fmla="*/ 3115216 h 3115216"/>
              <a:gd name="connsiteX4" fmla="*/ 0 w 4089197"/>
              <a:gd name="connsiteY4" fmla="*/ 0 h 3115216"/>
              <a:gd name="connsiteX5" fmla="*/ 3412200 w 4089197"/>
              <a:gd name="connsiteY5" fmla="*/ 999145 h 3115216"/>
              <a:gd name="connsiteX0" fmla="*/ 3412200 w 4089197"/>
              <a:gd name="connsiteY0" fmla="*/ 999145 h 3115216"/>
              <a:gd name="connsiteX1" fmla="*/ 3954896 w 4089197"/>
              <a:gd name="connsiteY1" fmla="*/ 2074374 h 3115216"/>
              <a:gd name="connsiteX2" fmla="*/ 4075205 w 4089197"/>
              <a:gd name="connsiteY2" fmla="*/ 3107417 h 3115216"/>
              <a:gd name="connsiteX3" fmla="*/ 9691 w 4089197"/>
              <a:gd name="connsiteY3" fmla="*/ 3115216 h 3115216"/>
              <a:gd name="connsiteX4" fmla="*/ 0 w 4089197"/>
              <a:gd name="connsiteY4" fmla="*/ 0 h 3115216"/>
              <a:gd name="connsiteX5" fmla="*/ 3412200 w 4089197"/>
              <a:gd name="connsiteY5" fmla="*/ 999145 h 3115216"/>
              <a:gd name="connsiteX0" fmla="*/ 3412200 w 4089197"/>
              <a:gd name="connsiteY0" fmla="*/ 999145 h 3115216"/>
              <a:gd name="connsiteX1" fmla="*/ 3954896 w 4089197"/>
              <a:gd name="connsiteY1" fmla="*/ 2074374 h 3115216"/>
              <a:gd name="connsiteX2" fmla="*/ 4075205 w 4089197"/>
              <a:gd name="connsiteY2" fmla="*/ 3107417 h 3115216"/>
              <a:gd name="connsiteX3" fmla="*/ 9691 w 4089197"/>
              <a:gd name="connsiteY3" fmla="*/ 3115216 h 3115216"/>
              <a:gd name="connsiteX4" fmla="*/ 0 w 4089197"/>
              <a:gd name="connsiteY4" fmla="*/ 0 h 3115216"/>
              <a:gd name="connsiteX5" fmla="*/ 3412200 w 4089197"/>
              <a:gd name="connsiteY5" fmla="*/ 999145 h 311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9197" h="3115216">
                <a:moveTo>
                  <a:pt x="3412200" y="999145"/>
                </a:moveTo>
                <a:cubicBezTo>
                  <a:pt x="3560586" y="1282554"/>
                  <a:pt x="3842228" y="1849898"/>
                  <a:pt x="3954896" y="2074374"/>
                </a:cubicBezTo>
                <a:cubicBezTo>
                  <a:pt x="4104159" y="2494464"/>
                  <a:pt x="4101882" y="2711391"/>
                  <a:pt x="4075205" y="3107417"/>
                </a:cubicBezTo>
                <a:cubicBezTo>
                  <a:pt x="3762282" y="3119620"/>
                  <a:pt x="411370" y="3103468"/>
                  <a:pt x="9691" y="3115216"/>
                </a:cubicBezTo>
                <a:cubicBezTo>
                  <a:pt x="13529" y="2737350"/>
                  <a:pt x="1960" y="362813"/>
                  <a:pt x="0" y="0"/>
                </a:cubicBezTo>
                <a:cubicBezTo>
                  <a:pt x="2168746" y="217633"/>
                  <a:pt x="3068506" y="830076"/>
                  <a:pt x="3412200" y="9991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0" y="4322618"/>
            <a:ext cx="3918857" cy="2541320"/>
          </a:xfrm>
          <a:custGeom>
            <a:avLst/>
            <a:gdLst>
              <a:gd name="connsiteX0" fmla="*/ 2909455 w 3918857"/>
              <a:gd name="connsiteY0" fmla="*/ 296883 h 2541320"/>
              <a:gd name="connsiteX1" fmla="*/ 3669475 w 3918857"/>
              <a:gd name="connsiteY1" fmla="*/ 926276 h 2541320"/>
              <a:gd name="connsiteX2" fmla="*/ 3918857 w 3918857"/>
              <a:gd name="connsiteY2" fmla="*/ 2529444 h 2541320"/>
              <a:gd name="connsiteX3" fmla="*/ 0 w 3918857"/>
              <a:gd name="connsiteY3" fmla="*/ 2541320 h 2541320"/>
              <a:gd name="connsiteX4" fmla="*/ 0 w 3918857"/>
              <a:gd name="connsiteY4" fmla="*/ 0 h 2541320"/>
              <a:gd name="connsiteX5" fmla="*/ 2909455 w 3918857"/>
              <a:gd name="connsiteY5" fmla="*/ 296883 h 254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8857" h="2541320">
                <a:moveTo>
                  <a:pt x="2909455" y="296883"/>
                </a:moveTo>
                <a:lnTo>
                  <a:pt x="3669475" y="926276"/>
                </a:lnTo>
                <a:lnTo>
                  <a:pt x="3918857" y="2529444"/>
                </a:lnTo>
                <a:lnTo>
                  <a:pt x="0" y="2541320"/>
                </a:lnTo>
                <a:lnTo>
                  <a:pt x="0" y="0"/>
                </a:lnTo>
                <a:lnTo>
                  <a:pt x="2909455" y="296883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Removing Irrational Parts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87"/>
              <p:cNvSpPr txBox="1">
                <a:spLocks noChangeArrowheads="1"/>
              </p:cNvSpPr>
              <p:nvPr/>
            </p:nvSpPr>
            <p:spPr bwMode="auto">
              <a:xfrm>
                <a:off x="3204545" y="5305711"/>
                <a:ext cx="46198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3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4545" y="5305711"/>
                <a:ext cx="46198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9" idx="0"/>
            <a:endCxn id="9" idx="1"/>
          </p:cNvCxnSpPr>
          <p:nvPr/>
        </p:nvCxnSpPr>
        <p:spPr>
          <a:xfrm>
            <a:off x="3405490" y="4739156"/>
            <a:ext cx="542696" cy="107522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48"/>
          <p:cNvSpPr>
            <a:spLocks noChangeAspect="1" noChangeArrowheads="1"/>
          </p:cNvSpPr>
          <p:nvPr/>
        </p:nvSpPr>
        <p:spPr bwMode="auto">
          <a:xfrm>
            <a:off x="4527760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" name="Oval 49"/>
          <p:cNvSpPr>
            <a:spLocks noChangeAspect="1" noChangeArrowheads="1"/>
          </p:cNvSpPr>
          <p:nvPr/>
        </p:nvSpPr>
        <p:spPr bwMode="auto">
          <a:xfrm>
            <a:off x="4530879" y="51963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" name="Oval 50"/>
          <p:cNvSpPr>
            <a:spLocks noChangeAspect="1" noChangeArrowheads="1"/>
          </p:cNvSpPr>
          <p:nvPr/>
        </p:nvSpPr>
        <p:spPr bwMode="auto">
          <a:xfrm>
            <a:off x="45277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1" name="Oval 52"/>
          <p:cNvSpPr>
            <a:spLocks noChangeAspect="1" noChangeArrowheads="1"/>
          </p:cNvSpPr>
          <p:nvPr/>
        </p:nvSpPr>
        <p:spPr bwMode="auto">
          <a:xfrm>
            <a:off x="5445691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" name="Oval 53"/>
          <p:cNvSpPr>
            <a:spLocks noChangeAspect="1" noChangeArrowheads="1"/>
          </p:cNvSpPr>
          <p:nvPr/>
        </p:nvSpPr>
        <p:spPr bwMode="auto">
          <a:xfrm>
            <a:off x="5444155" y="51952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" name="Oval 54"/>
          <p:cNvSpPr>
            <a:spLocks noChangeAspect="1" noChangeArrowheads="1"/>
          </p:cNvSpPr>
          <p:nvPr/>
        </p:nvSpPr>
        <p:spPr bwMode="auto">
          <a:xfrm>
            <a:off x="54421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4" name="Oval 56"/>
          <p:cNvSpPr>
            <a:spLocks noChangeAspect="1" noChangeArrowheads="1"/>
          </p:cNvSpPr>
          <p:nvPr/>
        </p:nvSpPr>
        <p:spPr bwMode="auto">
          <a:xfrm>
            <a:off x="6360091" y="611304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" name="Oval 57"/>
          <p:cNvSpPr>
            <a:spLocks noChangeAspect="1" noChangeArrowheads="1"/>
          </p:cNvSpPr>
          <p:nvPr/>
        </p:nvSpPr>
        <p:spPr bwMode="auto">
          <a:xfrm>
            <a:off x="6358555" y="51980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6" name="Oval 58"/>
          <p:cNvSpPr>
            <a:spLocks noChangeAspect="1" noChangeArrowheads="1"/>
          </p:cNvSpPr>
          <p:nvPr/>
        </p:nvSpPr>
        <p:spPr bwMode="auto">
          <a:xfrm>
            <a:off x="63565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7" name="Oval 60"/>
          <p:cNvSpPr>
            <a:spLocks noChangeAspect="1" noChangeArrowheads="1"/>
          </p:cNvSpPr>
          <p:nvPr/>
        </p:nvSpPr>
        <p:spPr bwMode="auto">
          <a:xfrm>
            <a:off x="7270960" y="612010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" name="Oval 61"/>
          <p:cNvSpPr>
            <a:spLocks noChangeAspect="1" noChangeArrowheads="1"/>
          </p:cNvSpPr>
          <p:nvPr/>
        </p:nvSpPr>
        <p:spPr bwMode="auto">
          <a:xfrm>
            <a:off x="7276486" y="52122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" name="Oval 62"/>
          <p:cNvSpPr>
            <a:spLocks noChangeAspect="1" noChangeArrowheads="1"/>
          </p:cNvSpPr>
          <p:nvPr/>
        </p:nvSpPr>
        <p:spPr bwMode="auto">
          <a:xfrm>
            <a:off x="72709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0" name="Oval 64"/>
          <p:cNvSpPr>
            <a:spLocks noChangeAspect="1" noChangeArrowheads="1"/>
          </p:cNvSpPr>
          <p:nvPr/>
        </p:nvSpPr>
        <p:spPr bwMode="auto">
          <a:xfrm>
            <a:off x="1791622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" name="Oval 65"/>
          <p:cNvSpPr>
            <a:spLocks noChangeAspect="1" noChangeArrowheads="1"/>
          </p:cNvSpPr>
          <p:nvPr/>
        </p:nvSpPr>
        <p:spPr bwMode="auto">
          <a:xfrm>
            <a:off x="17865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" name="Oval 66"/>
          <p:cNvSpPr>
            <a:spLocks noChangeAspect="1" noChangeArrowheads="1"/>
          </p:cNvSpPr>
          <p:nvPr/>
        </p:nvSpPr>
        <p:spPr bwMode="auto">
          <a:xfrm>
            <a:off x="17845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3" name="Oval 68"/>
          <p:cNvSpPr>
            <a:spLocks noChangeAspect="1" noChangeArrowheads="1"/>
          </p:cNvSpPr>
          <p:nvPr/>
        </p:nvSpPr>
        <p:spPr bwMode="auto">
          <a:xfrm>
            <a:off x="2702491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" name="Oval 69"/>
          <p:cNvSpPr>
            <a:spLocks noChangeAspect="1" noChangeArrowheads="1"/>
          </p:cNvSpPr>
          <p:nvPr/>
        </p:nvSpPr>
        <p:spPr bwMode="auto">
          <a:xfrm>
            <a:off x="27009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" name="Oval 70"/>
          <p:cNvSpPr>
            <a:spLocks noChangeAspect="1" noChangeArrowheads="1"/>
          </p:cNvSpPr>
          <p:nvPr/>
        </p:nvSpPr>
        <p:spPr bwMode="auto">
          <a:xfrm>
            <a:off x="26989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6" name="Oval 72"/>
          <p:cNvSpPr>
            <a:spLocks noChangeAspect="1" noChangeArrowheads="1"/>
          </p:cNvSpPr>
          <p:nvPr/>
        </p:nvSpPr>
        <p:spPr bwMode="auto">
          <a:xfrm>
            <a:off x="3613360" y="611094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" name="Oval 74"/>
          <p:cNvSpPr>
            <a:spLocks noChangeAspect="1" noChangeArrowheads="1"/>
          </p:cNvSpPr>
          <p:nvPr/>
        </p:nvSpPr>
        <p:spPr bwMode="auto">
          <a:xfrm>
            <a:off x="3613360" y="428264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1" name="Oval 50"/>
          <p:cNvSpPr>
            <a:spLocks noChangeAspect="1" noChangeArrowheads="1"/>
          </p:cNvSpPr>
          <p:nvPr/>
        </p:nvSpPr>
        <p:spPr bwMode="auto">
          <a:xfrm>
            <a:off x="45278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2" name="Oval 54"/>
          <p:cNvSpPr>
            <a:spLocks noChangeAspect="1" noChangeArrowheads="1"/>
          </p:cNvSpPr>
          <p:nvPr/>
        </p:nvSpPr>
        <p:spPr bwMode="auto">
          <a:xfrm>
            <a:off x="54422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3" name="Oval 58"/>
          <p:cNvSpPr>
            <a:spLocks noChangeAspect="1" noChangeArrowheads="1"/>
          </p:cNvSpPr>
          <p:nvPr/>
        </p:nvSpPr>
        <p:spPr bwMode="auto">
          <a:xfrm>
            <a:off x="63566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4" name="Oval 103"/>
          <p:cNvSpPr>
            <a:spLocks noChangeAspect="1" noChangeArrowheads="1"/>
          </p:cNvSpPr>
          <p:nvPr/>
        </p:nvSpPr>
        <p:spPr bwMode="auto">
          <a:xfrm>
            <a:off x="72710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5" name="Oval 66"/>
          <p:cNvSpPr>
            <a:spLocks noChangeAspect="1" noChangeArrowheads="1"/>
          </p:cNvSpPr>
          <p:nvPr/>
        </p:nvSpPr>
        <p:spPr bwMode="auto">
          <a:xfrm>
            <a:off x="17846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6" name="Oval 70"/>
          <p:cNvSpPr>
            <a:spLocks noChangeAspect="1" noChangeArrowheads="1"/>
          </p:cNvSpPr>
          <p:nvPr/>
        </p:nvSpPr>
        <p:spPr bwMode="auto">
          <a:xfrm>
            <a:off x="26990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7" name="Oval 74"/>
          <p:cNvSpPr>
            <a:spLocks noChangeAspect="1" noChangeArrowheads="1"/>
          </p:cNvSpPr>
          <p:nvPr/>
        </p:nvSpPr>
        <p:spPr bwMode="auto">
          <a:xfrm>
            <a:off x="3613460" y="337340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663144" y="4925683"/>
            <a:ext cx="693196" cy="312994"/>
          </a:xfrm>
          <a:prstGeom prst="straightConnector1">
            <a:avLst/>
          </a:prstGeom>
          <a:ln w="2540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3880045" y="5340478"/>
                <a:ext cx="508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45" y="5340478"/>
                <a:ext cx="50808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85313" y="4379963"/>
                <a:ext cx="878830" cy="479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box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313" y="4379963"/>
                <a:ext cx="878830" cy="479427"/>
              </a:xfrm>
              <a:prstGeom prst="rect">
                <a:avLst/>
              </a:prstGeom>
              <a:blipFill rotWithShape="1">
                <a:blip r:embed="rId6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311060" y="1587593"/>
                <a:ext cx="694850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99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 smtClean="0"/>
                  <a:t> is an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irrational</a:t>
                </a:r>
                <a:r>
                  <a:rPr lang="en-US" sz="2400" dirty="0" smtClean="0"/>
                  <a:t> line segment, a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rational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polytope</a:t>
                </a:r>
                <a:r>
                  <a:rPr lang="en-US" sz="2400" dirty="0" smtClean="0"/>
                  <a:t> contained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99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 smtClean="0"/>
                  <a:t> can only intersect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99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 smtClean="0"/>
                  <a:t>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99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Need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CG cuts</a:t>
                </a:r>
                <a:r>
                  <a:rPr lang="en-US" sz="2400" dirty="0" smtClean="0"/>
                  <a:t> that remove irrational parts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99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60" y="1587593"/>
                <a:ext cx="6948505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316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73"/>
          <p:cNvSpPr>
            <a:spLocks noChangeAspect="1" noChangeArrowheads="1"/>
          </p:cNvSpPr>
          <p:nvPr/>
        </p:nvSpPr>
        <p:spPr bwMode="auto">
          <a:xfrm>
            <a:off x="3615355" y="51995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2037888" y="5388609"/>
                <a:ext cx="5241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888" y="5388609"/>
                <a:ext cx="52418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TextBox 156"/>
          <p:cNvSpPr txBox="1"/>
          <p:nvPr/>
        </p:nvSpPr>
        <p:spPr>
          <a:xfrm>
            <a:off x="45440" y="4636691"/>
            <a:ext cx="251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Rational </a:t>
            </a:r>
            <a:r>
              <a:rPr lang="en-US" sz="2400" dirty="0" err="1" smtClean="0">
                <a:solidFill>
                  <a:srgbClr val="FF0000"/>
                </a:solidFill>
              </a:rPr>
              <a:t>Polytope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5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Straight Arrow Connector 148"/>
          <p:cNvCxnSpPr>
            <a:cxnSpLocks noChangeAspect="1"/>
          </p:cNvCxnSpPr>
          <p:nvPr/>
        </p:nvCxnSpPr>
        <p:spPr>
          <a:xfrm flipV="1">
            <a:off x="3663144" y="3684197"/>
            <a:ext cx="3442748" cy="1554480"/>
          </a:xfrm>
          <a:prstGeom prst="straightConnector1">
            <a:avLst/>
          </a:prstGeom>
          <a:ln w="2540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 noChangeAspect="1"/>
          </p:cNvCxnSpPr>
          <p:nvPr/>
        </p:nvCxnSpPr>
        <p:spPr>
          <a:xfrm flipV="1">
            <a:off x="3664986" y="4302106"/>
            <a:ext cx="2065649" cy="932688"/>
          </a:xfrm>
          <a:prstGeom prst="straightConnector1">
            <a:avLst/>
          </a:prstGeom>
          <a:ln w="2540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 noChangeAspect="1"/>
          </p:cNvCxnSpPr>
          <p:nvPr/>
        </p:nvCxnSpPr>
        <p:spPr>
          <a:xfrm flipV="1">
            <a:off x="3663836" y="3992860"/>
            <a:ext cx="2754198" cy="1243584"/>
          </a:xfrm>
          <a:prstGeom prst="straightConnector1">
            <a:avLst/>
          </a:prstGeom>
          <a:ln w="2540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cxnSpLocks noChangeAspect="1"/>
          </p:cNvCxnSpPr>
          <p:nvPr/>
        </p:nvCxnSpPr>
        <p:spPr>
          <a:xfrm flipV="1">
            <a:off x="3664986" y="4619676"/>
            <a:ext cx="1377099" cy="621792"/>
          </a:xfrm>
          <a:prstGeom prst="straightConnector1">
            <a:avLst/>
          </a:prstGeom>
          <a:ln w="2540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6710" y="3740011"/>
            <a:ext cx="4089197" cy="3115216"/>
          </a:xfrm>
          <a:custGeom>
            <a:avLst/>
            <a:gdLst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86666"/>
              <a:gd name="connsiteY0" fmla="*/ 161382 h 2417425"/>
              <a:gd name="connsiteX1" fmla="*/ 2311085 w 2686666"/>
              <a:gd name="connsiteY1" fmla="*/ 1215469 h 2417425"/>
              <a:gd name="connsiteX2" fmla="*/ 2547677 w 2686666"/>
              <a:gd name="connsiteY2" fmla="*/ 2333082 h 2417425"/>
              <a:gd name="connsiteX3" fmla="*/ 195002 w 2686666"/>
              <a:gd name="connsiteY3" fmla="*/ 2099720 h 2417425"/>
              <a:gd name="connsiteX4" fmla="*/ 280727 w 2686666"/>
              <a:gd name="connsiteY4" fmla="*/ 209007 h 2417425"/>
              <a:gd name="connsiteX5" fmla="*/ 1461827 w 2686666"/>
              <a:gd name="connsiteY5" fmla="*/ 161382 h 2417425"/>
              <a:gd name="connsiteX0" fmla="*/ 1461827 w 2686666"/>
              <a:gd name="connsiteY0" fmla="*/ 161382 h 2417425"/>
              <a:gd name="connsiteX1" fmla="*/ 2311085 w 2686666"/>
              <a:gd name="connsiteY1" fmla="*/ 1215469 h 2417425"/>
              <a:gd name="connsiteX2" fmla="*/ 2547677 w 2686666"/>
              <a:gd name="connsiteY2" fmla="*/ 2333082 h 2417425"/>
              <a:gd name="connsiteX3" fmla="*/ 195002 w 2686666"/>
              <a:gd name="connsiteY3" fmla="*/ 2099720 h 2417425"/>
              <a:gd name="connsiteX4" fmla="*/ 280727 w 2686666"/>
              <a:gd name="connsiteY4" fmla="*/ 209007 h 2417425"/>
              <a:gd name="connsiteX5" fmla="*/ 1461827 w 2686666"/>
              <a:gd name="connsiteY5" fmla="*/ 161382 h 2417425"/>
              <a:gd name="connsiteX0" fmla="*/ 1461827 w 2686666"/>
              <a:gd name="connsiteY0" fmla="*/ 161382 h 2347909"/>
              <a:gd name="connsiteX1" fmla="*/ 2311085 w 2686666"/>
              <a:gd name="connsiteY1" fmla="*/ 1215469 h 2347909"/>
              <a:gd name="connsiteX2" fmla="*/ 2547677 w 2686666"/>
              <a:gd name="connsiteY2" fmla="*/ 2333082 h 2347909"/>
              <a:gd name="connsiteX3" fmla="*/ 195002 w 2686666"/>
              <a:gd name="connsiteY3" fmla="*/ 2099720 h 2347909"/>
              <a:gd name="connsiteX4" fmla="*/ 280727 w 2686666"/>
              <a:gd name="connsiteY4" fmla="*/ 209007 h 2347909"/>
              <a:gd name="connsiteX5" fmla="*/ 1461827 w 2686666"/>
              <a:gd name="connsiteY5" fmla="*/ 161382 h 2347909"/>
              <a:gd name="connsiteX0" fmla="*/ 1461827 w 2686666"/>
              <a:gd name="connsiteY0" fmla="*/ 161382 h 2347909"/>
              <a:gd name="connsiteX1" fmla="*/ 2311085 w 2686666"/>
              <a:gd name="connsiteY1" fmla="*/ 1215469 h 2347909"/>
              <a:gd name="connsiteX2" fmla="*/ 2547677 w 2686666"/>
              <a:gd name="connsiteY2" fmla="*/ 2333082 h 2347909"/>
              <a:gd name="connsiteX3" fmla="*/ 195002 w 2686666"/>
              <a:gd name="connsiteY3" fmla="*/ 2099720 h 2347909"/>
              <a:gd name="connsiteX4" fmla="*/ 280727 w 2686666"/>
              <a:gd name="connsiteY4" fmla="*/ 209007 h 2347909"/>
              <a:gd name="connsiteX5" fmla="*/ 1461827 w 2686666"/>
              <a:gd name="connsiteY5" fmla="*/ 161382 h 2347909"/>
              <a:gd name="connsiteX0" fmla="*/ 1461827 w 2686666"/>
              <a:gd name="connsiteY0" fmla="*/ 161382 h 2347909"/>
              <a:gd name="connsiteX1" fmla="*/ 2311085 w 2686666"/>
              <a:gd name="connsiteY1" fmla="*/ 1215469 h 2347909"/>
              <a:gd name="connsiteX2" fmla="*/ 2547677 w 2686666"/>
              <a:gd name="connsiteY2" fmla="*/ 2333082 h 2347909"/>
              <a:gd name="connsiteX3" fmla="*/ 195002 w 2686666"/>
              <a:gd name="connsiteY3" fmla="*/ 2099720 h 2347909"/>
              <a:gd name="connsiteX4" fmla="*/ 280727 w 2686666"/>
              <a:gd name="connsiteY4" fmla="*/ 209007 h 2347909"/>
              <a:gd name="connsiteX5" fmla="*/ 1461827 w 2686666"/>
              <a:gd name="connsiteY5" fmla="*/ 161382 h 2347909"/>
              <a:gd name="connsiteX0" fmla="*/ 3210541 w 4435380"/>
              <a:gd name="connsiteY0" fmla="*/ 198761 h 2385288"/>
              <a:gd name="connsiteX1" fmla="*/ 4059799 w 4435380"/>
              <a:gd name="connsiteY1" fmla="*/ 1252848 h 2385288"/>
              <a:gd name="connsiteX2" fmla="*/ 4296391 w 4435380"/>
              <a:gd name="connsiteY2" fmla="*/ 2370461 h 2385288"/>
              <a:gd name="connsiteX3" fmla="*/ 1943716 w 4435380"/>
              <a:gd name="connsiteY3" fmla="*/ 2137099 h 2385288"/>
              <a:gd name="connsiteX4" fmla="*/ 17761 w 4435380"/>
              <a:gd name="connsiteY4" fmla="*/ 182775 h 2385288"/>
              <a:gd name="connsiteX5" fmla="*/ 3210541 w 4435380"/>
              <a:gd name="connsiteY5" fmla="*/ 198761 h 2385288"/>
              <a:gd name="connsiteX0" fmla="*/ 3431913 w 4656752"/>
              <a:gd name="connsiteY0" fmla="*/ 198761 h 2499890"/>
              <a:gd name="connsiteX1" fmla="*/ 4281171 w 4656752"/>
              <a:gd name="connsiteY1" fmla="*/ 1252848 h 2499890"/>
              <a:gd name="connsiteX2" fmla="*/ 4517763 w 4656752"/>
              <a:gd name="connsiteY2" fmla="*/ 2370461 h 2499890"/>
              <a:gd name="connsiteX3" fmla="*/ 217019 w 4656752"/>
              <a:gd name="connsiteY3" fmla="*/ 2335882 h 2499890"/>
              <a:gd name="connsiteX4" fmla="*/ 239133 w 4656752"/>
              <a:gd name="connsiteY4" fmla="*/ 182775 h 2499890"/>
              <a:gd name="connsiteX5" fmla="*/ 3431913 w 4656752"/>
              <a:gd name="connsiteY5" fmla="*/ 198761 h 2499890"/>
              <a:gd name="connsiteX0" fmla="*/ 3279096 w 4503935"/>
              <a:gd name="connsiteY0" fmla="*/ 198761 h 2456414"/>
              <a:gd name="connsiteX1" fmla="*/ 4128354 w 4503935"/>
              <a:gd name="connsiteY1" fmla="*/ 1252848 h 2456414"/>
              <a:gd name="connsiteX2" fmla="*/ 4364946 w 4503935"/>
              <a:gd name="connsiteY2" fmla="*/ 2370461 h 2456414"/>
              <a:gd name="connsiteX3" fmla="*/ 453816 w 4503935"/>
              <a:gd name="connsiteY3" fmla="*/ 2272272 h 2456414"/>
              <a:gd name="connsiteX4" fmla="*/ 86316 w 4503935"/>
              <a:gd name="connsiteY4" fmla="*/ 182775 h 2456414"/>
              <a:gd name="connsiteX5" fmla="*/ 3279096 w 4503935"/>
              <a:gd name="connsiteY5" fmla="*/ 198761 h 2456414"/>
              <a:gd name="connsiteX0" fmla="*/ 3239427 w 4464266"/>
              <a:gd name="connsiteY0" fmla="*/ 198761 h 2456414"/>
              <a:gd name="connsiteX1" fmla="*/ 4088685 w 4464266"/>
              <a:gd name="connsiteY1" fmla="*/ 1252848 h 2456414"/>
              <a:gd name="connsiteX2" fmla="*/ 4325277 w 4464266"/>
              <a:gd name="connsiteY2" fmla="*/ 2370461 h 2456414"/>
              <a:gd name="connsiteX3" fmla="*/ 414147 w 4464266"/>
              <a:gd name="connsiteY3" fmla="*/ 2272272 h 2456414"/>
              <a:gd name="connsiteX4" fmla="*/ 46647 w 4464266"/>
              <a:gd name="connsiteY4" fmla="*/ 182775 h 2456414"/>
              <a:gd name="connsiteX5" fmla="*/ 3239427 w 4464266"/>
              <a:gd name="connsiteY5" fmla="*/ 198761 h 2456414"/>
              <a:gd name="connsiteX0" fmla="*/ 3290235 w 4515074"/>
              <a:gd name="connsiteY0" fmla="*/ 198761 h 2523171"/>
              <a:gd name="connsiteX1" fmla="*/ 4139493 w 4515074"/>
              <a:gd name="connsiteY1" fmla="*/ 1252848 h 2523171"/>
              <a:gd name="connsiteX2" fmla="*/ 4376085 w 4515074"/>
              <a:gd name="connsiteY2" fmla="*/ 2370461 h 2523171"/>
              <a:gd name="connsiteX3" fmla="*/ 83292 w 4515074"/>
              <a:gd name="connsiteY3" fmla="*/ 2367688 h 2523171"/>
              <a:gd name="connsiteX4" fmla="*/ 97455 w 4515074"/>
              <a:gd name="connsiteY4" fmla="*/ 182775 h 2523171"/>
              <a:gd name="connsiteX5" fmla="*/ 3290235 w 4515074"/>
              <a:gd name="connsiteY5" fmla="*/ 198761 h 2523171"/>
              <a:gd name="connsiteX0" fmla="*/ 3206943 w 4431782"/>
              <a:gd name="connsiteY0" fmla="*/ 214104 h 2538514"/>
              <a:gd name="connsiteX1" fmla="*/ 4056201 w 4431782"/>
              <a:gd name="connsiteY1" fmla="*/ 1268191 h 2538514"/>
              <a:gd name="connsiteX2" fmla="*/ 4292793 w 4431782"/>
              <a:gd name="connsiteY2" fmla="*/ 2385804 h 2538514"/>
              <a:gd name="connsiteX3" fmla="*/ 0 w 4431782"/>
              <a:gd name="connsiteY3" fmla="*/ 2383031 h 2538514"/>
              <a:gd name="connsiteX4" fmla="*/ 244750 w 4431782"/>
              <a:gd name="connsiteY4" fmla="*/ 174264 h 2538514"/>
              <a:gd name="connsiteX5" fmla="*/ 3206943 w 4431782"/>
              <a:gd name="connsiteY5" fmla="*/ 214104 h 2538514"/>
              <a:gd name="connsiteX0" fmla="*/ 3206943 w 4431782"/>
              <a:gd name="connsiteY0" fmla="*/ 214104 h 2538514"/>
              <a:gd name="connsiteX1" fmla="*/ 4056201 w 4431782"/>
              <a:gd name="connsiteY1" fmla="*/ 1268191 h 2538514"/>
              <a:gd name="connsiteX2" fmla="*/ 4292793 w 4431782"/>
              <a:gd name="connsiteY2" fmla="*/ 2385804 h 2538514"/>
              <a:gd name="connsiteX3" fmla="*/ 0 w 4431782"/>
              <a:gd name="connsiteY3" fmla="*/ 2383031 h 2538514"/>
              <a:gd name="connsiteX4" fmla="*/ 244750 w 4431782"/>
              <a:gd name="connsiteY4" fmla="*/ 174264 h 2538514"/>
              <a:gd name="connsiteX5" fmla="*/ 3206943 w 4431782"/>
              <a:gd name="connsiteY5" fmla="*/ 214104 h 2538514"/>
              <a:gd name="connsiteX0" fmla="*/ 3208683 w 4433522"/>
              <a:gd name="connsiteY0" fmla="*/ 214104 h 2538514"/>
              <a:gd name="connsiteX1" fmla="*/ 4057941 w 4433522"/>
              <a:gd name="connsiteY1" fmla="*/ 1268191 h 2538514"/>
              <a:gd name="connsiteX2" fmla="*/ 4294533 w 4433522"/>
              <a:gd name="connsiteY2" fmla="*/ 2385804 h 2538514"/>
              <a:gd name="connsiteX3" fmla="*/ 1740 w 4433522"/>
              <a:gd name="connsiteY3" fmla="*/ 2383031 h 2538514"/>
              <a:gd name="connsiteX4" fmla="*/ 0 w 4433522"/>
              <a:gd name="connsiteY4" fmla="*/ 174264 h 2538514"/>
              <a:gd name="connsiteX5" fmla="*/ 3208683 w 4433522"/>
              <a:gd name="connsiteY5" fmla="*/ 214104 h 2538514"/>
              <a:gd name="connsiteX0" fmla="*/ 3208683 w 4433522"/>
              <a:gd name="connsiteY0" fmla="*/ 214104 h 2385804"/>
              <a:gd name="connsiteX1" fmla="*/ 4057941 w 4433522"/>
              <a:gd name="connsiteY1" fmla="*/ 1268191 h 2385804"/>
              <a:gd name="connsiteX2" fmla="*/ 4294533 w 4433522"/>
              <a:gd name="connsiteY2" fmla="*/ 2385804 h 2385804"/>
              <a:gd name="connsiteX3" fmla="*/ 41497 w 4433522"/>
              <a:gd name="connsiteY3" fmla="*/ 1890050 h 2385804"/>
              <a:gd name="connsiteX4" fmla="*/ 0 w 4433522"/>
              <a:gd name="connsiteY4" fmla="*/ 174264 h 2385804"/>
              <a:gd name="connsiteX5" fmla="*/ 3208683 w 4433522"/>
              <a:gd name="connsiteY5" fmla="*/ 214104 h 2385804"/>
              <a:gd name="connsiteX0" fmla="*/ 3208683 w 4433522"/>
              <a:gd name="connsiteY0" fmla="*/ 214104 h 2385804"/>
              <a:gd name="connsiteX1" fmla="*/ 4057941 w 4433522"/>
              <a:gd name="connsiteY1" fmla="*/ 1268191 h 2385804"/>
              <a:gd name="connsiteX2" fmla="*/ 4294533 w 4433522"/>
              <a:gd name="connsiteY2" fmla="*/ 2385804 h 2385804"/>
              <a:gd name="connsiteX3" fmla="*/ 41497 w 4433522"/>
              <a:gd name="connsiteY3" fmla="*/ 1890050 h 2385804"/>
              <a:gd name="connsiteX4" fmla="*/ 0 w 4433522"/>
              <a:gd name="connsiteY4" fmla="*/ 174264 h 2385804"/>
              <a:gd name="connsiteX5" fmla="*/ 3208683 w 4433522"/>
              <a:gd name="connsiteY5" fmla="*/ 214104 h 2385804"/>
              <a:gd name="connsiteX0" fmla="*/ 3208683 w 4433522"/>
              <a:gd name="connsiteY0" fmla="*/ 214104 h 2385804"/>
              <a:gd name="connsiteX1" fmla="*/ 4057941 w 4433522"/>
              <a:gd name="connsiteY1" fmla="*/ 1268191 h 2385804"/>
              <a:gd name="connsiteX2" fmla="*/ 4294533 w 4433522"/>
              <a:gd name="connsiteY2" fmla="*/ 2385804 h 2385804"/>
              <a:gd name="connsiteX3" fmla="*/ 1740 w 4433522"/>
              <a:gd name="connsiteY3" fmla="*/ 2383031 h 2385804"/>
              <a:gd name="connsiteX4" fmla="*/ 0 w 4433522"/>
              <a:gd name="connsiteY4" fmla="*/ 174264 h 2385804"/>
              <a:gd name="connsiteX5" fmla="*/ 3208683 w 4433522"/>
              <a:gd name="connsiteY5" fmla="*/ 214104 h 2385804"/>
              <a:gd name="connsiteX0" fmla="*/ 3208683 w 4433522"/>
              <a:gd name="connsiteY0" fmla="*/ 214104 h 2389076"/>
              <a:gd name="connsiteX1" fmla="*/ 4057941 w 4433522"/>
              <a:gd name="connsiteY1" fmla="*/ 1268191 h 2389076"/>
              <a:gd name="connsiteX2" fmla="*/ 4294533 w 4433522"/>
              <a:gd name="connsiteY2" fmla="*/ 2385804 h 2389076"/>
              <a:gd name="connsiteX3" fmla="*/ 1740 w 4433522"/>
              <a:gd name="connsiteY3" fmla="*/ 2383031 h 2389076"/>
              <a:gd name="connsiteX4" fmla="*/ 0 w 4433522"/>
              <a:gd name="connsiteY4" fmla="*/ 174264 h 2389076"/>
              <a:gd name="connsiteX5" fmla="*/ 3208683 w 4433522"/>
              <a:gd name="connsiteY5" fmla="*/ 214104 h 2389076"/>
              <a:gd name="connsiteX0" fmla="*/ 3208683 w 4299450"/>
              <a:gd name="connsiteY0" fmla="*/ 214104 h 2389076"/>
              <a:gd name="connsiteX1" fmla="*/ 4057941 w 4299450"/>
              <a:gd name="connsiteY1" fmla="*/ 1268191 h 2389076"/>
              <a:gd name="connsiteX2" fmla="*/ 4294533 w 4299450"/>
              <a:gd name="connsiteY2" fmla="*/ 2385804 h 2389076"/>
              <a:gd name="connsiteX3" fmla="*/ 1740 w 4299450"/>
              <a:gd name="connsiteY3" fmla="*/ 2383031 h 2389076"/>
              <a:gd name="connsiteX4" fmla="*/ 0 w 4299450"/>
              <a:gd name="connsiteY4" fmla="*/ 174264 h 2389076"/>
              <a:gd name="connsiteX5" fmla="*/ 3208683 w 4299450"/>
              <a:gd name="connsiteY5" fmla="*/ 214104 h 2389076"/>
              <a:gd name="connsiteX0" fmla="*/ 3216634 w 4307401"/>
              <a:gd name="connsiteY0" fmla="*/ 1005325 h 3180297"/>
              <a:gd name="connsiteX1" fmla="*/ 4065892 w 4307401"/>
              <a:gd name="connsiteY1" fmla="*/ 2059412 h 3180297"/>
              <a:gd name="connsiteX2" fmla="*/ 4302484 w 4307401"/>
              <a:gd name="connsiteY2" fmla="*/ 3177025 h 3180297"/>
              <a:gd name="connsiteX3" fmla="*/ 9691 w 4307401"/>
              <a:gd name="connsiteY3" fmla="*/ 3174252 h 3180297"/>
              <a:gd name="connsiteX4" fmla="*/ 0 w 4307401"/>
              <a:gd name="connsiteY4" fmla="*/ 59036 h 3180297"/>
              <a:gd name="connsiteX5" fmla="*/ 3216634 w 4307401"/>
              <a:gd name="connsiteY5" fmla="*/ 1005325 h 3180297"/>
              <a:gd name="connsiteX0" fmla="*/ 3216634 w 4307401"/>
              <a:gd name="connsiteY0" fmla="*/ 946289 h 3121261"/>
              <a:gd name="connsiteX1" fmla="*/ 4065892 w 4307401"/>
              <a:gd name="connsiteY1" fmla="*/ 2000376 h 3121261"/>
              <a:gd name="connsiteX2" fmla="*/ 4302484 w 4307401"/>
              <a:gd name="connsiteY2" fmla="*/ 3117989 h 3121261"/>
              <a:gd name="connsiteX3" fmla="*/ 9691 w 4307401"/>
              <a:gd name="connsiteY3" fmla="*/ 3115216 h 3121261"/>
              <a:gd name="connsiteX4" fmla="*/ 0 w 4307401"/>
              <a:gd name="connsiteY4" fmla="*/ 0 h 3121261"/>
              <a:gd name="connsiteX5" fmla="*/ 3216634 w 4307401"/>
              <a:gd name="connsiteY5" fmla="*/ 946289 h 3121261"/>
              <a:gd name="connsiteX0" fmla="*/ 3412200 w 4307401"/>
              <a:gd name="connsiteY0" fmla="*/ 999145 h 3121261"/>
              <a:gd name="connsiteX1" fmla="*/ 4065892 w 4307401"/>
              <a:gd name="connsiteY1" fmla="*/ 2000376 h 3121261"/>
              <a:gd name="connsiteX2" fmla="*/ 4302484 w 4307401"/>
              <a:gd name="connsiteY2" fmla="*/ 3117989 h 3121261"/>
              <a:gd name="connsiteX3" fmla="*/ 9691 w 4307401"/>
              <a:gd name="connsiteY3" fmla="*/ 3115216 h 3121261"/>
              <a:gd name="connsiteX4" fmla="*/ 0 w 4307401"/>
              <a:gd name="connsiteY4" fmla="*/ 0 h 3121261"/>
              <a:gd name="connsiteX5" fmla="*/ 3412200 w 4307401"/>
              <a:gd name="connsiteY5" fmla="*/ 999145 h 3121261"/>
              <a:gd name="connsiteX0" fmla="*/ 3412200 w 4304964"/>
              <a:gd name="connsiteY0" fmla="*/ 999145 h 3121261"/>
              <a:gd name="connsiteX1" fmla="*/ 3954896 w 4304964"/>
              <a:gd name="connsiteY1" fmla="*/ 2074374 h 3121261"/>
              <a:gd name="connsiteX2" fmla="*/ 4302484 w 4304964"/>
              <a:gd name="connsiteY2" fmla="*/ 3117989 h 3121261"/>
              <a:gd name="connsiteX3" fmla="*/ 9691 w 4304964"/>
              <a:gd name="connsiteY3" fmla="*/ 3115216 h 3121261"/>
              <a:gd name="connsiteX4" fmla="*/ 0 w 4304964"/>
              <a:gd name="connsiteY4" fmla="*/ 0 h 3121261"/>
              <a:gd name="connsiteX5" fmla="*/ 3412200 w 4304964"/>
              <a:gd name="connsiteY5" fmla="*/ 999145 h 3121261"/>
              <a:gd name="connsiteX0" fmla="*/ 3412200 w 4304964"/>
              <a:gd name="connsiteY0" fmla="*/ 999145 h 3121261"/>
              <a:gd name="connsiteX1" fmla="*/ 3954896 w 4304964"/>
              <a:gd name="connsiteY1" fmla="*/ 2074374 h 3121261"/>
              <a:gd name="connsiteX2" fmla="*/ 4302484 w 4304964"/>
              <a:gd name="connsiteY2" fmla="*/ 3117989 h 3121261"/>
              <a:gd name="connsiteX3" fmla="*/ 9691 w 4304964"/>
              <a:gd name="connsiteY3" fmla="*/ 3115216 h 3121261"/>
              <a:gd name="connsiteX4" fmla="*/ 0 w 4304964"/>
              <a:gd name="connsiteY4" fmla="*/ 0 h 3121261"/>
              <a:gd name="connsiteX5" fmla="*/ 3412200 w 4304964"/>
              <a:gd name="connsiteY5" fmla="*/ 999145 h 3121261"/>
              <a:gd name="connsiteX0" fmla="*/ 3412200 w 4304964"/>
              <a:gd name="connsiteY0" fmla="*/ 999145 h 3121261"/>
              <a:gd name="connsiteX1" fmla="*/ 3954896 w 4304964"/>
              <a:gd name="connsiteY1" fmla="*/ 2074374 h 3121261"/>
              <a:gd name="connsiteX2" fmla="*/ 4302484 w 4304964"/>
              <a:gd name="connsiteY2" fmla="*/ 3117989 h 3121261"/>
              <a:gd name="connsiteX3" fmla="*/ 9691 w 4304964"/>
              <a:gd name="connsiteY3" fmla="*/ 3115216 h 3121261"/>
              <a:gd name="connsiteX4" fmla="*/ 0 w 4304964"/>
              <a:gd name="connsiteY4" fmla="*/ 0 h 3121261"/>
              <a:gd name="connsiteX5" fmla="*/ 3412200 w 4304964"/>
              <a:gd name="connsiteY5" fmla="*/ 999145 h 3121261"/>
              <a:gd name="connsiteX0" fmla="*/ 3412200 w 4304964"/>
              <a:gd name="connsiteY0" fmla="*/ 999145 h 3121261"/>
              <a:gd name="connsiteX1" fmla="*/ 3954896 w 4304964"/>
              <a:gd name="connsiteY1" fmla="*/ 2074374 h 3121261"/>
              <a:gd name="connsiteX2" fmla="*/ 4302484 w 4304964"/>
              <a:gd name="connsiteY2" fmla="*/ 3117989 h 3121261"/>
              <a:gd name="connsiteX3" fmla="*/ 9691 w 4304964"/>
              <a:gd name="connsiteY3" fmla="*/ 3115216 h 3121261"/>
              <a:gd name="connsiteX4" fmla="*/ 0 w 4304964"/>
              <a:gd name="connsiteY4" fmla="*/ 0 h 3121261"/>
              <a:gd name="connsiteX5" fmla="*/ 3412200 w 4304964"/>
              <a:gd name="connsiteY5" fmla="*/ 999145 h 3121261"/>
              <a:gd name="connsiteX0" fmla="*/ 3412200 w 4302484"/>
              <a:gd name="connsiteY0" fmla="*/ 999145 h 3121261"/>
              <a:gd name="connsiteX1" fmla="*/ 3954896 w 4302484"/>
              <a:gd name="connsiteY1" fmla="*/ 2074374 h 3121261"/>
              <a:gd name="connsiteX2" fmla="*/ 4302484 w 4302484"/>
              <a:gd name="connsiteY2" fmla="*/ 3117989 h 3121261"/>
              <a:gd name="connsiteX3" fmla="*/ 9691 w 4302484"/>
              <a:gd name="connsiteY3" fmla="*/ 3115216 h 3121261"/>
              <a:gd name="connsiteX4" fmla="*/ 0 w 4302484"/>
              <a:gd name="connsiteY4" fmla="*/ 0 h 3121261"/>
              <a:gd name="connsiteX5" fmla="*/ 3412200 w 4302484"/>
              <a:gd name="connsiteY5" fmla="*/ 999145 h 3121261"/>
              <a:gd name="connsiteX0" fmla="*/ 3412200 w 4196773"/>
              <a:gd name="connsiteY0" fmla="*/ 999145 h 3116601"/>
              <a:gd name="connsiteX1" fmla="*/ 3954896 w 4196773"/>
              <a:gd name="connsiteY1" fmla="*/ 2074374 h 3116601"/>
              <a:gd name="connsiteX2" fmla="*/ 4196773 w 4196773"/>
              <a:gd name="connsiteY2" fmla="*/ 3112704 h 3116601"/>
              <a:gd name="connsiteX3" fmla="*/ 9691 w 4196773"/>
              <a:gd name="connsiteY3" fmla="*/ 3115216 h 3116601"/>
              <a:gd name="connsiteX4" fmla="*/ 0 w 4196773"/>
              <a:gd name="connsiteY4" fmla="*/ 0 h 3116601"/>
              <a:gd name="connsiteX5" fmla="*/ 3412200 w 4196773"/>
              <a:gd name="connsiteY5" fmla="*/ 999145 h 3116601"/>
              <a:gd name="connsiteX0" fmla="*/ 3412200 w 4154489"/>
              <a:gd name="connsiteY0" fmla="*/ 999145 h 3121262"/>
              <a:gd name="connsiteX1" fmla="*/ 3954896 w 4154489"/>
              <a:gd name="connsiteY1" fmla="*/ 2074374 h 3121262"/>
              <a:gd name="connsiteX2" fmla="*/ 4154489 w 4154489"/>
              <a:gd name="connsiteY2" fmla="*/ 3117990 h 3121262"/>
              <a:gd name="connsiteX3" fmla="*/ 9691 w 4154489"/>
              <a:gd name="connsiteY3" fmla="*/ 3115216 h 3121262"/>
              <a:gd name="connsiteX4" fmla="*/ 0 w 4154489"/>
              <a:gd name="connsiteY4" fmla="*/ 0 h 3121262"/>
              <a:gd name="connsiteX5" fmla="*/ 3412200 w 4154489"/>
              <a:gd name="connsiteY5" fmla="*/ 999145 h 3121262"/>
              <a:gd name="connsiteX0" fmla="*/ 3412200 w 4154489"/>
              <a:gd name="connsiteY0" fmla="*/ 999145 h 3121262"/>
              <a:gd name="connsiteX1" fmla="*/ 3954896 w 4154489"/>
              <a:gd name="connsiteY1" fmla="*/ 2074374 h 3121262"/>
              <a:gd name="connsiteX2" fmla="*/ 4154489 w 4154489"/>
              <a:gd name="connsiteY2" fmla="*/ 3117990 h 3121262"/>
              <a:gd name="connsiteX3" fmla="*/ 9691 w 4154489"/>
              <a:gd name="connsiteY3" fmla="*/ 3115216 h 3121262"/>
              <a:gd name="connsiteX4" fmla="*/ 0 w 4154489"/>
              <a:gd name="connsiteY4" fmla="*/ 0 h 3121262"/>
              <a:gd name="connsiteX5" fmla="*/ 3412200 w 4154489"/>
              <a:gd name="connsiteY5" fmla="*/ 999145 h 3121262"/>
              <a:gd name="connsiteX0" fmla="*/ 3412200 w 4154489"/>
              <a:gd name="connsiteY0" fmla="*/ 999145 h 3121262"/>
              <a:gd name="connsiteX1" fmla="*/ 3954896 w 4154489"/>
              <a:gd name="connsiteY1" fmla="*/ 2074374 h 3121262"/>
              <a:gd name="connsiteX2" fmla="*/ 4154489 w 4154489"/>
              <a:gd name="connsiteY2" fmla="*/ 3117990 h 3121262"/>
              <a:gd name="connsiteX3" fmla="*/ 9691 w 4154489"/>
              <a:gd name="connsiteY3" fmla="*/ 3115216 h 3121262"/>
              <a:gd name="connsiteX4" fmla="*/ 0 w 4154489"/>
              <a:gd name="connsiteY4" fmla="*/ 0 h 3121262"/>
              <a:gd name="connsiteX5" fmla="*/ 3412200 w 4154489"/>
              <a:gd name="connsiteY5" fmla="*/ 999145 h 3121262"/>
              <a:gd name="connsiteX0" fmla="*/ 3412200 w 4128061"/>
              <a:gd name="connsiteY0" fmla="*/ 999145 h 3115216"/>
              <a:gd name="connsiteX1" fmla="*/ 3954896 w 4128061"/>
              <a:gd name="connsiteY1" fmla="*/ 2074374 h 3115216"/>
              <a:gd name="connsiteX2" fmla="*/ 4128061 w 4128061"/>
              <a:gd name="connsiteY2" fmla="*/ 3107418 h 3115216"/>
              <a:gd name="connsiteX3" fmla="*/ 9691 w 4128061"/>
              <a:gd name="connsiteY3" fmla="*/ 3115216 h 3115216"/>
              <a:gd name="connsiteX4" fmla="*/ 0 w 4128061"/>
              <a:gd name="connsiteY4" fmla="*/ 0 h 3115216"/>
              <a:gd name="connsiteX5" fmla="*/ 3412200 w 4128061"/>
              <a:gd name="connsiteY5" fmla="*/ 999145 h 3115216"/>
              <a:gd name="connsiteX0" fmla="*/ 3412200 w 4075205"/>
              <a:gd name="connsiteY0" fmla="*/ 999145 h 3115216"/>
              <a:gd name="connsiteX1" fmla="*/ 3954896 w 4075205"/>
              <a:gd name="connsiteY1" fmla="*/ 2074374 h 3115216"/>
              <a:gd name="connsiteX2" fmla="*/ 4075205 w 4075205"/>
              <a:gd name="connsiteY2" fmla="*/ 3102132 h 3115216"/>
              <a:gd name="connsiteX3" fmla="*/ 9691 w 4075205"/>
              <a:gd name="connsiteY3" fmla="*/ 3115216 h 3115216"/>
              <a:gd name="connsiteX4" fmla="*/ 0 w 4075205"/>
              <a:gd name="connsiteY4" fmla="*/ 0 h 3115216"/>
              <a:gd name="connsiteX5" fmla="*/ 3412200 w 4075205"/>
              <a:gd name="connsiteY5" fmla="*/ 999145 h 3115216"/>
              <a:gd name="connsiteX0" fmla="*/ 3412200 w 4075205"/>
              <a:gd name="connsiteY0" fmla="*/ 999145 h 3115216"/>
              <a:gd name="connsiteX1" fmla="*/ 3954896 w 4075205"/>
              <a:gd name="connsiteY1" fmla="*/ 2074374 h 3115216"/>
              <a:gd name="connsiteX2" fmla="*/ 4075205 w 4075205"/>
              <a:gd name="connsiteY2" fmla="*/ 3107417 h 3115216"/>
              <a:gd name="connsiteX3" fmla="*/ 9691 w 4075205"/>
              <a:gd name="connsiteY3" fmla="*/ 3115216 h 3115216"/>
              <a:gd name="connsiteX4" fmla="*/ 0 w 4075205"/>
              <a:gd name="connsiteY4" fmla="*/ 0 h 3115216"/>
              <a:gd name="connsiteX5" fmla="*/ 3412200 w 4075205"/>
              <a:gd name="connsiteY5" fmla="*/ 999145 h 3115216"/>
              <a:gd name="connsiteX0" fmla="*/ 3412200 w 4075205"/>
              <a:gd name="connsiteY0" fmla="*/ 999145 h 3115216"/>
              <a:gd name="connsiteX1" fmla="*/ 3954896 w 4075205"/>
              <a:gd name="connsiteY1" fmla="*/ 2074374 h 3115216"/>
              <a:gd name="connsiteX2" fmla="*/ 4075205 w 4075205"/>
              <a:gd name="connsiteY2" fmla="*/ 3107417 h 3115216"/>
              <a:gd name="connsiteX3" fmla="*/ 9691 w 4075205"/>
              <a:gd name="connsiteY3" fmla="*/ 3115216 h 3115216"/>
              <a:gd name="connsiteX4" fmla="*/ 0 w 4075205"/>
              <a:gd name="connsiteY4" fmla="*/ 0 h 3115216"/>
              <a:gd name="connsiteX5" fmla="*/ 3412200 w 4075205"/>
              <a:gd name="connsiteY5" fmla="*/ 999145 h 3115216"/>
              <a:gd name="connsiteX0" fmla="*/ 3412200 w 4089197"/>
              <a:gd name="connsiteY0" fmla="*/ 999145 h 3115216"/>
              <a:gd name="connsiteX1" fmla="*/ 3954896 w 4089197"/>
              <a:gd name="connsiteY1" fmla="*/ 2074374 h 3115216"/>
              <a:gd name="connsiteX2" fmla="*/ 4075205 w 4089197"/>
              <a:gd name="connsiteY2" fmla="*/ 3107417 h 3115216"/>
              <a:gd name="connsiteX3" fmla="*/ 9691 w 4089197"/>
              <a:gd name="connsiteY3" fmla="*/ 3115216 h 3115216"/>
              <a:gd name="connsiteX4" fmla="*/ 0 w 4089197"/>
              <a:gd name="connsiteY4" fmla="*/ 0 h 3115216"/>
              <a:gd name="connsiteX5" fmla="*/ 3412200 w 4089197"/>
              <a:gd name="connsiteY5" fmla="*/ 999145 h 3115216"/>
              <a:gd name="connsiteX0" fmla="*/ 3412200 w 4089197"/>
              <a:gd name="connsiteY0" fmla="*/ 999145 h 3115216"/>
              <a:gd name="connsiteX1" fmla="*/ 3954896 w 4089197"/>
              <a:gd name="connsiteY1" fmla="*/ 2074374 h 3115216"/>
              <a:gd name="connsiteX2" fmla="*/ 4075205 w 4089197"/>
              <a:gd name="connsiteY2" fmla="*/ 3107417 h 3115216"/>
              <a:gd name="connsiteX3" fmla="*/ 9691 w 4089197"/>
              <a:gd name="connsiteY3" fmla="*/ 3115216 h 3115216"/>
              <a:gd name="connsiteX4" fmla="*/ 0 w 4089197"/>
              <a:gd name="connsiteY4" fmla="*/ 0 h 3115216"/>
              <a:gd name="connsiteX5" fmla="*/ 3412200 w 4089197"/>
              <a:gd name="connsiteY5" fmla="*/ 999145 h 3115216"/>
              <a:gd name="connsiteX0" fmla="*/ 3412200 w 4089197"/>
              <a:gd name="connsiteY0" fmla="*/ 999145 h 3115216"/>
              <a:gd name="connsiteX1" fmla="*/ 3954896 w 4089197"/>
              <a:gd name="connsiteY1" fmla="*/ 2074374 h 3115216"/>
              <a:gd name="connsiteX2" fmla="*/ 4075205 w 4089197"/>
              <a:gd name="connsiteY2" fmla="*/ 3107417 h 3115216"/>
              <a:gd name="connsiteX3" fmla="*/ 9691 w 4089197"/>
              <a:gd name="connsiteY3" fmla="*/ 3115216 h 3115216"/>
              <a:gd name="connsiteX4" fmla="*/ 0 w 4089197"/>
              <a:gd name="connsiteY4" fmla="*/ 0 h 3115216"/>
              <a:gd name="connsiteX5" fmla="*/ 3412200 w 4089197"/>
              <a:gd name="connsiteY5" fmla="*/ 999145 h 3115216"/>
              <a:gd name="connsiteX0" fmla="*/ 3412200 w 4089197"/>
              <a:gd name="connsiteY0" fmla="*/ 999145 h 3115216"/>
              <a:gd name="connsiteX1" fmla="*/ 3954896 w 4089197"/>
              <a:gd name="connsiteY1" fmla="*/ 2074374 h 3115216"/>
              <a:gd name="connsiteX2" fmla="*/ 4075205 w 4089197"/>
              <a:gd name="connsiteY2" fmla="*/ 3107417 h 3115216"/>
              <a:gd name="connsiteX3" fmla="*/ 9691 w 4089197"/>
              <a:gd name="connsiteY3" fmla="*/ 3115216 h 3115216"/>
              <a:gd name="connsiteX4" fmla="*/ 0 w 4089197"/>
              <a:gd name="connsiteY4" fmla="*/ 0 h 3115216"/>
              <a:gd name="connsiteX5" fmla="*/ 3412200 w 4089197"/>
              <a:gd name="connsiteY5" fmla="*/ 999145 h 311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9197" h="3115216">
                <a:moveTo>
                  <a:pt x="3412200" y="999145"/>
                </a:moveTo>
                <a:cubicBezTo>
                  <a:pt x="3560586" y="1282554"/>
                  <a:pt x="3842228" y="1849898"/>
                  <a:pt x="3954896" y="2074374"/>
                </a:cubicBezTo>
                <a:cubicBezTo>
                  <a:pt x="4104159" y="2494464"/>
                  <a:pt x="4101882" y="2711391"/>
                  <a:pt x="4075205" y="3107417"/>
                </a:cubicBezTo>
                <a:cubicBezTo>
                  <a:pt x="3762282" y="3119620"/>
                  <a:pt x="411370" y="3103468"/>
                  <a:pt x="9691" y="3115216"/>
                </a:cubicBezTo>
                <a:cubicBezTo>
                  <a:pt x="13529" y="2737350"/>
                  <a:pt x="1960" y="362813"/>
                  <a:pt x="0" y="0"/>
                </a:cubicBezTo>
                <a:cubicBezTo>
                  <a:pt x="2168746" y="217633"/>
                  <a:pt x="3068506" y="830076"/>
                  <a:pt x="3412200" y="9991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Removing Irrational Parts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87"/>
              <p:cNvSpPr txBox="1">
                <a:spLocks noChangeArrowheads="1"/>
              </p:cNvSpPr>
              <p:nvPr/>
            </p:nvSpPr>
            <p:spPr bwMode="auto">
              <a:xfrm>
                <a:off x="3204545" y="5305711"/>
                <a:ext cx="46198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3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4545" y="5305711"/>
                <a:ext cx="46198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9" idx="0"/>
            <a:endCxn id="9" idx="1"/>
          </p:cNvCxnSpPr>
          <p:nvPr/>
        </p:nvCxnSpPr>
        <p:spPr>
          <a:xfrm>
            <a:off x="3405490" y="4739156"/>
            <a:ext cx="542696" cy="107522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48"/>
          <p:cNvSpPr>
            <a:spLocks noChangeAspect="1" noChangeArrowheads="1"/>
          </p:cNvSpPr>
          <p:nvPr/>
        </p:nvSpPr>
        <p:spPr bwMode="auto">
          <a:xfrm>
            <a:off x="4527760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" name="Oval 49"/>
          <p:cNvSpPr>
            <a:spLocks noChangeAspect="1" noChangeArrowheads="1"/>
          </p:cNvSpPr>
          <p:nvPr/>
        </p:nvSpPr>
        <p:spPr bwMode="auto">
          <a:xfrm>
            <a:off x="4530879" y="51963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" name="Oval 50"/>
          <p:cNvSpPr>
            <a:spLocks noChangeAspect="1" noChangeArrowheads="1"/>
          </p:cNvSpPr>
          <p:nvPr/>
        </p:nvSpPr>
        <p:spPr bwMode="auto">
          <a:xfrm>
            <a:off x="45277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1" name="Oval 52"/>
          <p:cNvSpPr>
            <a:spLocks noChangeAspect="1" noChangeArrowheads="1"/>
          </p:cNvSpPr>
          <p:nvPr/>
        </p:nvSpPr>
        <p:spPr bwMode="auto">
          <a:xfrm>
            <a:off x="5445691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" name="Oval 53"/>
          <p:cNvSpPr>
            <a:spLocks noChangeAspect="1" noChangeArrowheads="1"/>
          </p:cNvSpPr>
          <p:nvPr/>
        </p:nvSpPr>
        <p:spPr bwMode="auto">
          <a:xfrm>
            <a:off x="5444155" y="51952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" name="Oval 54"/>
          <p:cNvSpPr>
            <a:spLocks noChangeAspect="1" noChangeArrowheads="1"/>
          </p:cNvSpPr>
          <p:nvPr/>
        </p:nvSpPr>
        <p:spPr bwMode="auto">
          <a:xfrm>
            <a:off x="54421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4" name="Oval 56"/>
          <p:cNvSpPr>
            <a:spLocks noChangeAspect="1" noChangeArrowheads="1"/>
          </p:cNvSpPr>
          <p:nvPr/>
        </p:nvSpPr>
        <p:spPr bwMode="auto">
          <a:xfrm>
            <a:off x="6360091" y="611304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" name="Oval 57"/>
          <p:cNvSpPr>
            <a:spLocks noChangeAspect="1" noChangeArrowheads="1"/>
          </p:cNvSpPr>
          <p:nvPr/>
        </p:nvSpPr>
        <p:spPr bwMode="auto">
          <a:xfrm>
            <a:off x="6358555" y="51980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6" name="Oval 58"/>
          <p:cNvSpPr>
            <a:spLocks noChangeAspect="1" noChangeArrowheads="1"/>
          </p:cNvSpPr>
          <p:nvPr/>
        </p:nvSpPr>
        <p:spPr bwMode="auto">
          <a:xfrm>
            <a:off x="63565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7" name="Oval 60"/>
          <p:cNvSpPr>
            <a:spLocks noChangeAspect="1" noChangeArrowheads="1"/>
          </p:cNvSpPr>
          <p:nvPr/>
        </p:nvSpPr>
        <p:spPr bwMode="auto">
          <a:xfrm>
            <a:off x="7270960" y="612010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" name="Oval 61"/>
          <p:cNvSpPr>
            <a:spLocks noChangeAspect="1" noChangeArrowheads="1"/>
          </p:cNvSpPr>
          <p:nvPr/>
        </p:nvSpPr>
        <p:spPr bwMode="auto">
          <a:xfrm>
            <a:off x="7276486" y="52122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" name="Oval 62"/>
          <p:cNvSpPr>
            <a:spLocks noChangeAspect="1" noChangeArrowheads="1"/>
          </p:cNvSpPr>
          <p:nvPr/>
        </p:nvSpPr>
        <p:spPr bwMode="auto">
          <a:xfrm>
            <a:off x="72709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0" name="Oval 64"/>
          <p:cNvSpPr>
            <a:spLocks noChangeAspect="1" noChangeArrowheads="1"/>
          </p:cNvSpPr>
          <p:nvPr/>
        </p:nvSpPr>
        <p:spPr bwMode="auto">
          <a:xfrm>
            <a:off x="1791622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" name="Oval 65"/>
          <p:cNvSpPr>
            <a:spLocks noChangeAspect="1" noChangeArrowheads="1"/>
          </p:cNvSpPr>
          <p:nvPr/>
        </p:nvSpPr>
        <p:spPr bwMode="auto">
          <a:xfrm>
            <a:off x="17865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" name="Oval 66"/>
          <p:cNvSpPr>
            <a:spLocks noChangeAspect="1" noChangeArrowheads="1"/>
          </p:cNvSpPr>
          <p:nvPr/>
        </p:nvSpPr>
        <p:spPr bwMode="auto">
          <a:xfrm>
            <a:off x="17845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3" name="Oval 68"/>
          <p:cNvSpPr>
            <a:spLocks noChangeAspect="1" noChangeArrowheads="1"/>
          </p:cNvSpPr>
          <p:nvPr/>
        </p:nvSpPr>
        <p:spPr bwMode="auto">
          <a:xfrm>
            <a:off x="2702491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" name="Oval 69"/>
          <p:cNvSpPr>
            <a:spLocks noChangeAspect="1" noChangeArrowheads="1"/>
          </p:cNvSpPr>
          <p:nvPr/>
        </p:nvSpPr>
        <p:spPr bwMode="auto">
          <a:xfrm>
            <a:off x="27009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" name="Oval 70"/>
          <p:cNvSpPr>
            <a:spLocks noChangeAspect="1" noChangeArrowheads="1"/>
          </p:cNvSpPr>
          <p:nvPr/>
        </p:nvSpPr>
        <p:spPr bwMode="auto">
          <a:xfrm>
            <a:off x="26989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6" name="Oval 72"/>
          <p:cNvSpPr>
            <a:spLocks noChangeAspect="1" noChangeArrowheads="1"/>
          </p:cNvSpPr>
          <p:nvPr/>
        </p:nvSpPr>
        <p:spPr bwMode="auto">
          <a:xfrm>
            <a:off x="3613360" y="611094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" name="Oval 74"/>
          <p:cNvSpPr>
            <a:spLocks noChangeAspect="1" noChangeArrowheads="1"/>
          </p:cNvSpPr>
          <p:nvPr/>
        </p:nvSpPr>
        <p:spPr bwMode="auto">
          <a:xfrm>
            <a:off x="3613360" y="428264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1" name="Oval 50"/>
          <p:cNvSpPr>
            <a:spLocks noChangeAspect="1" noChangeArrowheads="1"/>
          </p:cNvSpPr>
          <p:nvPr/>
        </p:nvSpPr>
        <p:spPr bwMode="auto">
          <a:xfrm>
            <a:off x="45278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2" name="Oval 54"/>
          <p:cNvSpPr>
            <a:spLocks noChangeAspect="1" noChangeArrowheads="1"/>
          </p:cNvSpPr>
          <p:nvPr/>
        </p:nvSpPr>
        <p:spPr bwMode="auto">
          <a:xfrm>
            <a:off x="54422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3" name="Oval 58"/>
          <p:cNvSpPr>
            <a:spLocks noChangeAspect="1" noChangeArrowheads="1"/>
          </p:cNvSpPr>
          <p:nvPr/>
        </p:nvSpPr>
        <p:spPr bwMode="auto">
          <a:xfrm>
            <a:off x="63566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4" name="Oval 103"/>
          <p:cNvSpPr>
            <a:spLocks noChangeAspect="1" noChangeArrowheads="1"/>
          </p:cNvSpPr>
          <p:nvPr/>
        </p:nvSpPr>
        <p:spPr bwMode="auto">
          <a:xfrm>
            <a:off x="72710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5" name="Oval 66"/>
          <p:cNvSpPr>
            <a:spLocks noChangeAspect="1" noChangeArrowheads="1"/>
          </p:cNvSpPr>
          <p:nvPr/>
        </p:nvSpPr>
        <p:spPr bwMode="auto">
          <a:xfrm>
            <a:off x="17846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6" name="Oval 70"/>
          <p:cNvSpPr>
            <a:spLocks noChangeAspect="1" noChangeArrowheads="1"/>
          </p:cNvSpPr>
          <p:nvPr/>
        </p:nvSpPr>
        <p:spPr bwMode="auto">
          <a:xfrm>
            <a:off x="26990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7" name="Oval 74"/>
          <p:cNvSpPr>
            <a:spLocks noChangeAspect="1" noChangeArrowheads="1"/>
          </p:cNvSpPr>
          <p:nvPr/>
        </p:nvSpPr>
        <p:spPr bwMode="auto">
          <a:xfrm>
            <a:off x="3613460" y="337340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663144" y="4925683"/>
            <a:ext cx="693196" cy="312994"/>
          </a:xfrm>
          <a:prstGeom prst="straightConnector1">
            <a:avLst/>
          </a:prstGeom>
          <a:ln w="2540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3880045" y="5340478"/>
                <a:ext cx="508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45" y="5340478"/>
                <a:ext cx="50808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85313" y="4379963"/>
                <a:ext cx="878830" cy="479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box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313" y="4379963"/>
                <a:ext cx="878830" cy="479427"/>
              </a:xfrm>
              <a:prstGeom prst="rect">
                <a:avLst/>
              </a:prstGeom>
              <a:blipFill rotWithShape="1">
                <a:blip r:embed="rId6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28"/>
          <p:cNvGrpSpPr/>
          <p:nvPr/>
        </p:nvGrpSpPr>
        <p:grpSpPr>
          <a:xfrm>
            <a:off x="5442347" y="1548421"/>
            <a:ext cx="984250" cy="987621"/>
            <a:chOff x="1940235" y="1086510"/>
            <a:chExt cx="984250" cy="987621"/>
          </a:xfrm>
        </p:grpSpPr>
        <p:sp>
          <p:nvSpPr>
            <p:cNvPr id="118" name="Oval 66"/>
            <p:cNvSpPr>
              <a:spLocks noChangeAspect="1" noChangeArrowheads="1"/>
            </p:cNvSpPr>
            <p:nvPr/>
          </p:nvSpPr>
          <p:spPr bwMode="auto">
            <a:xfrm>
              <a:off x="1940235" y="199793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19" name="Oval 70"/>
            <p:cNvSpPr>
              <a:spLocks noChangeAspect="1" noChangeArrowheads="1"/>
            </p:cNvSpPr>
            <p:nvPr/>
          </p:nvSpPr>
          <p:spPr bwMode="auto">
            <a:xfrm>
              <a:off x="2848285" y="199793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0" name="Oval 66"/>
            <p:cNvSpPr>
              <a:spLocks noChangeAspect="1" noChangeArrowheads="1"/>
            </p:cNvSpPr>
            <p:nvPr/>
          </p:nvSpPr>
          <p:spPr bwMode="auto">
            <a:xfrm>
              <a:off x="1941579" y="108651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1" name="Oval 70"/>
            <p:cNvSpPr>
              <a:spLocks noChangeAspect="1" noChangeArrowheads="1"/>
            </p:cNvSpPr>
            <p:nvPr/>
          </p:nvSpPr>
          <p:spPr bwMode="auto">
            <a:xfrm>
              <a:off x="2848050" y="108651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cxnSp>
          <p:nvCxnSpPr>
            <p:cNvPr id="31" name="Straight Connector 30"/>
            <p:cNvCxnSpPr>
              <a:stCxn id="120" idx="4"/>
              <a:endCxn id="118" idx="0"/>
            </p:cNvCxnSpPr>
            <p:nvPr/>
          </p:nvCxnSpPr>
          <p:spPr>
            <a:xfrm flipH="1">
              <a:off x="1978335" y="1162710"/>
              <a:ext cx="1344" cy="835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1" idx="4"/>
              <a:endCxn id="119" idx="0"/>
            </p:cNvCxnSpPr>
            <p:nvPr/>
          </p:nvCxnSpPr>
          <p:spPr>
            <a:xfrm>
              <a:off x="2886150" y="1162710"/>
              <a:ext cx="235" cy="835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19" idx="2"/>
              <a:endCxn id="118" idx="6"/>
            </p:cNvCxnSpPr>
            <p:nvPr/>
          </p:nvCxnSpPr>
          <p:spPr>
            <a:xfrm flipH="1">
              <a:off x="2016435" y="2036031"/>
              <a:ext cx="8318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21" idx="2"/>
              <a:endCxn id="120" idx="6"/>
            </p:cNvCxnSpPr>
            <p:nvPr/>
          </p:nvCxnSpPr>
          <p:spPr>
            <a:xfrm flipH="1">
              <a:off x="2017779" y="1124610"/>
              <a:ext cx="8302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3" name="Straight Arrow Connector 142"/>
          <p:cNvCxnSpPr/>
          <p:nvPr/>
        </p:nvCxnSpPr>
        <p:spPr>
          <a:xfrm flipV="1">
            <a:off x="5468800" y="2184948"/>
            <a:ext cx="693196" cy="312994"/>
          </a:xfrm>
          <a:prstGeom prst="straightConnector1">
            <a:avLst/>
          </a:prstGeom>
          <a:ln w="2540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199718" y="1759043"/>
            <a:ext cx="4998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Kronecker’s</a:t>
            </a:r>
            <a:r>
              <a:rPr lang="en-US" sz="2400" dirty="0" smtClean="0"/>
              <a:t> Approximation Theorem</a:t>
            </a:r>
          </a:p>
          <a:p>
            <a:r>
              <a:rPr lang="en-US" sz="2400" dirty="0" smtClean="0"/>
              <a:t>Fractional part is dense.</a:t>
            </a:r>
            <a:endParaRPr lang="en-US" sz="2400" dirty="0"/>
          </a:p>
        </p:txBody>
      </p:sp>
      <p:sp>
        <p:nvSpPr>
          <p:cNvPr id="97" name="Oval 73"/>
          <p:cNvSpPr>
            <a:spLocks noChangeAspect="1" noChangeArrowheads="1"/>
          </p:cNvSpPr>
          <p:nvPr/>
        </p:nvSpPr>
        <p:spPr bwMode="auto">
          <a:xfrm>
            <a:off x="3615355" y="51995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0" name="Oval 70"/>
          <p:cNvSpPr>
            <a:spLocks noChangeAspect="1" noChangeArrowheads="1"/>
          </p:cNvSpPr>
          <p:nvPr/>
        </p:nvSpPr>
        <p:spPr bwMode="auto">
          <a:xfrm>
            <a:off x="6110246" y="2163947"/>
            <a:ext cx="54864" cy="54864"/>
          </a:xfrm>
          <a:prstGeom prst="ellipse">
            <a:avLst/>
          </a:prstGeom>
          <a:solidFill>
            <a:srgbClr val="CC339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51" name="Oval 70"/>
          <p:cNvSpPr>
            <a:spLocks noChangeAspect="1" noChangeArrowheads="1"/>
          </p:cNvSpPr>
          <p:nvPr/>
        </p:nvSpPr>
        <p:spPr bwMode="auto">
          <a:xfrm>
            <a:off x="5910243" y="1893451"/>
            <a:ext cx="54864" cy="54864"/>
          </a:xfrm>
          <a:prstGeom prst="ellipse">
            <a:avLst/>
          </a:prstGeom>
          <a:solidFill>
            <a:srgbClr val="CC339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52" name="Oval 70"/>
          <p:cNvSpPr>
            <a:spLocks noChangeAspect="1" noChangeArrowheads="1"/>
          </p:cNvSpPr>
          <p:nvPr/>
        </p:nvSpPr>
        <p:spPr bwMode="auto">
          <a:xfrm>
            <a:off x="5681709" y="2417892"/>
            <a:ext cx="54864" cy="54864"/>
          </a:xfrm>
          <a:prstGeom prst="ellipse">
            <a:avLst/>
          </a:prstGeom>
          <a:solidFill>
            <a:srgbClr val="CC339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53" name="Oval 70"/>
          <p:cNvSpPr>
            <a:spLocks noChangeAspect="1" noChangeArrowheads="1"/>
          </p:cNvSpPr>
          <p:nvPr/>
        </p:nvSpPr>
        <p:spPr bwMode="auto">
          <a:xfrm>
            <a:off x="6329128" y="2147109"/>
            <a:ext cx="54864" cy="54864"/>
          </a:xfrm>
          <a:prstGeom prst="ellipse">
            <a:avLst/>
          </a:prstGeom>
          <a:solidFill>
            <a:srgbClr val="CC339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54" name="Oval 70"/>
          <p:cNvSpPr>
            <a:spLocks noChangeAspect="1" noChangeArrowheads="1"/>
          </p:cNvSpPr>
          <p:nvPr/>
        </p:nvSpPr>
        <p:spPr bwMode="auto">
          <a:xfrm>
            <a:off x="6164662" y="1827750"/>
            <a:ext cx="54864" cy="54864"/>
          </a:xfrm>
          <a:prstGeom prst="ellipse">
            <a:avLst/>
          </a:prstGeom>
          <a:solidFill>
            <a:srgbClr val="CC339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8" name="Oval 60"/>
          <p:cNvSpPr>
            <a:spLocks noChangeAspect="1" noChangeArrowheads="1"/>
          </p:cNvSpPr>
          <p:nvPr/>
        </p:nvSpPr>
        <p:spPr bwMode="auto">
          <a:xfrm>
            <a:off x="8182448" y="61258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Oval 61"/>
          <p:cNvSpPr>
            <a:spLocks noChangeAspect="1" noChangeArrowheads="1"/>
          </p:cNvSpPr>
          <p:nvPr/>
        </p:nvSpPr>
        <p:spPr bwMode="auto">
          <a:xfrm>
            <a:off x="8187974" y="521797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Oval 62"/>
          <p:cNvSpPr>
            <a:spLocks noChangeAspect="1" noChangeArrowheads="1"/>
          </p:cNvSpPr>
          <p:nvPr/>
        </p:nvSpPr>
        <p:spPr bwMode="auto">
          <a:xfrm>
            <a:off x="8182448" y="428922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1" name="Oval 60"/>
          <p:cNvSpPr>
            <a:spLocks noChangeAspect="1" noChangeArrowheads="1"/>
          </p:cNvSpPr>
          <p:nvPr/>
        </p:nvSpPr>
        <p:spPr bwMode="auto">
          <a:xfrm>
            <a:off x="8182548" y="337404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037888" y="5388609"/>
                <a:ext cx="5241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888" y="5388609"/>
                <a:ext cx="52418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28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Straight Arrow Connector 148"/>
          <p:cNvCxnSpPr>
            <a:cxnSpLocks noChangeAspect="1"/>
          </p:cNvCxnSpPr>
          <p:nvPr/>
        </p:nvCxnSpPr>
        <p:spPr>
          <a:xfrm flipV="1">
            <a:off x="3663144" y="3684197"/>
            <a:ext cx="3442748" cy="1554480"/>
          </a:xfrm>
          <a:prstGeom prst="straightConnector1">
            <a:avLst/>
          </a:prstGeom>
          <a:ln w="2540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 noChangeAspect="1"/>
          </p:cNvCxnSpPr>
          <p:nvPr/>
        </p:nvCxnSpPr>
        <p:spPr>
          <a:xfrm flipV="1">
            <a:off x="3664986" y="4302106"/>
            <a:ext cx="2065649" cy="932688"/>
          </a:xfrm>
          <a:prstGeom prst="straightConnector1">
            <a:avLst/>
          </a:prstGeom>
          <a:ln w="2540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6710" y="3740011"/>
            <a:ext cx="4089197" cy="3115216"/>
          </a:xfrm>
          <a:custGeom>
            <a:avLst/>
            <a:gdLst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86666"/>
              <a:gd name="connsiteY0" fmla="*/ 161382 h 2417425"/>
              <a:gd name="connsiteX1" fmla="*/ 2311085 w 2686666"/>
              <a:gd name="connsiteY1" fmla="*/ 1215469 h 2417425"/>
              <a:gd name="connsiteX2" fmla="*/ 2547677 w 2686666"/>
              <a:gd name="connsiteY2" fmla="*/ 2333082 h 2417425"/>
              <a:gd name="connsiteX3" fmla="*/ 195002 w 2686666"/>
              <a:gd name="connsiteY3" fmla="*/ 2099720 h 2417425"/>
              <a:gd name="connsiteX4" fmla="*/ 280727 w 2686666"/>
              <a:gd name="connsiteY4" fmla="*/ 209007 h 2417425"/>
              <a:gd name="connsiteX5" fmla="*/ 1461827 w 2686666"/>
              <a:gd name="connsiteY5" fmla="*/ 161382 h 2417425"/>
              <a:gd name="connsiteX0" fmla="*/ 1461827 w 2686666"/>
              <a:gd name="connsiteY0" fmla="*/ 161382 h 2417425"/>
              <a:gd name="connsiteX1" fmla="*/ 2311085 w 2686666"/>
              <a:gd name="connsiteY1" fmla="*/ 1215469 h 2417425"/>
              <a:gd name="connsiteX2" fmla="*/ 2547677 w 2686666"/>
              <a:gd name="connsiteY2" fmla="*/ 2333082 h 2417425"/>
              <a:gd name="connsiteX3" fmla="*/ 195002 w 2686666"/>
              <a:gd name="connsiteY3" fmla="*/ 2099720 h 2417425"/>
              <a:gd name="connsiteX4" fmla="*/ 280727 w 2686666"/>
              <a:gd name="connsiteY4" fmla="*/ 209007 h 2417425"/>
              <a:gd name="connsiteX5" fmla="*/ 1461827 w 2686666"/>
              <a:gd name="connsiteY5" fmla="*/ 161382 h 2417425"/>
              <a:gd name="connsiteX0" fmla="*/ 1461827 w 2686666"/>
              <a:gd name="connsiteY0" fmla="*/ 161382 h 2347909"/>
              <a:gd name="connsiteX1" fmla="*/ 2311085 w 2686666"/>
              <a:gd name="connsiteY1" fmla="*/ 1215469 h 2347909"/>
              <a:gd name="connsiteX2" fmla="*/ 2547677 w 2686666"/>
              <a:gd name="connsiteY2" fmla="*/ 2333082 h 2347909"/>
              <a:gd name="connsiteX3" fmla="*/ 195002 w 2686666"/>
              <a:gd name="connsiteY3" fmla="*/ 2099720 h 2347909"/>
              <a:gd name="connsiteX4" fmla="*/ 280727 w 2686666"/>
              <a:gd name="connsiteY4" fmla="*/ 209007 h 2347909"/>
              <a:gd name="connsiteX5" fmla="*/ 1461827 w 2686666"/>
              <a:gd name="connsiteY5" fmla="*/ 161382 h 2347909"/>
              <a:gd name="connsiteX0" fmla="*/ 1461827 w 2686666"/>
              <a:gd name="connsiteY0" fmla="*/ 161382 h 2347909"/>
              <a:gd name="connsiteX1" fmla="*/ 2311085 w 2686666"/>
              <a:gd name="connsiteY1" fmla="*/ 1215469 h 2347909"/>
              <a:gd name="connsiteX2" fmla="*/ 2547677 w 2686666"/>
              <a:gd name="connsiteY2" fmla="*/ 2333082 h 2347909"/>
              <a:gd name="connsiteX3" fmla="*/ 195002 w 2686666"/>
              <a:gd name="connsiteY3" fmla="*/ 2099720 h 2347909"/>
              <a:gd name="connsiteX4" fmla="*/ 280727 w 2686666"/>
              <a:gd name="connsiteY4" fmla="*/ 209007 h 2347909"/>
              <a:gd name="connsiteX5" fmla="*/ 1461827 w 2686666"/>
              <a:gd name="connsiteY5" fmla="*/ 161382 h 2347909"/>
              <a:gd name="connsiteX0" fmla="*/ 1461827 w 2686666"/>
              <a:gd name="connsiteY0" fmla="*/ 161382 h 2347909"/>
              <a:gd name="connsiteX1" fmla="*/ 2311085 w 2686666"/>
              <a:gd name="connsiteY1" fmla="*/ 1215469 h 2347909"/>
              <a:gd name="connsiteX2" fmla="*/ 2547677 w 2686666"/>
              <a:gd name="connsiteY2" fmla="*/ 2333082 h 2347909"/>
              <a:gd name="connsiteX3" fmla="*/ 195002 w 2686666"/>
              <a:gd name="connsiteY3" fmla="*/ 2099720 h 2347909"/>
              <a:gd name="connsiteX4" fmla="*/ 280727 w 2686666"/>
              <a:gd name="connsiteY4" fmla="*/ 209007 h 2347909"/>
              <a:gd name="connsiteX5" fmla="*/ 1461827 w 2686666"/>
              <a:gd name="connsiteY5" fmla="*/ 161382 h 2347909"/>
              <a:gd name="connsiteX0" fmla="*/ 3210541 w 4435380"/>
              <a:gd name="connsiteY0" fmla="*/ 198761 h 2385288"/>
              <a:gd name="connsiteX1" fmla="*/ 4059799 w 4435380"/>
              <a:gd name="connsiteY1" fmla="*/ 1252848 h 2385288"/>
              <a:gd name="connsiteX2" fmla="*/ 4296391 w 4435380"/>
              <a:gd name="connsiteY2" fmla="*/ 2370461 h 2385288"/>
              <a:gd name="connsiteX3" fmla="*/ 1943716 w 4435380"/>
              <a:gd name="connsiteY3" fmla="*/ 2137099 h 2385288"/>
              <a:gd name="connsiteX4" fmla="*/ 17761 w 4435380"/>
              <a:gd name="connsiteY4" fmla="*/ 182775 h 2385288"/>
              <a:gd name="connsiteX5" fmla="*/ 3210541 w 4435380"/>
              <a:gd name="connsiteY5" fmla="*/ 198761 h 2385288"/>
              <a:gd name="connsiteX0" fmla="*/ 3431913 w 4656752"/>
              <a:gd name="connsiteY0" fmla="*/ 198761 h 2499890"/>
              <a:gd name="connsiteX1" fmla="*/ 4281171 w 4656752"/>
              <a:gd name="connsiteY1" fmla="*/ 1252848 h 2499890"/>
              <a:gd name="connsiteX2" fmla="*/ 4517763 w 4656752"/>
              <a:gd name="connsiteY2" fmla="*/ 2370461 h 2499890"/>
              <a:gd name="connsiteX3" fmla="*/ 217019 w 4656752"/>
              <a:gd name="connsiteY3" fmla="*/ 2335882 h 2499890"/>
              <a:gd name="connsiteX4" fmla="*/ 239133 w 4656752"/>
              <a:gd name="connsiteY4" fmla="*/ 182775 h 2499890"/>
              <a:gd name="connsiteX5" fmla="*/ 3431913 w 4656752"/>
              <a:gd name="connsiteY5" fmla="*/ 198761 h 2499890"/>
              <a:gd name="connsiteX0" fmla="*/ 3279096 w 4503935"/>
              <a:gd name="connsiteY0" fmla="*/ 198761 h 2456414"/>
              <a:gd name="connsiteX1" fmla="*/ 4128354 w 4503935"/>
              <a:gd name="connsiteY1" fmla="*/ 1252848 h 2456414"/>
              <a:gd name="connsiteX2" fmla="*/ 4364946 w 4503935"/>
              <a:gd name="connsiteY2" fmla="*/ 2370461 h 2456414"/>
              <a:gd name="connsiteX3" fmla="*/ 453816 w 4503935"/>
              <a:gd name="connsiteY3" fmla="*/ 2272272 h 2456414"/>
              <a:gd name="connsiteX4" fmla="*/ 86316 w 4503935"/>
              <a:gd name="connsiteY4" fmla="*/ 182775 h 2456414"/>
              <a:gd name="connsiteX5" fmla="*/ 3279096 w 4503935"/>
              <a:gd name="connsiteY5" fmla="*/ 198761 h 2456414"/>
              <a:gd name="connsiteX0" fmla="*/ 3239427 w 4464266"/>
              <a:gd name="connsiteY0" fmla="*/ 198761 h 2456414"/>
              <a:gd name="connsiteX1" fmla="*/ 4088685 w 4464266"/>
              <a:gd name="connsiteY1" fmla="*/ 1252848 h 2456414"/>
              <a:gd name="connsiteX2" fmla="*/ 4325277 w 4464266"/>
              <a:gd name="connsiteY2" fmla="*/ 2370461 h 2456414"/>
              <a:gd name="connsiteX3" fmla="*/ 414147 w 4464266"/>
              <a:gd name="connsiteY3" fmla="*/ 2272272 h 2456414"/>
              <a:gd name="connsiteX4" fmla="*/ 46647 w 4464266"/>
              <a:gd name="connsiteY4" fmla="*/ 182775 h 2456414"/>
              <a:gd name="connsiteX5" fmla="*/ 3239427 w 4464266"/>
              <a:gd name="connsiteY5" fmla="*/ 198761 h 2456414"/>
              <a:gd name="connsiteX0" fmla="*/ 3290235 w 4515074"/>
              <a:gd name="connsiteY0" fmla="*/ 198761 h 2523171"/>
              <a:gd name="connsiteX1" fmla="*/ 4139493 w 4515074"/>
              <a:gd name="connsiteY1" fmla="*/ 1252848 h 2523171"/>
              <a:gd name="connsiteX2" fmla="*/ 4376085 w 4515074"/>
              <a:gd name="connsiteY2" fmla="*/ 2370461 h 2523171"/>
              <a:gd name="connsiteX3" fmla="*/ 83292 w 4515074"/>
              <a:gd name="connsiteY3" fmla="*/ 2367688 h 2523171"/>
              <a:gd name="connsiteX4" fmla="*/ 97455 w 4515074"/>
              <a:gd name="connsiteY4" fmla="*/ 182775 h 2523171"/>
              <a:gd name="connsiteX5" fmla="*/ 3290235 w 4515074"/>
              <a:gd name="connsiteY5" fmla="*/ 198761 h 2523171"/>
              <a:gd name="connsiteX0" fmla="*/ 3206943 w 4431782"/>
              <a:gd name="connsiteY0" fmla="*/ 214104 h 2538514"/>
              <a:gd name="connsiteX1" fmla="*/ 4056201 w 4431782"/>
              <a:gd name="connsiteY1" fmla="*/ 1268191 h 2538514"/>
              <a:gd name="connsiteX2" fmla="*/ 4292793 w 4431782"/>
              <a:gd name="connsiteY2" fmla="*/ 2385804 h 2538514"/>
              <a:gd name="connsiteX3" fmla="*/ 0 w 4431782"/>
              <a:gd name="connsiteY3" fmla="*/ 2383031 h 2538514"/>
              <a:gd name="connsiteX4" fmla="*/ 244750 w 4431782"/>
              <a:gd name="connsiteY4" fmla="*/ 174264 h 2538514"/>
              <a:gd name="connsiteX5" fmla="*/ 3206943 w 4431782"/>
              <a:gd name="connsiteY5" fmla="*/ 214104 h 2538514"/>
              <a:gd name="connsiteX0" fmla="*/ 3206943 w 4431782"/>
              <a:gd name="connsiteY0" fmla="*/ 214104 h 2538514"/>
              <a:gd name="connsiteX1" fmla="*/ 4056201 w 4431782"/>
              <a:gd name="connsiteY1" fmla="*/ 1268191 h 2538514"/>
              <a:gd name="connsiteX2" fmla="*/ 4292793 w 4431782"/>
              <a:gd name="connsiteY2" fmla="*/ 2385804 h 2538514"/>
              <a:gd name="connsiteX3" fmla="*/ 0 w 4431782"/>
              <a:gd name="connsiteY3" fmla="*/ 2383031 h 2538514"/>
              <a:gd name="connsiteX4" fmla="*/ 244750 w 4431782"/>
              <a:gd name="connsiteY4" fmla="*/ 174264 h 2538514"/>
              <a:gd name="connsiteX5" fmla="*/ 3206943 w 4431782"/>
              <a:gd name="connsiteY5" fmla="*/ 214104 h 2538514"/>
              <a:gd name="connsiteX0" fmla="*/ 3208683 w 4433522"/>
              <a:gd name="connsiteY0" fmla="*/ 214104 h 2538514"/>
              <a:gd name="connsiteX1" fmla="*/ 4057941 w 4433522"/>
              <a:gd name="connsiteY1" fmla="*/ 1268191 h 2538514"/>
              <a:gd name="connsiteX2" fmla="*/ 4294533 w 4433522"/>
              <a:gd name="connsiteY2" fmla="*/ 2385804 h 2538514"/>
              <a:gd name="connsiteX3" fmla="*/ 1740 w 4433522"/>
              <a:gd name="connsiteY3" fmla="*/ 2383031 h 2538514"/>
              <a:gd name="connsiteX4" fmla="*/ 0 w 4433522"/>
              <a:gd name="connsiteY4" fmla="*/ 174264 h 2538514"/>
              <a:gd name="connsiteX5" fmla="*/ 3208683 w 4433522"/>
              <a:gd name="connsiteY5" fmla="*/ 214104 h 2538514"/>
              <a:gd name="connsiteX0" fmla="*/ 3208683 w 4433522"/>
              <a:gd name="connsiteY0" fmla="*/ 214104 h 2385804"/>
              <a:gd name="connsiteX1" fmla="*/ 4057941 w 4433522"/>
              <a:gd name="connsiteY1" fmla="*/ 1268191 h 2385804"/>
              <a:gd name="connsiteX2" fmla="*/ 4294533 w 4433522"/>
              <a:gd name="connsiteY2" fmla="*/ 2385804 h 2385804"/>
              <a:gd name="connsiteX3" fmla="*/ 41497 w 4433522"/>
              <a:gd name="connsiteY3" fmla="*/ 1890050 h 2385804"/>
              <a:gd name="connsiteX4" fmla="*/ 0 w 4433522"/>
              <a:gd name="connsiteY4" fmla="*/ 174264 h 2385804"/>
              <a:gd name="connsiteX5" fmla="*/ 3208683 w 4433522"/>
              <a:gd name="connsiteY5" fmla="*/ 214104 h 2385804"/>
              <a:gd name="connsiteX0" fmla="*/ 3208683 w 4433522"/>
              <a:gd name="connsiteY0" fmla="*/ 214104 h 2385804"/>
              <a:gd name="connsiteX1" fmla="*/ 4057941 w 4433522"/>
              <a:gd name="connsiteY1" fmla="*/ 1268191 h 2385804"/>
              <a:gd name="connsiteX2" fmla="*/ 4294533 w 4433522"/>
              <a:gd name="connsiteY2" fmla="*/ 2385804 h 2385804"/>
              <a:gd name="connsiteX3" fmla="*/ 41497 w 4433522"/>
              <a:gd name="connsiteY3" fmla="*/ 1890050 h 2385804"/>
              <a:gd name="connsiteX4" fmla="*/ 0 w 4433522"/>
              <a:gd name="connsiteY4" fmla="*/ 174264 h 2385804"/>
              <a:gd name="connsiteX5" fmla="*/ 3208683 w 4433522"/>
              <a:gd name="connsiteY5" fmla="*/ 214104 h 2385804"/>
              <a:gd name="connsiteX0" fmla="*/ 3208683 w 4433522"/>
              <a:gd name="connsiteY0" fmla="*/ 214104 h 2385804"/>
              <a:gd name="connsiteX1" fmla="*/ 4057941 w 4433522"/>
              <a:gd name="connsiteY1" fmla="*/ 1268191 h 2385804"/>
              <a:gd name="connsiteX2" fmla="*/ 4294533 w 4433522"/>
              <a:gd name="connsiteY2" fmla="*/ 2385804 h 2385804"/>
              <a:gd name="connsiteX3" fmla="*/ 1740 w 4433522"/>
              <a:gd name="connsiteY3" fmla="*/ 2383031 h 2385804"/>
              <a:gd name="connsiteX4" fmla="*/ 0 w 4433522"/>
              <a:gd name="connsiteY4" fmla="*/ 174264 h 2385804"/>
              <a:gd name="connsiteX5" fmla="*/ 3208683 w 4433522"/>
              <a:gd name="connsiteY5" fmla="*/ 214104 h 2385804"/>
              <a:gd name="connsiteX0" fmla="*/ 3208683 w 4433522"/>
              <a:gd name="connsiteY0" fmla="*/ 214104 h 2389076"/>
              <a:gd name="connsiteX1" fmla="*/ 4057941 w 4433522"/>
              <a:gd name="connsiteY1" fmla="*/ 1268191 h 2389076"/>
              <a:gd name="connsiteX2" fmla="*/ 4294533 w 4433522"/>
              <a:gd name="connsiteY2" fmla="*/ 2385804 h 2389076"/>
              <a:gd name="connsiteX3" fmla="*/ 1740 w 4433522"/>
              <a:gd name="connsiteY3" fmla="*/ 2383031 h 2389076"/>
              <a:gd name="connsiteX4" fmla="*/ 0 w 4433522"/>
              <a:gd name="connsiteY4" fmla="*/ 174264 h 2389076"/>
              <a:gd name="connsiteX5" fmla="*/ 3208683 w 4433522"/>
              <a:gd name="connsiteY5" fmla="*/ 214104 h 2389076"/>
              <a:gd name="connsiteX0" fmla="*/ 3208683 w 4299450"/>
              <a:gd name="connsiteY0" fmla="*/ 214104 h 2389076"/>
              <a:gd name="connsiteX1" fmla="*/ 4057941 w 4299450"/>
              <a:gd name="connsiteY1" fmla="*/ 1268191 h 2389076"/>
              <a:gd name="connsiteX2" fmla="*/ 4294533 w 4299450"/>
              <a:gd name="connsiteY2" fmla="*/ 2385804 h 2389076"/>
              <a:gd name="connsiteX3" fmla="*/ 1740 w 4299450"/>
              <a:gd name="connsiteY3" fmla="*/ 2383031 h 2389076"/>
              <a:gd name="connsiteX4" fmla="*/ 0 w 4299450"/>
              <a:gd name="connsiteY4" fmla="*/ 174264 h 2389076"/>
              <a:gd name="connsiteX5" fmla="*/ 3208683 w 4299450"/>
              <a:gd name="connsiteY5" fmla="*/ 214104 h 2389076"/>
              <a:gd name="connsiteX0" fmla="*/ 3216634 w 4307401"/>
              <a:gd name="connsiteY0" fmla="*/ 1005325 h 3180297"/>
              <a:gd name="connsiteX1" fmla="*/ 4065892 w 4307401"/>
              <a:gd name="connsiteY1" fmla="*/ 2059412 h 3180297"/>
              <a:gd name="connsiteX2" fmla="*/ 4302484 w 4307401"/>
              <a:gd name="connsiteY2" fmla="*/ 3177025 h 3180297"/>
              <a:gd name="connsiteX3" fmla="*/ 9691 w 4307401"/>
              <a:gd name="connsiteY3" fmla="*/ 3174252 h 3180297"/>
              <a:gd name="connsiteX4" fmla="*/ 0 w 4307401"/>
              <a:gd name="connsiteY4" fmla="*/ 59036 h 3180297"/>
              <a:gd name="connsiteX5" fmla="*/ 3216634 w 4307401"/>
              <a:gd name="connsiteY5" fmla="*/ 1005325 h 3180297"/>
              <a:gd name="connsiteX0" fmla="*/ 3216634 w 4307401"/>
              <a:gd name="connsiteY0" fmla="*/ 946289 h 3121261"/>
              <a:gd name="connsiteX1" fmla="*/ 4065892 w 4307401"/>
              <a:gd name="connsiteY1" fmla="*/ 2000376 h 3121261"/>
              <a:gd name="connsiteX2" fmla="*/ 4302484 w 4307401"/>
              <a:gd name="connsiteY2" fmla="*/ 3117989 h 3121261"/>
              <a:gd name="connsiteX3" fmla="*/ 9691 w 4307401"/>
              <a:gd name="connsiteY3" fmla="*/ 3115216 h 3121261"/>
              <a:gd name="connsiteX4" fmla="*/ 0 w 4307401"/>
              <a:gd name="connsiteY4" fmla="*/ 0 h 3121261"/>
              <a:gd name="connsiteX5" fmla="*/ 3216634 w 4307401"/>
              <a:gd name="connsiteY5" fmla="*/ 946289 h 3121261"/>
              <a:gd name="connsiteX0" fmla="*/ 3412200 w 4307401"/>
              <a:gd name="connsiteY0" fmla="*/ 999145 h 3121261"/>
              <a:gd name="connsiteX1" fmla="*/ 4065892 w 4307401"/>
              <a:gd name="connsiteY1" fmla="*/ 2000376 h 3121261"/>
              <a:gd name="connsiteX2" fmla="*/ 4302484 w 4307401"/>
              <a:gd name="connsiteY2" fmla="*/ 3117989 h 3121261"/>
              <a:gd name="connsiteX3" fmla="*/ 9691 w 4307401"/>
              <a:gd name="connsiteY3" fmla="*/ 3115216 h 3121261"/>
              <a:gd name="connsiteX4" fmla="*/ 0 w 4307401"/>
              <a:gd name="connsiteY4" fmla="*/ 0 h 3121261"/>
              <a:gd name="connsiteX5" fmla="*/ 3412200 w 4307401"/>
              <a:gd name="connsiteY5" fmla="*/ 999145 h 3121261"/>
              <a:gd name="connsiteX0" fmla="*/ 3412200 w 4304964"/>
              <a:gd name="connsiteY0" fmla="*/ 999145 h 3121261"/>
              <a:gd name="connsiteX1" fmla="*/ 3954896 w 4304964"/>
              <a:gd name="connsiteY1" fmla="*/ 2074374 h 3121261"/>
              <a:gd name="connsiteX2" fmla="*/ 4302484 w 4304964"/>
              <a:gd name="connsiteY2" fmla="*/ 3117989 h 3121261"/>
              <a:gd name="connsiteX3" fmla="*/ 9691 w 4304964"/>
              <a:gd name="connsiteY3" fmla="*/ 3115216 h 3121261"/>
              <a:gd name="connsiteX4" fmla="*/ 0 w 4304964"/>
              <a:gd name="connsiteY4" fmla="*/ 0 h 3121261"/>
              <a:gd name="connsiteX5" fmla="*/ 3412200 w 4304964"/>
              <a:gd name="connsiteY5" fmla="*/ 999145 h 3121261"/>
              <a:gd name="connsiteX0" fmla="*/ 3412200 w 4304964"/>
              <a:gd name="connsiteY0" fmla="*/ 999145 h 3121261"/>
              <a:gd name="connsiteX1" fmla="*/ 3954896 w 4304964"/>
              <a:gd name="connsiteY1" fmla="*/ 2074374 h 3121261"/>
              <a:gd name="connsiteX2" fmla="*/ 4302484 w 4304964"/>
              <a:gd name="connsiteY2" fmla="*/ 3117989 h 3121261"/>
              <a:gd name="connsiteX3" fmla="*/ 9691 w 4304964"/>
              <a:gd name="connsiteY3" fmla="*/ 3115216 h 3121261"/>
              <a:gd name="connsiteX4" fmla="*/ 0 w 4304964"/>
              <a:gd name="connsiteY4" fmla="*/ 0 h 3121261"/>
              <a:gd name="connsiteX5" fmla="*/ 3412200 w 4304964"/>
              <a:gd name="connsiteY5" fmla="*/ 999145 h 3121261"/>
              <a:gd name="connsiteX0" fmla="*/ 3412200 w 4304964"/>
              <a:gd name="connsiteY0" fmla="*/ 999145 h 3121261"/>
              <a:gd name="connsiteX1" fmla="*/ 3954896 w 4304964"/>
              <a:gd name="connsiteY1" fmla="*/ 2074374 h 3121261"/>
              <a:gd name="connsiteX2" fmla="*/ 4302484 w 4304964"/>
              <a:gd name="connsiteY2" fmla="*/ 3117989 h 3121261"/>
              <a:gd name="connsiteX3" fmla="*/ 9691 w 4304964"/>
              <a:gd name="connsiteY3" fmla="*/ 3115216 h 3121261"/>
              <a:gd name="connsiteX4" fmla="*/ 0 w 4304964"/>
              <a:gd name="connsiteY4" fmla="*/ 0 h 3121261"/>
              <a:gd name="connsiteX5" fmla="*/ 3412200 w 4304964"/>
              <a:gd name="connsiteY5" fmla="*/ 999145 h 3121261"/>
              <a:gd name="connsiteX0" fmla="*/ 3412200 w 4304964"/>
              <a:gd name="connsiteY0" fmla="*/ 999145 h 3121261"/>
              <a:gd name="connsiteX1" fmla="*/ 3954896 w 4304964"/>
              <a:gd name="connsiteY1" fmla="*/ 2074374 h 3121261"/>
              <a:gd name="connsiteX2" fmla="*/ 4302484 w 4304964"/>
              <a:gd name="connsiteY2" fmla="*/ 3117989 h 3121261"/>
              <a:gd name="connsiteX3" fmla="*/ 9691 w 4304964"/>
              <a:gd name="connsiteY3" fmla="*/ 3115216 h 3121261"/>
              <a:gd name="connsiteX4" fmla="*/ 0 w 4304964"/>
              <a:gd name="connsiteY4" fmla="*/ 0 h 3121261"/>
              <a:gd name="connsiteX5" fmla="*/ 3412200 w 4304964"/>
              <a:gd name="connsiteY5" fmla="*/ 999145 h 3121261"/>
              <a:gd name="connsiteX0" fmla="*/ 3412200 w 4302484"/>
              <a:gd name="connsiteY0" fmla="*/ 999145 h 3121261"/>
              <a:gd name="connsiteX1" fmla="*/ 3954896 w 4302484"/>
              <a:gd name="connsiteY1" fmla="*/ 2074374 h 3121261"/>
              <a:gd name="connsiteX2" fmla="*/ 4302484 w 4302484"/>
              <a:gd name="connsiteY2" fmla="*/ 3117989 h 3121261"/>
              <a:gd name="connsiteX3" fmla="*/ 9691 w 4302484"/>
              <a:gd name="connsiteY3" fmla="*/ 3115216 h 3121261"/>
              <a:gd name="connsiteX4" fmla="*/ 0 w 4302484"/>
              <a:gd name="connsiteY4" fmla="*/ 0 h 3121261"/>
              <a:gd name="connsiteX5" fmla="*/ 3412200 w 4302484"/>
              <a:gd name="connsiteY5" fmla="*/ 999145 h 3121261"/>
              <a:gd name="connsiteX0" fmla="*/ 3412200 w 4196773"/>
              <a:gd name="connsiteY0" fmla="*/ 999145 h 3116601"/>
              <a:gd name="connsiteX1" fmla="*/ 3954896 w 4196773"/>
              <a:gd name="connsiteY1" fmla="*/ 2074374 h 3116601"/>
              <a:gd name="connsiteX2" fmla="*/ 4196773 w 4196773"/>
              <a:gd name="connsiteY2" fmla="*/ 3112704 h 3116601"/>
              <a:gd name="connsiteX3" fmla="*/ 9691 w 4196773"/>
              <a:gd name="connsiteY3" fmla="*/ 3115216 h 3116601"/>
              <a:gd name="connsiteX4" fmla="*/ 0 w 4196773"/>
              <a:gd name="connsiteY4" fmla="*/ 0 h 3116601"/>
              <a:gd name="connsiteX5" fmla="*/ 3412200 w 4196773"/>
              <a:gd name="connsiteY5" fmla="*/ 999145 h 3116601"/>
              <a:gd name="connsiteX0" fmla="*/ 3412200 w 4154489"/>
              <a:gd name="connsiteY0" fmla="*/ 999145 h 3121262"/>
              <a:gd name="connsiteX1" fmla="*/ 3954896 w 4154489"/>
              <a:gd name="connsiteY1" fmla="*/ 2074374 h 3121262"/>
              <a:gd name="connsiteX2" fmla="*/ 4154489 w 4154489"/>
              <a:gd name="connsiteY2" fmla="*/ 3117990 h 3121262"/>
              <a:gd name="connsiteX3" fmla="*/ 9691 w 4154489"/>
              <a:gd name="connsiteY3" fmla="*/ 3115216 h 3121262"/>
              <a:gd name="connsiteX4" fmla="*/ 0 w 4154489"/>
              <a:gd name="connsiteY4" fmla="*/ 0 h 3121262"/>
              <a:gd name="connsiteX5" fmla="*/ 3412200 w 4154489"/>
              <a:gd name="connsiteY5" fmla="*/ 999145 h 3121262"/>
              <a:gd name="connsiteX0" fmla="*/ 3412200 w 4154489"/>
              <a:gd name="connsiteY0" fmla="*/ 999145 h 3121262"/>
              <a:gd name="connsiteX1" fmla="*/ 3954896 w 4154489"/>
              <a:gd name="connsiteY1" fmla="*/ 2074374 h 3121262"/>
              <a:gd name="connsiteX2" fmla="*/ 4154489 w 4154489"/>
              <a:gd name="connsiteY2" fmla="*/ 3117990 h 3121262"/>
              <a:gd name="connsiteX3" fmla="*/ 9691 w 4154489"/>
              <a:gd name="connsiteY3" fmla="*/ 3115216 h 3121262"/>
              <a:gd name="connsiteX4" fmla="*/ 0 w 4154489"/>
              <a:gd name="connsiteY4" fmla="*/ 0 h 3121262"/>
              <a:gd name="connsiteX5" fmla="*/ 3412200 w 4154489"/>
              <a:gd name="connsiteY5" fmla="*/ 999145 h 3121262"/>
              <a:gd name="connsiteX0" fmla="*/ 3412200 w 4154489"/>
              <a:gd name="connsiteY0" fmla="*/ 999145 h 3121262"/>
              <a:gd name="connsiteX1" fmla="*/ 3954896 w 4154489"/>
              <a:gd name="connsiteY1" fmla="*/ 2074374 h 3121262"/>
              <a:gd name="connsiteX2" fmla="*/ 4154489 w 4154489"/>
              <a:gd name="connsiteY2" fmla="*/ 3117990 h 3121262"/>
              <a:gd name="connsiteX3" fmla="*/ 9691 w 4154489"/>
              <a:gd name="connsiteY3" fmla="*/ 3115216 h 3121262"/>
              <a:gd name="connsiteX4" fmla="*/ 0 w 4154489"/>
              <a:gd name="connsiteY4" fmla="*/ 0 h 3121262"/>
              <a:gd name="connsiteX5" fmla="*/ 3412200 w 4154489"/>
              <a:gd name="connsiteY5" fmla="*/ 999145 h 3121262"/>
              <a:gd name="connsiteX0" fmla="*/ 3412200 w 4128061"/>
              <a:gd name="connsiteY0" fmla="*/ 999145 h 3115216"/>
              <a:gd name="connsiteX1" fmla="*/ 3954896 w 4128061"/>
              <a:gd name="connsiteY1" fmla="*/ 2074374 h 3115216"/>
              <a:gd name="connsiteX2" fmla="*/ 4128061 w 4128061"/>
              <a:gd name="connsiteY2" fmla="*/ 3107418 h 3115216"/>
              <a:gd name="connsiteX3" fmla="*/ 9691 w 4128061"/>
              <a:gd name="connsiteY3" fmla="*/ 3115216 h 3115216"/>
              <a:gd name="connsiteX4" fmla="*/ 0 w 4128061"/>
              <a:gd name="connsiteY4" fmla="*/ 0 h 3115216"/>
              <a:gd name="connsiteX5" fmla="*/ 3412200 w 4128061"/>
              <a:gd name="connsiteY5" fmla="*/ 999145 h 3115216"/>
              <a:gd name="connsiteX0" fmla="*/ 3412200 w 4075205"/>
              <a:gd name="connsiteY0" fmla="*/ 999145 h 3115216"/>
              <a:gd name="connsiteX1" fmla="*/ 3954896 w 4075205"/>
              <a:gd name="connsiteY1" fmla="*/ 2074374 h 3115216"/>
              <a:gd name="connsiteX2" fmla="*/ 4075205 w 4075205"/>
              <a:gd name="connsiteY2" fmla="*/ 3102132 h 3115216"/>
              <a:gd name="connsiteX3" fmla="*/ 9691 w 4075205"/>
              <a:gd name="connsiteY3" fmla="*/ 3115216 h 3115216"/>
              <a:gd name="connsiteX4" fmla="*/ 0 w 4075205"/>
              <a:gd name="connsiteY4" fmla="*/ 0 h 3115216"/>
              <a:gd name="connsiteX5" fmla="*/ 3412200 w 4075205"/>
              <a:gd name="connsiteY5" fmla="*/ 999145 h 3115216"/>
              <a:gd name="connsiteX0" fmla="*/ 3412200 w 4075205"/>
              <a:gd name="connsiteY0" fmla="*/ 999145 h 3115216"/>
              <a:gd name="connsiteX1" fmla="*/ 3954896 w 4075205"/>
              <a:gd name="connsiteY1" fmla="*/ 2074374 h 3115216"/>
              <a:gd name="connsiteX2" fmla="*/ 4075205 w 4075205"/>
              <a:gd name="connsiteY2" fmla="*/ 3107417 h 3115216"/>
              <a:gd name="connsiteX3" fmla="*/ 9691 w 4075205"/>
              <a:gd name="connsiteY3" fmla="*/ 3115216 h 3115216"/>
              <a:gd name="connsiteX4" fmla="*/ 0 w 4075205"/>
              <a:gd name="connsiteY4" fmla="*/ 0 h 3115216"/>
              <a:gd name="connsiteX5" fmla="*/ 3412200 w 4075205"/>
              <a:gd name="connsiteY5" fmla="*/ 999145 h 3115216"/>
              <a:gd name="connsiteX0" fmla="*/ 3412200 w 4075205"/>
              <a:gd name="connsiteY0" fmla="*/ 999145 h 3115216"/>
              <a:gd name="connsiteX1" fmla="*/ 3954896 w 4075205"/>
              <a:gd name="connsiteY1" fmla="*/ 2074374 h 3115216"/>
              <a:gd name="connsiteX2" fmla="*/ 4075205 w 4075205"/>
              <a:gd name="connsiteY2" fmla="*/ 3107417 h 3115216"/>
              <a:gd name="connsiteX3" fmla="*/ 9691 w 4075205"/>
              <a:gd name="connsiteY3" fmla="*/ 3115216 h 3115216"/>
              <a:gd name="connsiteX4" fmla="*/ 0 w 4075205"/>
              <a:gd name="connsiteY4" fmla="*/ 0 h 3115216"/>
              <a:gd name="connsiteX5" fmla="*/ 3412200 w 4075205"/>
              <a:gd name="connsiteY5" fmla="*/ 999145 h 3115216"/>
              <a:gd name="connsiteX0" fmla="*/ 3412200 w 4089197"/>
              <a:gd name="connsiteY0" fmla="*/ 999145 h 3115216"/>
              <a:gd name="connsiteX1" fmla="*/ 3954896 w 4089197"/>
              <a:gd name="connsiteY1" fmla="*/ 2074374 h 3115216"/>
              <a:gd name="connsiteX2" fmla="*/ 4075205 w 4089197"/>
              <a:gd name="connsiteY2" fmla="*/ 3107417 h 3115216"/>
              <a:gd name="connsiteX3" fmla="*/ 9691 w 4089197"/>
              <a:gd name="connsiteY3" fmla="*/ 3115216 h 3115216"/>
              <a:gd name="connsiteX4" fmla="*/ 0 w 4089197"/>
              <a:gd name="connsiteY4" fmla="*/ 0 h 3115216"/>
              <a:gd name="connsiteX5" fmla="*/ 3412200 w 4089197"/>
              <a:gd name="connsiteY5" fmla="*/ 999145 h 3115216"/>
              <a:gd name="connsiteX0" fmla="*/ 3412200 w 4089197"/>
              <a:gd name="connsiteY0" fmla="*/ 999145 h 3115216"/>
              <a:gd name="connsiteX1" fmla="*/ 3954896 w 4089197"/>
              <a:gd name="connsiteY1" fmla="*/ 2074374 h 3115216"/>
              <a:gd name="connsiteX2" fmla="*/ 4075205 w 4089197"/>
              <a:gd name="connsiteY2" fmla="*/ 3107417 h 3115216"/>
              <a:gd name="connsiteX3" fmla="*/ 9691 w 4089197"/>
              <a:gd name="connsiteY3" fmla="*/ 3115216 h 3115216"/>
              <a:gd name="connsiteX4" fmla="*/ 0 w 4089197"/>
              <a:gd name="connsiteY4" fmla="*/ 0 h 3115216"/>
              <a:gd name="connsiteX5" fmla="*/ 3412200 w 4089197"/>
              <a:gd name="connsiteY5" fmla="*/ 999145 h 3115216"/>
              <a:gd name="connsiteX0" fmla="*/ 3412200 w 4089197"/>
              <a:gd name="connsiteY0" fmla="*/ 999145 h 3115216"/>
              <a:gd name="connsiteX1" fmla="*/ 3954896 w 4089197"/>
              <a:gd name="connsiteY1" fmla="*/ 2074374 h 3115216"/>
              <a:gd name="connsiteX2" fmla="*/ 4075205 w 4089197"/>
              <a:gd name="connsiteY2" fmla="*/ 3107417 h 3115216"/>
              <a:gd name="connsiteX3" fmla="*/ 9691 w 4089197"/>
              <a:gd name="connsiteY3" fmla="*/ 3115216 h 3115216"/>
              <a:gd name="connsiteX4" fmla="*/ 0 w 4089197"/>
              <a:gd name="connsiteY4" fmla="*/ 0 h 3115216"/>
              <a:gd name="connsiteX5" fmla="*/ 3412200 w 4089197"/>
              <a:gd name="connsiteY5" fmla="*/ 999145 h 3115216"/>
              <a:gd name="connsiteX0" fmla="*/ 3412200 w 4089197"/>
              <a:gd name="connsiteY0" fmla="*/ 999145 h 3115216"/>
              <a:gd name="connsiteX1" fmla="*/ 3954896 w 4089197"/>
              <a:gd name="connsiteY1" fmla="*/ 2074374 h 3115216"/>
              <a:gd name="connsiteX2" fmla="*/ 4075205 w 4089197"/>
              <a:gd name="connsiteY2" fmla="*/ 3107417 h 3115216"/>
              <a:gd name="connsiteX3" fmla="*/ 9691 w 4089197"/>
              <a:gd name="connsiteY3" fmla="*/ 3115216 h 3115216"/>
              <a:gd name="connsiteX4" fmla="*/ 0 w 4089197"/>
              <a:gd name="connsiteY4" fmla="*/ 0 h 3115216"/>
              <a:gd name="connsiteX5" fmla="*/ 3412200 w 4089197"/>
              <a:gd name="connsiteY5" fmla="*/ 999145 h 311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9197" h="3115216">
                <a:moveTo>
                  <a:pt x="3412200" y="999145"/>
                </a:moveTo>
                <a:cubicBezTo>
                  <a:pt x="3560586" y="1282554"/>
                  <a:pt x="3842228" y="1849898"/>
                  <a:pt x="3954896" y="2074374"/>
                </a:cubicBezTo>
                <a:cubicBezTo>
                  <a:pt x="4104159" y="2494464"/>
                  <a:pt x="4101882" y="2711391"/>
                  <a:pt x="4075205" y="3107417"/>
                </a:cubicBezTo>
                <a:cubicBezTo>
                  <a:pt x="3762282" y="3119620"/>
                  <a:pt x="411370" y="3103468"/>
                  <a:pt x="9691" y="3115216"/>
                </a:cubicBezTo>
                <a:cubicBezTo>
                  <a:pt x="13529" y="2737350"/>
                  <a:pt x="1960" y="362813"/>
                  <a:pt x="0" y="0"/>
                </a:cubicBezTo>
                <a:cubicBezTo>
                  <a:pt x="2168746" y="217633"/>
                  <a:pt x="3068506" y="830076"/>
                  <a:pt x="3412200" y="9991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Removing Irrational Parts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87"/>
              <p:cNvSpPr txBox="1">
                <a:spLocks noChangeArrowheads="1"/>
              </p:cNvSpPr>
              <p:nvPr/>
            </p:nvSpPr>
            <p:spPr bwMode="auto">
              <a:xfrm>
                <a:off x="3204545" y="5305711"/>
                <a:ext cx="46198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3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4545" y="5305711"/>
                <a:ext cx="46198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9" idx="0"/>
            <a:endCxn id="9" idx="1"/>
          </p:cNvCxnSpPr>
          <p:nvPr/>
        </p:nvCxnSpPr>
        <p:spPr>
          <a:xfrm>
            <a:off x="3405490" y="4739156"/>
            <a:ext cx="542696" cy="107522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48"/>
          <p:cNvSpPr>
            <a:spLocks noChangeAspect="1" noChangeArrowheads="1"/>
          </p:cNvSpPr>
          <p:nvPr/>
        </p:nvSpPr>
        <p:spPr bwMode="auto">
          <a:xfrm>
            <a:off x="4527760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" name="Oval 49"/>
          <p:cNvSpPr>
            <a:spLocks noChangeAspect="1" noChangeArrowheads="1"/>
          </p:cNvSpPr>
          <p:nvPr/>
        </p:nvSpPr>
        <p:spPr bwMode="auto">
          <a:xfrm>
            <a:off x="4530879" y="51963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" name="Oval 50"/>
          <p:cNvSpPr>
            <a:spLocks noChangeAspect="1" noChangeArrowheads="1"/>
          </p:cNvSpPr>
          <p:nvPr/>
        </p:nvSpPr>
        <p:spPr bwMode="auto">
          <a:xfrm>
            <a:off x="45277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1" name="Oval 52"/>
          <p:cNvSpPr>
            <a:spLocks noChangeAspect="1" noChangeArrowheads="1"/>
          </p:cNvSpPr>
          <p:nvPr/>
        </p:nvSpPr>
        <p:spPr bwMode="auto">
          <a:xfrm>
            <a:off x="5445691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" name="Oval 53"/>
          <p:cNvSpPr>
            <a:spLocks noChangeAspect="1" noChangeArrowheads="1"/>
          </p:cNvSpPr>
          <p:nvPr/>
        </p:nvSpPr>
        <p:spPr bwMode="auto">
          <a:xfrm>
            <a:off x="5444155" y="51952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" name="Oval 54"/>
          <p:cNvSpPr>
            <a:spLocks noChangeAspect="1" noChangeArrowheads="1"/>
          </p:cNvSpPr>
          <p:nvPr/>
        </p:nvSpPr>
        <p:spPr bwMode="auto">
          <a:xfrm>
            <a:off x="54421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4" name="Oval 56"/>
          <p:cNvSpPr>
            <a:spLocks noChangeAspect="1" noChangeArrowheads="1"/>
          </p:cNvSpPr>
          <p:nvPr/>
        </p:nvSpPr>
        <p:spPr bwMode="auto">
          <a:xfrm>
            <a:off x="6360091" y="611304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" name="Oval 57"/>
          <p:cNvSpPr>
            <a:spLocks noChangeAspect="1" noChangeArrowheads="1"/>
          </p:cNvSpPr>
          <p:nvPr/>
        </p:nvSpPr>
        <p:spPr bwMode="auto">
          <a:xfrm>
            <a:off x="6358555" y="51980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6" name="Oval 58"/>
          <p:cNvSpPr>
            <a:spLocks noChangeAspect="1" noChangeArrowheads="1"/>
          </p:cNvSpPr>
          <p:nvPr/>
        </p:nvSpPr>
        <p:spPr bwMode="auto">
          <a:xfrm>
            <a:off x="63565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7" name="Oval 60"/>
          <p:cNvSpPr>
            <a:spLocks noChangeAspect="1" noChangeArrowheads="1"/>
          </p:cNvSpPr>
          <p:nvPr/>
        </p:nvSpPr>
        <p:spPr bwMode="auto">
          <a:xfrm>
            <a:off x="7270960" y="612010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" name="Oval 61"/>
          <p:cNvSpPr>
            <a:spLocks noChangeAspect="1" noChangeArrowheads="1"/>
          </p:cNvSpPr>
          <p:nvPr/>
        </p:nvSpPr>
        <p:spPr bwMode="auto">
          <a:xfrm>
            <a:off x="7276486" y="52122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" name="Oval 62"/>
          <p:cNvSpPr>
            <a:spLocks noChangeAspect="1" noChangeArrowheads="1"/>
          </p:cNvSpPr>
          <p:nvPr/>
        </p:nvSpPr>
        <p:spPr bwMode="auto">
          <a:xfrm>
            <a:off x="72709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0" name="Oval 64"/>
          <p:cNvSpPr>
            <a:spLocks noChangeAspect="1" noChangeArrowheads="1"/>
          </p:cNvSpPr>
          <p:nvPr/>
        </p:nvSpPr>
        <p:spPr bwMode="auto">
          <a:xfrm>
            <a:off x="1791622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" name="Oval 65"/>
          <p:cNvSpPr>
            <a:spLocks noChangeAspect="1" noChangeArrowheads="1"/>
          </p:cNvSpPr>
          <p:nvPr/>
        </p:nvSpPr>
        <p:spPr bwMode="auto">
          <a:xfrm>
            <a:off x="17865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" name="Oval 66"/>
          <p:cNvSpPr>
            <a:spLocks noChangeAspect="1" noChangeArrowheads="1"/>
          </p:cNvSpPr>
          <p:nvPr/>
        </p:nvSpPr>
        <p:spPr bwMode="auto">
          <a:xfrm>
            <a:off x="17845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3" name="Oval 68"/>
          <p:cNvSpPr>
            <a:spLocks noChangeAspect="1" noChangeArrowheads="1"/>
          </p:cNvSpPr>
          <p:nvPr/>
        </p:nvSpPr>
        <p:spPr bwMode="auto">
          <a:xfrm>
            <a:off x="2702491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" name="Oval 69"/>
          <p:cNvSpPr>
            <a:spLocks noChangeAspect="1" noChangeArrowheads="1"/>
          </p:cNvSpPr>
          <p:nvPr/>
        </p:nvSpPr>
        <p:spPr bwMode="auto">
          <a:xfrm>
            <a:off x="27009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" name="Oval 70"/>
          <p:cNvSpPr>
            <a:spLocks noChangeAspect="1" noChangeArrowheads="1"/>
          </p:cNvSpPr>
          <p:nvPr/>
        </p:nvSpPr>
        <p:spPr bwMode="auto">
          <a:xfrm>
            <a:off x="26989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6" name="Oval 72"/>
          <p:cNvSpPr>
            <a:spLocks noChangeAspect="1" noChangeArrowheads="1"/>
          </p:cNvSpPr>
          <p:nvPr/>
        </p:nvSpPr>
        <p:spPr bwMode="auto">
          <a:xfrm>
            <a:off x="3613360" y="611094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" name="Oval 74"/>
          <p:cNvSpPr>
            <a:spLocks noChangeAspect="1" noChangeArrowheads="1"/>
          </p:cNvSpPr>
          <p:nvPr/>
        </p:nvSpPr>
        <p:spPr bwMode="auto">
          <a:xfrm>
            <a:off x="3613360" y="428264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1" name="Oval 50"/>
          <p:cNvSpPr>
            <a:spLocks noChangeAspect="1" noChangeArrowheads="1"/>
          </p:cNvSpPr>
          <p:nvPr/>
        </p:nvSpPr>
        <p:spPr bwMode="auto">
          <a:xfrm>
            <a:off x="45278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2" name="Oval 54"/>
          <p:cNvSpPr>
            <a:spLocks noChangeAspect="1" noChangeArrowheads="1"/>
          </p:cNvSpPr>
          <p:nvPr/>
        </p:nvSpPr>
        <p:spPr bwMode="auto">
          <a:xfrm>
            <a:off x="54422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3" name="Oval 58"/>
          <p:cNvSpPr>
            <a:spLocks noChangeAspect="1" noChangeArrowheads="1"/>
          </p:cNvSpPr>
          <p:nvPr/>
        </p:nvSpPr>
        <p:spPr bwMode="auto">
          <a:xfrm>
            <a:off x="63566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4" name="Oval 103"/>
          <p:cNvSpPr>
            <a:spLocks noChangeAspect="1" noChangeArrowheads="1"/>
          </p:cNvSpPr>
          <p:nvPr/>
        </p:nvSpPr>
        <p:spPr bwMode="auto">
          <a:xfrm>
            <a:off x="72710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5" name="Oval 66"/>
          <p:cNvSpPr>
            <a:spLocks noChangeAspect="1" noChangeArrowheads="1"/>
          </p:cNvSpPr>
          <p:nvPr/>
        </p:nvSpPr>
        <p:spPr bwMode="auto">
          <a:xfrm>
            <a:off x="17846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6" name="Oval 70"/>
          <p:cNvSpPr>
            <a:spLocks noChangeAspect="1" noChangeArrowheads="1"/>
          </p:cNvSpPr>
          <p:nvPr/>
        </p:nvSpPr>
        <p:spPr bwMode="auto">
          <a:xfrm>
            <a:off x="26990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7" name="Oval 74"/>
          <p:cNvSpPr>
            <a:spLocks noChangeAspect="1" noChangeArrowheads="1"/>
          </p:cNvSpPr>
          <p:nvPr/>
        </p:nvSpPr>
        <p:spPr bwMode="auto">
          <a:xfrm>
            <a:off x="3613460" y="337340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3880045" y="5340478"/>
                <a:ext cx="508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45" y="5340478"/>
                <a:ext cx="50808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85313" y="4379963"/>
                <a:ext cx="878830" cy="479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box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313" y="4379963"/>
                <a:ext cx="878830" cy="479427"/>
              </a:xfrm>
              <a:prstGeom prst="rect">
                <a:avLst/>
              </a:prstGeom>
              <a:blipFill rotWithShape="1">
                <a:blip r:embed="rId6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28"/>
          <p:cNvGrpSpPr/>
          <p:nvPr/>
        </p:nvGrpSpPr>
        <p:grpSpPr>
          <a:xfrm>
            <a:off x="5442347" y="1548421"/>
            <a:ext cx="984250" cy="987621"/>
            <a:chOff x="1940235" y="1086510"/>
            <a:chExt cx="984250" cy="987621"/>
          </a:xfrm>
        </p:grpSpPr>
        <p:sp>
          <p:nvSpPr>
            <p:cNvPr id="118" name="Oval 66"/>
            <p:cNvSpPr>
              <a:spLocks noChangeAspect="1" noChangeArrowheads="1"/>
            </p:cNvSpPr>
            <p:nvPr/>
          </p:nvSpPr>
          <p:spPr bwMode="auto">
            <a:xfrm>
              <a:off x="1940235" y="199793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19" name="Oval 70"/>
            <p:cNvSpPr>
              <a:spLocks noChangeAspect="1" noChangeArrowheads="1"/>
            </p:cNvSpPr>
            <p:nvPr/>
          </p:nvSpPr>
          <p:spPr bwMode="auto">
            <a:xfrm>
              <a:off x="2848285" y="199793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0" name="Oval 66"/>
            <p:cNvSpPr>
              <a:spLocks noChangeAspect="1" noChangeArrowheads="1"/>
            </p:cNvSpPr>
            <p:nvPr/>
          </p:nvSpPr>
          <p:spPr bwMode="auto">
            <a:xfrm>
              <a:off x="1941579" y="108651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1" name="Oval 70"/>
            <p:cNvSpPr>
              <a:spLocks noChangeAspect="1" noChangeArrowheads="1"/>
            </p:cNvSpPr>
            <p:nvPr/>
          </p:nvSpPr>
          <p:spPr bwMode="auto">
            <a:xfrm>
              <a:off x="2848050" y="108651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cxnSp>
          <p:nvCxnSpPr>
            <p:cNvPr id="31" name="Straight Connector 30"/>
            <p:cNvCxnSpPr>
              <a:stCxn id="120" idx="4"/>
              <a:endCxn id="118" idx="0"/>
            </p:cNvCxnSpPr>
            <p:nvPr/>
          </p:nvCxnSpPr>
          <p:spPr>
            <a:xfrm flipH="1">
              <a:off x="1978335" y="1162710"/>
              <a:ext cx="1344" cy="835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1" idx="4"/>
              <a:endCxn id="119" idx="0"/>
            </p:cNvCxnSpPr>
            <p:nvPr/>
          </p:nvCxnSpPr>
          <p:spPr>
            <a:xfrm>
              <a:off x="2886150" y="1162710"/>
              <a:ext cx="235" cy="835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19" idx="2"/>
              <a:endCxn id="118" idx="6"/>
            </p:cNvCxnSpPr>
            <p:nvPr/>
          </p:nvCxnSpPr>
          <p:spPr>
            <a:xfrm flipH="1">
              <a:off x="2016435" y="2036031"/>
              <a:ext cx="8318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21" idx="2"/>
              <a:endCxn id="120" idx="6"/>
            </p:cNvCxnSpPr>
            <p:nvPr/>
          </p:nvCxnSpPr>
          <p:spPr>
            <a:xfrm flipH="1">
              <a:off x="2017779" y="1124610"/>
              <a:ext cx="8302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199718" y="1759043"/>
                <a:ext cx="4406976" cy="9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Integers close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(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e>
                    </m:box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line give</a:t>
                </a:r>
                <a:br>
                  <a:rPr lang="en-US" sz="2400" dirty="0" smtClean="0"/>
                </a:br>
                <a:r>
                  <a:rPr lang="en-US" sz="2400" dirty="0" smtClean="0"/>
                  <a:t>“nearly” same inequality for K.</a:t>
                </a:r>
                <a:endParaRPr lang="en-US" sz="24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18" y="1759043"/>
                <a:ext cx="4406976" cy="921471"/>
              </a:xfrm>
              <a:prstGeom prst="rect">
                <a:avLst/>
              </a:prstGeom>
              <a:blipFill rotWithShape="1">
                <a:blip r:embed="rId7"/>
                <a:stretch>
                  <a:fillRect l="-2213" b="-1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73"/>
          <p:cNvSpPr>
            <a:spLocks noChangeAspect="1" noChangeArrowheads="1"/>
          </p:cNvSpPr>
          <p:nvPr/>
        </p:nvSpPr>
        <p:spPr bwMode="auto">
          <a:xfrm>
            <a:off x="3615355" y="51995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" name="Oval 70"/>
          <p:cNvSpPr>
            <a:spLocks noChangeAspect="1" noChangeArrowheads="1"/>
          </p:cNvSpPr>
          <p:nvPr/>
        </p:nvSpPr>
        <p:spPr bwMode="auto">
          <a:xfrm>
            <a:off x="5681709" y="2417892"/>
            <a:ext cx="54864" cy="54864"/>
          </a:xfrm>
          <a:prstGeom prst="ellipse">
            <a:avLst/>
          </a:prstGeom>
          <a:solidFill>
            <a:srgbClr val="CC339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54" name="Oval 70"/>
          <p:cNvSpPr>
            <a:spLocks noChangeAspect="1" noChangeArrowheads="1"/>
          </p:cNvSpPr>
          <p:nvPr/>
        </p:nvSpPr>
        <p:spPr bwMode="auto">
          <a:xfrm>
            <a:off x="6164662" y="1827750"/>
            <a:ext cx="54864" cy="54864"/>
          </a:xfrm>
          <a:prstGeom prst="ellipse">
            <a:avLst/>
          </a:prstGeom>
          <a:solidFill>
            <a:srgbClr val="CC339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58" name="Straight Arrow Connector 57"/>
          <p:cNvCxnSpPr>
            <a:cxnSpLocks noChangeAspect="1"/>
          </p:cNvCxnSpPr>
          <p:nvPr/>
        </p:nvCxnSpPr>
        <p:spPr>
          <a:xfrm flipV="1">
            <a:off x="3653676" y="4327246"/>
            <a:ext cx="1826454" cy="905747"/>
          </a:xfrm>
          <a:prstGeom prst="straightConnector1">
            <a:avLst/>
          </a:prstGeom>
          <a:ln w="254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 flipV="1">
            <a:off x="3405490" y="3833409"/>
            <a:ext cx="1826454" cy="905747"/>
          </a:xfrm>
          <a:prstGeom prst="straightConnector1">
            <a:avLst/>
          </a:prstGeom>
          <a:ln w="254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775160" y="3591763"/>
            <a:ext cx="1341934" cy="24011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spect="1"/>
          </p:cNvSpPr>
          <p:nvPr/>
        </p:nvSpPr>
        <p:spPr>
          <a:xfrm>
            <a:off x="5480260" y="2213824"/>
            <a:ext cx="284118" cy="2841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>
            <a:spLocks noChangeAspect="1"/>
          </p:cNvSpPr>
          <p:nvPr/>
        </p:nvSpPr>
        <p:spPr>
          <a:xfrm>
            <a:off x="6104379" y="2213824"/>
            <a:ext cx="284118" cy="2841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>
            <a:spLocks noChangeAspect="1"/>
          </p:cNvSpPr>
          <p:nvPr/>
        </p:nvSpPr>
        <p:spPr>
          <a:xfrm>
            <a:off x="6104376" y="1587554"/>
            <a:ext cx="284118" cy="2841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>
            <a:spLocks noChangeAspect="1"/>
          </p:cNvSpPr>
          <p:nvPr/>
        </p:nvSpPr>
        <p:spPr>
          <a:xfrm>
            <a:off x="5481410" y="1585892"/>
            <a:ext cx="284118" cy="2841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037888" y="5388609"/>
                <a:ext cx="5241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888" y="5388609"/>
                <a:ext cx="52418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81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4" grpId="0" animBg="1"/>
      <p:bldP spid="10" grpId="0" animBg="1"/>
      <p:bldP spid="68" grpId="0" animBg="1"/>
      <p:bldP spid="69" grpId="0" animBg="1"/>
      <p:bldP spid="7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Arrow Connector 58"/>
          <p:cNvCxnSpPr>
            <a:cxnSpLocks noChangeAspect="1"/>
          </p:cNvCxnSpPr>
          <p:nvPr/>
        </p:nvCxnSpPr>
        <p:spPr>
          <a:xfrm flipV="1">
            <a:off x="3663836" y="3992860"/>
            <a:ext cx="2754198" cy="1243584"/>
          </a:xfrm>
          <a:prstGeom prst="straightConnector1">
            <a:avLst/>
          </a:prstGeom>
          <a:ln w="2540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 noChangeAspect="1"/>
          </p:cNvCxnSpPr>
          <p:nvPr/>
        </p:nvCxnSpPr>
        <p:spPr>
          <a:xfrm flipV="1">
            <a:off x="3664986" y="4302106"/>
            <a:ext cx="2065649" cy="932688"/>
          </a:xfrm>
          <a:prstGeom prst="straightConnector1">
            <a:avLst/>
          </a:prstGeom>
          <a:ln w="2540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6710" y="3740011"/>
            <a:ext cx="4089197" cy="3115216"/>
          </a:xfrm>
          <a:custGeom>
            <a:avLst/>
            <a:gdLst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95519"/>
              <a:gd name="connsiteY0" fmla="*/ 161382 h 2416840"/>
              <a:gd name="connsiteX1" fmla="*/ 2342890 w 2695519"/>
              <a:gd name="connsiteY1" fmla="*/ 1223420 h 2416840"/>
              <a:gd name="connsiteX2" fmla="*/ 2547677 w 2695519"/>
              <a:gd name="connsiteY2" fmla="*/ 2333082 h 2416840"/>
              <a:gd name="connsiteX3" fmla="*/ 195002 w 2695519"/>
              <a:gd name="connsiteY3" fmla="*/ 2099720 h 2416840"/>
              <a:gd name="connsiteX4" fmla="*/ 280727 w 2695519"/>
              <a:gd name="connsiteY4" fmla="*/ 209007 h 2416840"/>
              <a:gd name="connsiteX5" fmla="*/ 1461827 w 2695519"/>
              <a:gd name="connsiteY5" fmla="*/ 161382 h 2416840"/>
              <a:gd name="connsiteX0" fmla="*/ 1461827 w 2686666"/>
              <a:gd name="connsiteY0" fmla="*/ 161382 h 2417425"/>
              <a:gd name="connsiteX1" fmla="*/ 2311085 w 2686666"/>
              <a:gd name="connsiteY1" fmla="*/ 1215469 h 2417425"/>
              <a:gd name="connsiteX2" fmla="*/ 2547677 w 2686666"/>
              <a:gd name="connsiteY2" fmla="*/ 2333082 h 2417425"/>
              <a:gd name="connsiteX3" fmla="*/ 195002 w 2686666"/>
              <a:gd name="connsiteY3" fmla="*/ 2099720 h 2417425"/>
              <a:gd name="connsiteX4" fmla="*/ 280727 w 2686666"/>
              <a:gd name="connsiteY4" fmla="*/ 209007 h 2417425"/>
              <a:gd name="connsiteX5" fmla="*/ 1461827 w 2686666"/>
              <a:gd name="connsiteY5" fmla="*/ 161382 h 2417425"/>
              <a:gd name="connsiteX0" fmla="*/ 1461827 w 2686666"/>
              <a:gd name="connsiteY0" fmla="*/ 161382 h 2417425"/>
              <a:gd name="connsiteX1" fmla="*/ 2311085 w 2686666"/>
              <a:gd name="connsiteY1" fmla="*/ 1215469 h 2417425"/>
              <a:gd name="connsiteX2" fmla="*/ 2547677 w 2686666"/>
              <a:gd name="connsiteY2" fmla="*/ 2333082 h 2417425"/>
              <a:gd name="connsiteX3" fmla="*/ 195002 w 2686666"/>
              <a:gd name="connsiteY3" fmla="*/ 2099720 h 2417425"/>
              <a:gd name="connsiteX4" fmla="*/ 280727 w 2686666"/>
              <a:gd name="connsiteY4" fmla="*/ 209007 h 2417425"/>
              <a:gd name="connsiteX5" fmla="*/ 1461827 w 2686666"/>
              <a:gd name="connsiteY5" fmla="*/ 161382 h 2417425"/>
              <a:gd name="connsiteX0" fmla="*/ 1461827 w 2686666"/>
              <a:gd name="connsiteY0" fmla="*/ 161382 h 2347909"/>
              <a:gd name="connsiteX1" fmla="*/ 2311085 w 2686666"/>
              <a:gd name="connsiteY1" fmla="*/ 1215469 h 2347909"/>
              <a:gd name="connsiteX2" fmla="*/ 2547677 w 2686666"/>
              <a:gd name="connsiteY2" fmla="*/ 2333082 h 2347909"/>
              <a:gd name="connsiteX3" fmla="*/ 195002 w 2686666"/>
              <a:gd name="connsiteY3" fmla="*/ 2099720 h 2347909"/>
              <a:gd name="connsiteX4" fmla="*/ 280727 w 2686666"/>
              <a:gd name="connsiteY4" fmla="*/ 209007 h 2347909"/>
              <a:gd name="connsiteX5" fmla="*/ 1461827 w 2686666"/>
              <a:gd name="connsiteY5" fmla="*/ 161382 h 2347909"/>
              <a:gd name="connsiteX0" fmla="*/ 1461827 w 2686666"/>
              <a:gd name="connsiteY0" fmla="*/ 161382 h 2347909"/>
              <a:gd name="connsiteX1" fmla="*/ 2311085 w 2686666"/>
              <a:gd name="connsiteY1" fmla="*/ 1215469 h 2347909"/>
              <a:gd name="connsiteX2" fmla="*/ 2547677 w 2686666"/>
              <a:gd name="connsiteY2" fmla="*/ 2333082 h 2347909"/>
              <a:gd name="connsiteX3" fmla="*/ 195002 w 2686666"/>
              <a:gd name="connsiteY3" fmla="*/ 2099720 h 2347909"/>
              <a:gd name="connsiteX4" fmla="*/ 280727 w 2686666"/>
              <a:gd name="connsiteY4" fmla="*/ 209007 h 2347909"/>
              <a:gd name="connsiteX5" fmla="*/ 1461827 w 2686666"/>
              <a:gd name="connsiteY5" fmla="*/ 161382 h 2347909"/>
              <a:gd name="connsiteX0" fmla="*/ 1461827 w 2686666"/>
              <a:gd name="connsiteY0" fmla="*/ 161382 h 2347909"/>
              <a:gd name="connsiteX1" fmla="*/ 2311085 w 2686666"/>
              <a:gd name="connsiteY1" fmla="*/ 1215469 h 2347909"/>
              <a:gd name="connsiteX2" fmla="*/ 2547677 w 2686666"/>
              <a:gd name="connsiteY2" fmla="*/ 2333082 h 2347909"/>
              <a:gd name="connsiteX3" fmla="*/ 195002 w 2686666"/>
              <a:gd name="connsiteY3" fmla="*/ 2099720 h 2347909"/>
              <a:gd name="connsiteX4" fmla="*/ 280727 w 2686666"/>
              <a:gd name="connsiteY4" fmla="*/ 209007 h 2347909"/>
              <a:gd name="connsiteX5" fmla="*/ 1461827 w 2686666"/>
              <a:gd name="connsiteY5" fmla="*/ 161382 h 2347909"/>
              <a:gd name="connsiteX0" fmla="*/ 3210541 w 4435380"/>
              <a:gd name="connsiteY0" fmla="*/ 198761 h 2385288"/>
              <a:gd name="connsiteX1" fmla="*/ 4059799 w 4435380"/>
              <a:gd name="connsiteY1" fmla="*/ 1252848 h 2385288"/>
              <a:gd name="connsiteX2" fmla="*/ 4296391 w 4435380"/>
              <a:gd name="connsiteY2" fmla="*/ 2370461 h 2385288"/>
              <a:gd name="connsiteX3" fmla="*/ 1943716 w 4435380"/>
              <a:gd name="connsiteY3" fmla="*/ 2137099 h 2385288"/>
              <a:gd name="connsiteX4" fmla="*/ 17761 w 4435380"/>
              <a:gd name="connsiteY4" fmla="*/ 182775 h 2385288"/>
              <a:gd name="connsiteX5" fmla="*/ 3210541 w 4435380"/>
              <a:gd name="connsiteY5" fmla="*/ 198761 h 2385288"/>
              <a:gd name="connsiteX0" fmla="*/ 3431913 w 4656752"/>
              <a:gd name="connsiteY0" fmla="*/ 198761 h 2499890"/>
              <a:gd name="connsiteX1" fmla="*/ 4281171 w 4656752"/>
              <a:gd name="connsiteY1" fmla="*/ 1252848 h 2499890"/>
              <a:gd name="connsiteX2" fmla="*/ 4517763 w 4656752"/>
              <a:gd name="connsiteY2" fmla="*/ 2370461 h 2499890"/>
              <a:gd name="connsiteX3" fmla="*/ 217019 w 4656752"/>
              <a:gd name="connsiteY3" fmla="*/ 2335882 h 2499890"/>
              <a:gd name="connsiteX4" fmla="*/ 239133 w 4656752"/>
              <a:gd name="connsiteY4" fmla="*/ 182775 h 2499890"/>
              <a:gd name="connsiteX5" fmla="*/ 3431913 w 4656752"/>
              <a:gd name="connsiteY5" fmla="*/ 198761 h 2499890"/>
              <a:gd name="connsiteX0" fmla="*/ 3279096 w 4503935"/>
              <a:gd name="connsiteY0" fmla="*/ 198761 h 2456414"/>
              <a:gd name="connsiteX1" fmla="*/ 4128354 w 4503935"/>
              <a:gd name="connsiteY1" fmla="*/ 1252848 h 2456414"/>
              <a:gd name="connsiteX2" fmla="*/ 4364946 w 4503935"/>
              <a:gd name="connsiteY2" fmla="*/ 2370461 h 2456414"/>
              <a:gd name="connsiteX3" fmla="*/ 453816 w 4503935"/>
              <a:gd name="connsiteY3" fmla="*/ 2272272 h 2456414"/>
              <a:gd name="connsiteX4" fmla="*/ 86316 w 4503935"/>
              <a:gd name="connsiteY4" fmla="*/ 182775 h 2456414"/>
              <a:gd name="connsiteX5" fmla="*/ 3279096 w 4503935"/>
              <a:gd name="connsiteY5" fmla="*/ 198761 h 2456414"/>
              <a:gd name="connsiteX0" fmla="*/ 3239427 w 4464266"/>
              <a:gd name="connsiteY0" fmla="*/ 198761 h 2456414"/>
              <a:gd name="connsiteX1" fmla="*/ 4088685 w 4464266"/>
              <a:gd name="connsiteY1" fmla="*/ 1252848 h 2456414"/>
              <a:gd name="connsiteX2" fmla="*/ 4325277 w 4464266"/>
              <a:gd name="connsiteY2" fmla="*/ 2370461 h 2456414"/>
              <a:gd name="connsiteX3" fmla="*/ 414147 w 4464266"/>
              <a:gd name="connsiteY3" fmla="*/ 2272272 h 2456414"/>
              <a:gd name="connsiteX4" fmla="*/ 46647 w 4464266"/>
              <a:gd name="connsiteY4" fmla="*/ 182775 h 2456414"/>
              <a:gd name="connsiteX5" fmla="*/ 3239427 w 4464266"/>
              <a:gd name="connsiteY5" fmla="*/ 198761 h 2456414"/>
              <a:gd name="connsiteX0" fmla="*/ 3290235 w 4515074"/>
              <a:gd name="connsiteY0" fmla="*/ 198761 h 2523171"/>
              <a:gd name="connsiteX1" fmla="*/ 4139493 w 4515074"/>
              <a:gd name="connsiteY1" fmla="*/ 1252848 h 2523171"/>
              <a:gd name="connsiteX2" fmla="*/ 4376085 w 4515074"/>
              <a:gd name="connsiteY2" fmla="*/ 2370461 h 2523171"/>
              <a:gd name="connsiteX3" fmla="*/ 83292 w 4515074"/>
              <a:gd name="connsiteY3" fmla="*/ 2367688 h 2523171"/>
              <a:gd name="connsiteX4" fmla="*/ 97455 w 4515074"/>
              <a:gd name="connsiteY4" fmla="*/ 182775 h 2523171"/>
              <a:gd name="connsiteX5" fmla="*/ 3290235 w 4515074"/>
              <a:gd name="connsiteY5" fmla="*/ 198761 h 2523171"/>
              <a:gd name="connsiteX0" fmla="*/ 3206943 w 4431782"/>
              <a:gd name="connsiteY0" fmla="*/ 214104 h 2538514"/>
              <a:gd name="connsiteX1" fmla="*/ 4056201 w 4431782"/>
              <a:gd name="connsiteY1" fmla="*/ 1268191 h 2538514"/>
              <a:gd name="connsiteX2" fmla="*/ 4292793 w 4431782"/>
              <a:gd name="connsiteY2" fmla="*/ 2385804 h 2538514"/>
              <a:gd name="connsiteX3" fmla="*/ 0 w 4431782"/>
              <a:gd name="connsiteY3" fmla="*/ 2383031 h 2538514"/>
              <a:gd name="connsiteX4" fmla="*/ 244750 w 4431782"/>
              <a:gd name="connsiteY4" fmla="*/ 174264 h 2538514"/>
              <a:gd name="connsiteX5" fmla="*/ 3206943 w 4431782"/>
              <a:gd name="connsiteY5" fmla="*/ 214104 h 2538514"/>
              <a:gd name="connsiteX0" fmla="*/ 3206943 w 4431782"/>
              <a:gd name="connsiteY0" fmla="*/ 214104 h 2538514"/>
              <a:gd name="connsiteX1" fmla="*/ 4056201 w 4431782"/>
              <a:gd name="connsiteY1" fmla="*/ 1268191 h 2538514"/>
              <a:gd name="connsiteX2" fmla="*/ 4292793 w 4431782"/>
              <a:gd name="connsiteY2" fmla="*/ 2385804 h 2538514"/>
              <a:gd name="connsiteX3" fmla="*/ 0 w 4431782"/>
              <a:gd name="connsiteY3" fmla="*/ 2383031 h 2538514"/>
              <a:gd name="connsiteX4" fmla="*/ 244750 w 4431782"/>
              <a:gd name="connsiteY4" fmla="*/ 174264 h 2538514"/>
              <a:gd name="connsiteX5" fmla="*/ 3206943 w 4431782"/>
              <a:gd name="connsiteY5" fmla="*/ 214104 h 2538514"/>
              <a:gd name="connsiteX0" fmla="*/ 3208683 w 4433522"/>
              <a:gd name="connsiteY0" fmla="*/ 214104 h 2538514"/>
              <a:gd name="connsiteX1" fmla="*/ 4057941 w 4433522"/>
              <a:gd name="connsiteY1" fmla="*/ 1268191 h 2538514"/>
              <a:gd name="connsiteX2" fmla="*/ 4294533 w 4433522"/>
              <a:gd name="connsiteY2" fmla="*/ 2385804 h 2538514"/>
              <a:gd name="connsiteX3" fmla="*/ 1740 w 4433522"/>
              <a:gd name="connsiteY3" fmla="*/ 2383031 h 2538514"/>
              <a:gd name="connsiteX4" fmla="*/ 0 w 4433522"/>
              <a:gd name="connsiteY4" fmla="*/ 174264 h 2538514"/>
              <a:gd name="connsiteX5" fmla="*/ 3208683 w 4433522"/>
              <a:gd name="connsiteY5" fmla="*/ 214104 h 2538514"/>
              <a:gd name="connsiteX0" fmla="*/ 3208683 w 4433522"/>
              <a:gd name="connsiteY0" fmla="*/ 214104 h 2385804"/>
              <a:gd name="connsiteX1" fmla="*/ 4057941 w 4433522"/>
              <a:gd name="connsiteY1" fmla="*/ 1268191 h 2385804"/>
              <a:gd name="connsiteX2" fmla="*/ 4294533 w 4433522"/>
              <a:gd name="connsiteY2" fmla="*/ 2385804 h 2385804"/>
              <a:gd name="connsiteX3" fmla="*/ 41497 w 4433522"/>
              <a:gd name="connsiteY3" fmla="*/ 1890050 h 2385804"/>
              <a:gd name="connsiteX4" fmla="*/ 0 w 4433522"/>
              <a:gd name="connsiteY4" fmla="*/ 174264 h 2385804"/>
              <a:gd name="connsiteX5" fmla="*/ 3208683 w 4433522"/>
              <a:gd name="connsiteY5" fmla="*/ 214104 h 2385804"/>
              <a:gd name="connsiteX0" fmla="*/ 3208683 w 4433522"/>
              <a:gd name="connsiteY0" fmla="*/ 214104 h 2385804"/>
              <a:gd name="connsiteX1" fmla="*/ 4057941 w 4433522"/>
              <a:gd name="connsiteY1" fmla="*/ 1268191 h 2385804"/>
              <a:gd name="connsiteX2" fmla="*/ 4294533 w 4433522"/>
              <a:gd name="connsiteY2" fmla="*/ 2385804 h 2385804"/>
              <a:gd name="connsiteX3" fmla="*/ 41497 w 4433522"/>
              <a:gd name="connsiteY3" fmla="*/ 1890050 h 2385804"/>
              <a:gd name="connsiteX4" fmla="*/ 0 w 4433522"/>
              <a:gd name="connsiteY4" fmla="*/ 174264 h 2385804"/>
              <a:gd name="connsiteX5" fmla="*/ 3208683 w 4433522"/>
              <a:gd name="connsiteY5" fmla="*/ 214104 h 2385804"/>
              <a:gd name="connsiteX0" fmla="*/ 3208683 w 4433522"/>
              <a:gd name="connsiteY0" fmla="*/ 214104 h 2385804"/>
              <a:gd name="connsiteX1" fmla="*/ 4057941 w 4433522"/>
              <a:gd name="connsiteY1" fmla="*/ 1268191 h 2385804"/>
              <a:gd name="connsiteX2" fmla="*/ 4294533 w 4433522"/>
              <a:gd name="connsiteY2" fmla="*/ 2385804 h 2385804"/>
              <a:gd name="connsiteX3" fmla="*/ 1740 w 4433522"/>
              <a:gd name="connsiteY3" fmla="*/ 2383031 h 2385804"/>
              <a:gd name="connsiteX4" fmla="*/ 0 w 4433522"/>
              <a:gd name="connsiteY4" fmla="*/ 174264 h 2385804"/>
              <a:gd name="connsiteX5" fmla="*/ 3208683 w 4433522"/>
              <a:gd name="connsiteY5" fmla="*/ 214104 h 2385804"/>
              <a:gd name="connsiteX0" fmla="*/ 3208683 w 4433522"/>
              <a:gd name="connsiteY0" fmla="*/ 214104 h 2389076"/>
              <a:gd name="connsiteX1" fmla="*/ 4057941 w 4433522"/>
              <a:gd name="connsiteY1" fmla="*/ 1268191 h 2389076"/>
              <a:gd name="connsiteX2" fmla="*/ 4294533 w 4433522"/>
              <a:gd name="connsiteY2" fmla="*/ 2385804 h 2389076"/>
              <a:gd name="connsiteX3" fmla="*/ 1740 w 4433522"/>
              <a:gd name="connsiteY3" fmla="*/ 2383031 h 2389076"/>
              <a:gd name="connsiteX4" fmla="*/ 0 w 4433522"/>
              <a:gd name="connsiteY4" fmla="*/ 174264 h 2389076"/>
              <a:gd name="connsiteX5" fmla="*/ 3208683 w 4433522"/>
              <a:gd name="connsiteY5" fmla="*/ 214104 h 2389076"/>
              <a:gd name="connsiteX0" fmla="*/ 3208683 w 4299450"/>
              <a:gd name="connsiteY0" fmla="*/ 214104 h 2389076"/>
              <a:gd name="connsiteX1" fmla="*/ 4057941 w 4299450"/>
              <a:gd name="connsiteY1" fmla="*/ 1268191 h 2389076"/>
              <a:gd name="connsiteX2" fmla="*/ 4294533 w 4299450"/>
              <a:gd name="connsiteY2" fmla="*/ 2385804 h 2389076"/>
              <a:gd name="connsiteX3" fmla="*/ 1740 w 4299450"/>
              <a:gd name="connsiteY3" fmla="*/ 2383031 h 2389076"/>
              <a:gd name="connsiteX4" fmla="*/ 0 w 4299450"/>
              <a:gd name="connsiteY4" fmla="*/ 174264 h 2389076"/>
              <a:gd name="connsiteX5" fmla="*/ 3208683 w 4299450"/>
              <a:gd name="connsiteY5" fmla="*/ 214104 h 2389076"/>
              <a:gd name="connsiteX0" fmla="*/ 3216634 w 4307401"/>
              <a:gd name="connsiteY0" fmla="*/ 1005325 h 3180297"/>
              <a:gd name="connsiteX1" fmla="*/ 4065892 w 4307401"/>
              <a:gd name="connsiteY1" fmla="*/ 2059412 h 3180297"/>
              <a:gd name="connsiteX2" fmla="*/ 4302484 w 4307401"/>
              <a:gd name="connsiteY2" fmla="*/ 3177025 h 3180297"/>
              <a:gd name="connsiteX3" fmla="*/ 9691 w 4307401"/>
              <a:gd name="connsiteY3" fmla="*/ 3174252 h 3180297"/>
              <a:gd name="connsiteX4" fmla="*/ 0 w 4307401"/>
              <a:gd name="connsiteY4" fmla="*/ 59036 h 3180297"/>
              <a:gd name="connsiteX5" fmla="*/ 3216634 w 4307401"/>
              <a:gd name="connsiteY5" fmla="*/ 1005325 h 3180297"/>
              <a:gd name="connsiteX0" fmla="*/ 3216634 w 4307401"/>
              <a:gd name="connsiteY0" fmla="*/ 946289 h 3121261"/>
              <a:gd name="connsiteX1" fmla="*/ 4065892 w 4307401"/>
              <a:gd name="connsiteY1" fmla="*/ 2000376 h 3121261"/>
              <a:gd name="connsiteX2" fmla="*/ 4302484 w 4307401"/>
              <a:gd name="connsiteY2" fmla="*/ 3117989 h 3121261"/>
              <a:gd name="connsiteX3" fmla="*/ 9691 w 4307401"/>
              <a:gd name="connsiteY3" fmla="*/ 3115216 h 3121261"/>
              <a:gd name="connsiteX4" fmla="*/ 0 w 4307401"/>
              <a:gd name="connsiteY4" fmla="*/ 0 h 3121261"/>
              <a:gd name="connsiteX5" fmla="*/ 3216634 w 4307401"/>
              <a:gd name="connsiteY5" fmla="*/ 946289 h 3121261"/>
              <a:gd name="connsiteX0" fmla="*/ 3412200 w 4307401"/>
              <a:gd name="connsiteY0" fmla="*/ 999145 h 3121261"/>
              <a:gd name="connsiteX1" fmla="*/ 4065892 w 4307401"/>
              <a:gd name="connsiteY1" fmla="*/ 2000376 h 3121261"/>
              <a:gd name="connsiteX2" fmla="*/ 4302484 w 4307401"/>
              <a:gd name="connsiteY2" fmla="*/ 3117989 h 3121261"/>
              <a:gd name="connsiteX3" fmla="*/ 9691 w 4307401"/>
              <a:gd name="connsiteY3" fmla="*/ 3115216 h 3121261"/>
              <a:gd name="connsiteX4" fmla="*/ 0 w 4307401"/>
              <a:gd name="connsiteY4" fmla="*/ 0 h 3121261"/>
              <a:gd name="connsiteX5" fmla="*/ 3412200 w 4307401"/>
              <a:gd name="connsiteY5" fmla="*/ 999145 h 3121261"/>
              <a:gd name="connsiteX0" fmla="*/ 3412200 w 4304964"/>
              <a:gd name="connsiteY0" fmla="*/ 999145 h 3121261"/>
              <a:gd name="connsiteX1" fmla="*/ 3954896 w 4304964"/>
              <a:gd name="connsiteY1" fmla="*/ 2074374 h 3121261"/>
              <a:gd name="connsiteX2" fmla="*/ 4302484 w 4304964"/>
              <a:gd name="connsiteY2" fmla="*/ 3117989 h 3121261"/>
              <a:gd name="connsiteX3" fmla="*/ 9691 w 4304964"/>
              <a:gd name="connsiteY3" fmla="*/ 3115216 h 3121261"/>
              <a:gd name="connsiteX4" fmla="*/ 0 w 4304964"/>
              <a:gd name="connsiteY4" fmla="*/ 0 h 3121261"/>
              <a:gd name="connsiteX5" fmla="*/ 3412200 w 4304964"/>
              <a:gd name="connsiteY5" fmla="*/ 999145 h 3121261"/>
              <a:gd name="connsiteX0" fmla="*/ 3412200 w 4304964"/>
              <a:gd name="connsiteY0" fmla="*/ 999145 h 3121261"/>
              <a:gd name="connsiteX1" fmla="*/ 3954896 w 4304964"/>
              <a:gd name="connsiteY1" fmla="*/ 2074374 h 3121261"/>
              <a:gd name="connsiteX2" fmla="*/ 4302484 w 4304964"/>
              <a:gd name="connsiteY2" fmla="*/ 3117989 h 3121261"/>
              <a:gd name="connsiteX3" fmla="*/ 9691 w 4304964"/>
              <a:gd name="connsiteY3" fmla="*/ 3115216 h 3121261"/>
              <a:gd name="connsiteX4" fmla="*/ 0 w 4304964"/>
              <a:gd name="connsiteY4" fmla="*/ 0 h 3121261"/>
              <a:gd name="connsiteX5" fmla="*/ 3412200 w 4304964"/>
              <a:gd name="connsiteY5" fmla="*/ 999145 h 3121261"/>
              <a:gd name="connsiteX0" fmla="*/ 3412200 w 4304964"/>
              <a:gd name="connsiteY0" fmla="*/ 999145 h 3121261"/>
              <a:gd name="connsiteX1" fmla="*/ 3954896 w 4304964"/>
              <a:gd name="connsiteY1" fmla="*/ 2074374 h 3121261"/>
              <a:gd name="connsiteX2" fmla="*/ 4302484 w 4304964"/>
              <a:gd name="connsiteY2" fmla="*/ 3117989 h 3121261"/>
              <a:gd name="connsiteX3" fmla="*/ 9691 w 4304964"/>
              <a:gd name="connsiteY3" fmla="*/ 3115216 h 3121261"/>
              <a:gd name="connsiteX4" fmla="*/ 0 w 4304964"/>
              <a:gd name="connsiteY4" fmla="*/ 0 h 3121261"/>
              <a:gd name="connsiteX5" fmla="*/ 3412200 w 4304964"/>
              <a:gd name="connsiteY5" fmla="*/ 999145 h 3121261"/>
              <a:gd name="connsiteX0" fmla="*/ 3412200 w 4304964"/>
              <a:gd name="connsiteY0" fmla="*/ 999145 h 3121261"/>
              <a:gd name="connsiteX1" fmla="*/ 3954896 w 4304964"/>
              <a:gd name="connsiteY1" fmla="*/ 2074374 h 3121261"/>
              <a:gd name="connsiteX2" fmla="*/ 4302484 w 4304964"/>
              <a:gd name="connsiteY2" fmla="*/ 3117989 h 3121261"/>
              <a:gd name="connsiteX3" fmla="*/ 9691 w 4304964"/>
              <a:gd name="connsiteY3" fmla="*/ 3115216 h 3121261"/>
              <a:gd name="connsiteX4" fmla="*/ 0 w 4304964"/>
              <a:gd name="connsiteY4" fmla="*/ 0 h 3121261"/>
              <a:gd name="connsiteX5" fmla="*/ 3412200 w 4304964"/>
              <a:gd name="connsiteY5" fmla="*/ 999145 h 3121261"/>
              <a:gd name="connsiteX0" fmla="*/ 3412200 w 4302484"/>
              <a:gd name="connsiteY0" fmla="*/ 999145 h 3121261"/>
              <a:gd name="connsiteX1" fmla="*/ 3954896 w 4302484"/>
              <a:gd name="connsiteY1" fmla="*/ 2074374 h 3121261"/>
              <a:gd name="connsiteX2" fmla="*/ 4302484 w 4302484"/>
              <a:gd name="connsiteY2" fmla="*/ 3117989 h 3121261"/>
              <a:gd name="connsiteX3" fmla="*/ 9691 w 4302484"/>
              <a:gd name="connsiteY3" fmla="*/ 3115216 h 3121261"/>
              <a:gd name="connsiteX4" fmla="*/ 0 w 4302484"/>
              <a:gd name="connsiteY4" fmla="*/ 0 h 3121261"/>
              <a:gd name="connsiteX5" fmla="*/ 3412200 w 4302484"/>
              <a:gd name="connsiteY5" fmla="*/ 999145 h 3121261"/>
              <a:gd name="connsiteX0" fmla="*/ 3412200 w 4196773"/>
              <a:gd name="connsiteY0" fmla="*/ 999145 h 3116601"/>
              <a:gd name="connsiteX1" fmla="*/ 3954896 w 4196773"/>
              <a:gd name="connsiteY1" fmla="*/ 2074374 h 3116601"/>
              <a:gd name="connsiteX2" fmla="*/ 4196773 w 4196773"/>
              <a:gd name="connsiteY2" fmla="*/ 3112704 h 3116601"/>
              <a:gd name="connsiteX3" fmla="*/ 9691 w 4196773"/>
              <a:gd name="connsiteY3" fmla="*/ 3115216 h 3116601"/>
              <a:gd name="connsiteX4" fmla="*/ 0 w 4196773"/>
              <a:gd name="connsiteY4" fmla="*/ 0 h 3116601"/>
              <a:gd name="connsiteX5" fmla="*/ 3412200 w 4196773"/>
              <a:gd name="connsiteY5" fmla="*/ 999145 h 3116601"/>
              <a:gd name="connsiteX0" fmla="*/ 3412200 w 4154489"/>
              <a:gd name="connsiteY0" fmla="*/ 999145 h 3121262"/>
              <a:gd name="connsiteX1" fmla="*/ 3954896 w 4154489"/>
              <a:gd name="connsiteY1" fmla="*/ 2074374 h 3121262"/>
              <a:gd name="connsiteX2" fmla="*/ 4154489 w 4154489"/>
              <a:gd name="connsiteY2" fmla="*/ 3117990 h 3121262"/>
              <a:gd name="connsiteX3" fmla="*/ 9691 w 4154489"/>
              <a:gd name="connsiteY3" fmla="*/ 3115216 h 3121262"/>
              <a:gd name="connsiteX4" fmla="*/ 0 w 4154489"/>
              <a:gd name="connsiteY4" fmla="*/ 0 h 3121262"/>
              <a:gd name="connsiteX5" fmla="*/ 3412200 w 4154489"/>
              <a:gd name="connsiteY5" fmla="*/ 999145 h 3121262"/>
              <a:gd name="connsiteX0" fmla="*/ 3412200 w 4154489"/>
              <a:gd name="connsiteY0" fmla="*/ 999145 h 3121262"/>
              <a:gd name="connsiteX1" fmla="*/ 3954896 w 4154489"/>
              <a:gd name="connsiteY1" fmla="*/ 2074374 h 3121262"/>
              <a:gd name="connsiteX2" fmla="*/ 4154489 w 4154489"/>
              <a:gd name="connsiteY2" fmla="*/ 3117990 h 3121262"/>
              <a:gd name="connsiteX3" fmla="*/ 9691 w 4154489"/>
              <a:gd name="connsiteY3" fmla="*/ 3115216 h 3121262"/>
              <a:gd name="connsiteX4" fmla="*/ 0 w 4154489"/>
              <a:gd name="connsiteY4" fmla="*/ 0 h 3121262"/>
              <a:gd name="connsiteX5" fmla="*/ 3412200 w 4154489"/>
              <a:gd name="connsiteY5" fmla="*/ 999145 h 3121262"/>
              <a:gd name="connsiteX0" fmla="*/ 3412200 w 4154489"/>
              <a:gd name="connsiteY0" fmla="*/ 999145 h 3121262"/>
              <a:gd name="connsiteX1" fmla="*/ 3954896 w 4154489"/>
              <a:gd name="connsiteY1" fmla="*/ 2074374 h 3121262"/>
              <a:gd name="connsiteX2" fmla="*/ 4154489 w 4154489"/>
              <a:gd name="connsiteY2" fmla="*/ 3117990 h 3121262"/>
              <a:gd name="connsiteX3" fmla="*/ 9691 w 4154489"/>
              <a:gd name="connsiteY3" fmla="*/ 3115216 h 3121262"/>
              <a:gd name="connsiteX4" fmla="*/ 0 w 4154489"/>
              <a:gd name="connsiteY4" fmla="*/ 0 h 3121262"/>
              <a:gd name="connsiteX5" fmla="*/ 3412200 w 4154489"/>
              <a:gd name="connsiteY5" fmla="*/ 999145 h 3121262"/>
              <a:gd name="connsiteX0" fmla="*/ 3412200 w 4128061"/>
              <a:gd name="connsiteY0" fmla="*/ 999145 h 3115216"/>
              <a:gd name="connsiteX1" fmla="*/ 3954896 w 4128061"/>
              <a:gd name="connsiteY1" fmla="*/ 2074374 h 3115216"/>
              <a:gd name="connsiteX2" fmla="*/ 4128061 w 4128061"/>
              <a:gd name="connsiteY2" fmla="*/ 3107418 h 3115216"/>
              <a:gd name="connsiteX3" fmla="*/ 9691 w 4128061"/>
              <a:gd name="connsiteY3" fmla="*/ 3115216 h 3115216"/>
              <a:gd name="connsiteX4" fmla="*/ 0 w 4128061"/>
              <a:gd name="connsiteY4" fmla="*/ 0 h 3115216"/>
              <a:gd name="connsiteX5" fmla="*/ 3412200 w 4128061"/>
              <a:gd name="connsiteY5" fmla="*/ 999145 h 3115216"/>
              <a:gd name="connsiteX0" fmla="*/ 3412200 w 4075205"/>
              <a:gd name="connsiteY0" fmla="*/ 999145 h 3115216"/>
              <a:gd name="connsiteX1" fmla="*/ 3954896 w 4075205"/>
              <a:gd name="connsiteY1" fmla="*/ 2074374 h 3115216"/>
              <a:gd name="connsiteX2" fmla="*/ 4075205 w 4075205"/>
              <a:gd name="connsiteY2" fmla="*/ 3102132 h 3115216"/>
              <a:gd name="connsiteX3" fmla="*/ 9691 w 4075205"/>
              <a:gd name="connsiteY3" fmla="*/ 3115216 h 3115216"/>
              <a:gd name="connsiteX4" fmla="*/ 0 w 4075205"/>
              <a:gd name="connsiteY4" fmla="*/ 0 h 3115216"/>
              <a:gd name="connsiteX5" fmla="*/ 3412200 w 4075205"/>
              <a:gd name="connsiteY5" fmla="*/ 999145 h 3115216"/>
              <a:gd name="connsiteX0" fmla="*/ 3412200 w 4075205"/>
              <a:gd name="connsiteY0" fmla="*/ 999145 h 3115216"/>
              <a:gd name="connsiteX1" fmla="*/ 3954896 w 4075205"/>
              <a:gd name="connsiteY1" fmla="*/ 2074374 h 3115216"/>
              <a:gd name="connsiteX2" fmla="*/ 4075205 w 4075205"/>
              <a:gd name="connsiteY2" fmla="*/ 3107417 h 3115216"/>
              <a:gd name="connsiteX3" fmla="*/ 9691 w 4075205"/>
              <a:gd name="connsiteY3" fmla="*/ 3115216 h 3115216"/>
              <a:gd name="connsiteX4" fmla="*/ 0 w 4075205"/>
              <a:gd name="connsiteY4" fmla="*/ 0 h 3115216"/>
              <a:gd name="connsiteX5" fmla="*/ 3412200 w 4075205"/>
              <a:gd name="connsiteY5" fmla="*/ 999145 h 3115216"/>
              <a:gd name="connsiteX0" fmla="*/ 3412200 w 4075205"/>
              <a:gd name="connsiteY0" fmla="*/ 999145 h 3115216"/>
              <a:gd name="connsiteX1" fmla="*/ 3954896 w 4075205"/>
              <a:gd name="connsiteY1" fmla="*/ 2074374 h 3115216"/>
              <a:gd name="connsiteX2" fmla="*/ 4075205 w 4075205"/>
              <a:gd name="connsiteY2" fmla="*/ 3107417 h 3115216"/>
              <a:gd name="connsiteX3" fmla="*/ 9691 w 4075205"/>
              <a:gd name="connsiteY3" fmla="*/ 3115216 h 3115216"/>
              <a:gd name="connsiteX4" fmla="*/ 0 w 4075205"/>
              <a:gd name="connsiteY4" fmla="*/ 0 h 3115216"/>
              <a:gd name="connsiteX5" fmla="*/ 3412200 w 4075205"/>
              <a:gd name="connsiteY5" fmla="*/ 999145 h 3115216"/>
              <a:gd name="connsiteX0" fmla="*/ 3412200 w 4089197"/>
              <a:gd name="connsiteY0" fmla="*/ 999145 h 3115216"/>
              <a:gd name="connsiteX1" fmla="*/ 3954896 w 4089197"/>
              <a:gd name="connsiteY1" fmla="*/ 2074374 h 3115216"/>
              <a:gd name="connsiteX2" fmla="*/ 4075205 w 4089197"/>
              <a:gd name="connsiteY2" fmla="*/ 3107417 h 3115216"/>
              <a:gd name="connsiteX3" fmla="*/ 9691 w 4089197"/>
              <a:gd name="connsiteY3" fmla="*/ 3115216 h 3115216"/>
              <a:gd name="connsiteX4" fmla="*/ 0 w 4089197"/>
              <a:gd name="connsiteY4" fmla="*/ 0 h 3115216"/>
              <a:gd name="connsiteX5" fmla="*/ 3412200 w 4089197"/>
              <a:gd name="connsiteY5" fmla="*/ 999145 h 3115216"/>
              <a:gd name="connsiteX0" fmla="*/ 3412200 w 4089197"/>
              <a:gd name="connsiteY0" fmla="*/ 999145 h 3115216"/>
              <a:gd name="connsiteX1" fmla="*/ 3954896 w 4089197"/>
              <a:gd name="connsiteY1" fmla="*/ 2074374 h 3115216"/>
              <a:gd name="connsiteX2" fmla="*/ 4075205 w 4089197"/>
              <a:gd name="connsiteY2" fmla="*/ 3107417 h 3115216"/>
              <a:gd name="connsiteX3" fmla="*/ 9691 w 4089197"/>
              <a:gd name="connsiteY3" fmla="*/ 3115216 h 3115216"/>
              <a:gd name="connsiteX4" fmla="*/ 0 w 4089197"/>
              <a:gd name="connsiteY4" fmla="*/ 0 h 3115216"/>
              <a:gd name="connsiteX5" fmla="*/ 3412200 w 4089197"/>
              <a:gd name="connsiteY5" fmla="*/ 999145 h 3115216"/>
              <a:gd name="connsiteX0" fmla="*/ 3412200 w 4089197"/>
              <a:gd name="connsiteY0" fmla="*/ 999145 h 3115216"/>
              <a:gd name="connsiteX1" fmla="*/ 3954896 w 4089197"/>
              <a:gd name="connsiteY1" fmla="*/ 2074374 h 3115216"/>
              <a:gd name="connsiteX2" fmla="*/ 4075205 w 4089197"/>
              <a:gd name="connsiteY2" fmla="*/ 3107417 h 3115216"/>
              <a:gd name="connsiteX3" fmla="*/ 9691 w 4089197"/>
              <a:gd name="connsiteY3" fmla="*/ 3115216 h 3115216"/>
              <a:gd name="connsiteX4" fmla="*/ 0 w 4089197"/>
              <a:gd name="connsiteY4" fmla="*/ 0 h 3115216"/>
              <a:gd name="connsiteX5" fmla="*/ 3412200 w 4089197"/>
              <a:gd name="connsiteY5" fmla="*/ 999145 h 3115216"/>
              <a:gd name="connsiteX0" fmla="*/ 3412200 w 4089197"/>
              <a:gd name="connsiteY0" fmla="*/ 999145 h 3115216"/>
              <a:gd name="connsiteX1" fmla="*/ 3954896 w 4089197"/>
              <a:gd name="connsiteY1" fmla="*/ 2074374 h 3115216"/>
              <a:gd name="connsiteX2" fmla="*/ 4075205 w 4089197"/>
              <a:gd name="connsiteY2" fmla="*/ 3107417 h 3115216"/>
              <a:gd name="connsiteX3" fmla="*/ 9691 w 4089197"/>
              <a:gd name="connsiteY3" fmla="*/ 3115216 h 3115216"/>
              <a:gd name="connsiteX4" fmla="*/ 0 w 4089197"/>
              <a:gd name="connsiteY4" fmla="*/ 0 h 3115216"/>
              <a:gd name="connsiteX5" fmla="*/ 3412200 w 4089197"/>
              <a:gd name="connsiteY5" fmla="*/ 999145 h 311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9197" h="3115216">
                <a:moveTo>
                  <a:pt x="3412200" y="999145"/>
                </a:moveTo>
                <a:cubicBezTo>
                  <a:pt x="3560586" y="1282554"/>
                  <a:pt x="3842228" y="1849898"/>
                  <a:pt x="3954896" y="2074374"/>
                </a:cubicBezTo>
                <a:cubicBezTo>
                  <a:pt x="4104159" y="2494464"/>
                  <a:pt x="4101882" y="2711391"/>
                  <a:pt x="4075205" y="3107417"/>
                </a:cubicBezTo>
                <a:cubicBezTo>
                  <a:pt x="3762282" y="3119620"/>
                  <a:pt x="411370" y="3103468"/>
                  <a:pt x="9691" y="3115216"/>
                </a:cubicBezTo>
                <a:cubicBezTo>
                  <a:pt x="13529" y="2737350"/>
                  <a:pt x="1960" y="362813"/>
                  <a:pt x="0" y="0"/>
                </a:cubicBezTo>
                <a:cubicBezTo>
                  <a:pt x="2168746" y="217633"/>
                  <a:pt x="3068506" y="830076"/>
                  <a:pt x="3412200" y="9991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Removing Irrational Parts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87"/>
              <p:cNvSpPr txBox="1">
                <a:spLocks noChangeArrowheads="1"/>
              </p:cNvSpPr>
              <p:nvPr/>
            </p:nvSpPr>
            <p:spPr bwMode="auto">
              <a:xfrm>
                <a:off x="3204545" y="5305711"/>
                <a:ext cx="46198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3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4545" y="5305711"/>
                <a:ext cx="46198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9" idx="0"/>
            <a:endCxn id="9" idx="1"/>
          </p:cNvCxnSpPr>
          <p:nvPr/>
        </p:nvCxnSpPr>
        <p:spPr>
          <a:xfrm>
            <a:off x="3405490" y="4739156"/>
            <a:ext cx="542696" cy="107522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48"/>
          <p:cNvSpPr>
            <a:spLocks noChangeAspect="1" noChangeArrowheads="1"/>
          </p:cNvSpPr>
          <p:nvPr/>
        </p:nvSpPr>
        <p:spPr bwMode="auto">
          <a:xfrm>
            <a:off x="4527760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" name="Oval 49"/>
          <p:cNvSpPr>
            <a:spLocks noChangeAspect="1" noChangeArrowheads="1"/>
          </p:cNvSpPr>
          <p:nvPr/>
        </p:nvSpPr>
        <p:spPr bwMode="auto">
          <a:xfrm>
            <a:off x="4530879" y="51963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" name="Oval 50"/>
          <p:cNvSpPr>
            <a:spLocks noChangeAspect="1" noChangeArrowheads="1"/>
          </p:cNvSpPr>
          <p:nvPr/>
        </p:nvSpPr>
        <p:spPr bwMode="auto">
          <a:xfrm>
            <a:off x="45277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1" name="Oval 52"/>
          <p:cNvSpPr>
            <a:spLocks noChangeAspect="1" noChangeArrowheads="1"/>
          </p:cNvSpPr>
          <p:nvPr/>
        </p:nvSpPr>
        <p:spPr bwMode="auto">
          <a:xfrm>
            <a:off x="5445691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" name="Oval 53"/>
          <p:cNvSpPr>
            <a:spLocks noChangeAspect="1" noChangeArrowheads="1"/>
          </p:cNvSpPr>
          <p:nvPr/>
        </p:nvSpPr>
        <p:spPr bwMode="auto">
          <a:xfrm>
            <a:off x="5444155" y="51952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" name="Oval 54"/>
          <p:cNvSpPr>
            <a:spLocks noChangeAspect="1" noChangeArrowheads="1"/>
          </p:cNvSpPr>
          <p:nvPr/>
        </p:nvSpPr>
        <p:spPr bwMode="auto">
          <a:xfrm>
            <a:off x="54421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4" name="Oval 56"/>
          <p:cNvSpPr>
            <a:spLocks noChangeAspect="1" noChangeArrowheads="1"/>
          </p:cNvSpPr>
          <p:nvPr/>
        </p:nvSpPr>
        <p:spPr bwMode="auto">
          <a:xfrm>
            <a:off x="6360091" y="611304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" name="Oval 57"/>
          <p:cNvSpPr>
            <a:spLocks noChangeAspect="1" noChangeArrowheads="1"/>
          </p:cNvSpPr>
          <p:nvPr/>
        </p:nvSpPr>
        <p:spPr bwMode="auto">
          <a:xfrm>
            <a:off x="6358555" y="51980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6" name="Oval 58"/>
          <p:cNvSpPr>
            <a:spLocks noChangeAspect="1" noChangeArrowheads="1"/>
          </p:cNvSpPr>
          <p:nvPr/>
        </p:nvSpPr>
        <p:spPr bwMode="auto">
          <a:xfrm>
            <a:off x="63565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7" name="Oval 60"/>
          <p:cNvSpPr>
            <a:spLocks noChangeAspect="1" noChangeArrowheads="1"/>
          </p:cNvSpPr>
          <p:nvPr/>
        </p:nvSpPr>
        <p:spPr bwMode="auto">
          <a:xfrm>
            <a:off x="7270960" y="612010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" name="Oval 61"/>
          <p:cNvSpPr>
            <a:spLocks noChangeAspect="1" noChangeArrowheads="1"/>
          </p:cNvSpPr>
          <p:nvPr/>
        </p:nvSpPr>
        <p:spPr bwMode="auto">
          <a:xfrm>
            <a:off x="7276486" y="52122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" name="Oval 62"/>
          <p:cNvSpPr>
            <a:spLocks noChangeAspect="1" noChangeArrowheads="1"/>
          </p:cNvSpPr>
          <p:nvPr/>
        </p:nvSpPr>
        <p:spPr bwMode="auto">
          <a:xfrm>
            <a:off x="72709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0" name="Oval 64"/>
          <p:cNvSpPr>
            <a:spLocks noChangeAspect="1" noChangeArrowheads="1"/>
          </p:cNvSpPr>
          <p:nvPr/>
        </p:nvSpPr>
        <p:spPr bwMode="auto">
          <a:xfrm>
            <a:off x="1791622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" name="Oval 65"/>
          <p:cNvSpPr>
            <a:spLocks noChangeAspect="1" noChangeArrowheads="1"/>
          </p:cNvSpPr>
          <p:nvPr/>
        </p:nvSpPr>
        <p:spPr bwMode="auto">
          <a:xfrm>
            <a:off x="17865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" name="Oval 66"/>
          <p:cNvSpPr>
            <a:spLocks noChangeAspect="1" noChangeArrowheads="1"/>
          </p:cNvSpPr>
          <p:nvPr/>
        </p:nvSpPr>
        <p:spPr bwMode="auto">
          <a:xfrm>
            <a:off x="17845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3" name="Oval 68"/>
          <p:cNvSpPr>
            <a:spLocks noChangeAspect="1" noChangeArrowheads="1"/>
          </p:cNvSpPr>
          <p:nvPr/>
        </p:nvSpPr>
        <p:spPr bwMode="auto">
          <a:xfrm>
            <a:off x="2702491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" name="Oval 69"/>
          <p:cNvSpPr>
            <a:spLocks noChangeAspect="1" noChangeArrowheads="1"/>
          </p:cNvSpPr>
          <p:nvPr/>
        </p:nvSpPr>
        <p:spPr bwMode="auto">
          <a:xfrm>
            <a:off x="27009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" name="Oval 70"/>
          <p:cNvSpPr>
            <a:spLocks noChangeAspect="1" noChangeArrowheads="1"/>
          </p:cNvSpPr>
          <p:nvPr/>
        </p:nvSpPr>
        <p:spPr bwMode="auto">
          <a:xfrm>
            <a:off x="26989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6" name="Oval 72"/>
          <p:cNvSpPr>
            <a:spLocks noChangeAspect="1" noChangeArrowheads="1"/>
          </p:cNvSpPr>
          <p:nvPr/>
        </p:nvSpPr>
        <p:spPr bwMode="auto">
          <a:xfrm>
            <a:off x="3613360" y="611094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" name="Oval 74"/>
          <p:cNvSpPr>
            <a:spLocks noChangeAspect="1" noChangeArrowheads="1"/>
          </p:cNvSpPr>
          <p:nvPr/>
        </p:nvSpPr>
        <p:spPr bwMode="auto">
          <a:xfrm>
            <a:off x="3613360" y="428264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1" name="Oval 50"/>
          <p:cNvSpPr>
            <a:spLocks noChangeAspect="1" noChangeArrowheads="1"/>
          </p:cNvSpPr>
          <p:nvPr/>
        </p:nvSpPr>
        <p:spPr bwMode="auto">
          <a:xfrm>
            <a:off x="45278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2" name="Oval 54"/>
          <p:cNvSpPr>
            <a:spLocks noChangeAspect="1" noChangeArrowheads="1"/>
          </p:cNvSpPr>
          <p:nvPr/>
        </p:nvSpPr>
        <p:spPr bwMode="auto">
          <a:xfrm>
            <a:off x="54422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3" name="Oval 58"/>
          <p:cNvSpPr>
            <a:spLocks noChangeAspect="1" noChangeArrowheads="1"/>
          </p:cNvSpPr>
          <p:nvPr/>
        </p:nvSpPr>
        <p:spPr bwMode="auto">
          <a:xfrm>
            <a:off x="63566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4" name="Oval 103"/>
          <p:cNvSpPr>
            <a:spLocks noChangeAspect="1" noChangeArrowheads="1"/>
          </p:cNvSpPr>
          <p:nvPr/>
        </p:nvSpPr>
        <p:spPr bwMode="auto">
          <a:xfrm>
            <a:off x="72710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5" name="Oval 66"/>
          <p:cNvSpPr>
            <a:spLocks noChangeAspect="1" noChangeArrowheads="1"/>
          </p:cNvSpPr>
          <p:nvPr/>
        </p:nvSpPr>
        <p:spPr bwMode="auto">
          <a:xfrm>
            <a:off x="17846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6" name="Oval 70"/>
          <p:cNvSpPr>
            <a:spLocks noChangeAspect="1" noChangeArrowheads="1"/>
          </p:cNvSpPr>
          <p:nvPr/>
        </p:nvSpPr>
        <p:spPr bwMode="auto">
          <a:xfrm>
            <a:off x="26990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7" name="Oval 74"/>
          <p:cNvSpPr>
            <a:spLocks noChangeAspect="1" noChangeArrowheads="1"/>
          </p:cNvSpPr>
          <p:nvPr/>
        </p:nvSpPr>
        <p:spPr bwMode="auto">
          <a:xfrm>
            <a:off x="3613460" y="337340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3880045" y="5340478"/>
                <a:ext cx="508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45" y="5340478"/>
                <a:ext cx="50808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85313" y="4379963"/>
                <a:ext cx="878830" cy="479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box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313" y="4379963"/>
                <a:ext cx="878830" cy="479427"/>
              </a:xfrm>
              <a:prstGeom prst="rect">
                <a:avLst/>
              </a:prstGeom>
              <a:blipFill rotWithShape="1">
                <a:blip r:embed="rId6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28"/>
          <p:cNvGrpSpPr/>
          <p:nvPr/>
        </p:nvGrpSpPr>
        <p:grpSpPr>
          <a:xfrm>
            <a:off x="5442347" y="1548421"/>
            <a:ext cx="984250" cy="987621"/>
            <a:chOff x="1940235" y="1086510"/>
            <a:chExt cx="984250" cy="987621"/>
          </a:xfrm>
        </p:grpSpPr>
        <p:sp>
          <p:nvSpPr>
            <p:cNvPr id="118" name="Oval 66"/>
            <p:cNvSpPr>
              <a:spLocks noChangeAspect="1" noChangeArrowheads="1"/>
            </p:cNvSpPr>
            <p:nvPr/>
          </p:nvSpPr>
          <p:spPr bwMode="auto">
            <a:xfrm>
              <a:off x="1940235" y="199793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19" name="Oval 70"/>
            <p:cNvSpPr>
              <a:spLocks noChangeAspect="1" noChangeArrowheads="1"/>
            </p:cNvSpPr>
            <p:nvPr/>
          </p:nvSpPr>
          <p:spPr bwMode="auto">
            <a:xfrm>
              <a:off x="2848285" y="199793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0" name="Oval 66"/>
            <p:cNvSpPr>
              <a:spLocks noChangeAspect="1" noChangeArrowheads="1"/>
            </p:cNvSpPr>
            <p:nvPr/>
          </p:nvSpPr>
          <p:spPr bwMode="auto">
            <a:xfrm>
              <a:off x="1941579" y="108651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1" name="Oval 70"/>
            <p:cNvSpPr>
              <a:spLocks noChangeAspect="1" noChangeArrowheads="1"/>
            </p:cNvSpPr>
            <p:nvPr/>
          </p:nvSpPr>
          <p:spPr bwMode="auto">
            <a:xfrm>
              <a:off x="2848050" y="108651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cxnSp>
          <p:nvCxnSpPr>
            <p:cNvPr id="31" name="Straight Connector 30"/>
            <p:cNvCxnSpPr>
              <a:stCxn id="120" idx="4"/>
              <a:endCxn id="118" idx="0"/>
            </p:cNvCxnSpPr>
            <p:nvPr/>
          </p:nvCxnSpPr>
          <p:spPr>
            <a:xfrm flipH="1">
              <a:off x="1978335" y="1162710"/>
              <a:ext cx="1344" cy="835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1" idx="4"/>
              <a:endCxn id="119" idx="0"/>
            </p:cNvCxnSpPr>
            <p:nvPr/>
          </p:nvCxnSpPr>
          <p:spPr>
            <a:xfrm>
              <a:off x="2886150" y="1162710"/>
              <a:ext cx="235" cy="835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19" idx="2"/>
              <a:endCxn id="118" idx="6"/>
            </p:cNvCxnSpPr>
            <p:nvPr/>
          </p:nvCxnSpPr>
          <p:spPr>
            <a:xfrm flipH="1">
              <a:off x="2016435" y="2036031"/>
              <a:ext cx="8318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21" idx="2"/>
              <a:endCxn id="120" idx="6"/>
            </p:cNvCxnSpPr>
            <p:nvPr/>
          </p:nvCxnSpPr>
          <p:spPr>
            <a:xfrm flipH="1">
              <a:off x="2017779" y="1124610"/>
              <a:ext cx="8302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199718" y="1759043"/>
                <a:ext cx="50038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Use density to find </a:t>
                </a:r>
                <a:r>
                  <a:rPr lang="en-US" sz="2400" dirty="0" smtClean="0">
                    <a:solidFill>
                      <a:srgbClr val="000099"/>
                    </a:solidFill>
                  </a:rPr>
                  <a:t>“close” cuts</a:t>
                </a:r>
                <a:r>
                  <a:rPr lang="en-US" sz="2400" dirty="0" smtClean="0"/>
                  <a:t> biased towards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opposite</a:t>
                </a:r>
                <a:r>
                  <a:rPr lang="en-US" sz="2400" dirty="0" smtClean="0"/>
                  <a:t> sides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99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Cuts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remove</a:t>
                </a:r>
                <a:r>
                  <a:rPr lang="en-US" sz="2400" dirty="0" smtClean="0"/>
                  <a:t> irrational parts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99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18" y="1759043"/>
                <a:ext cx="5003830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1949" t="-408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73"/>
          <p:cNvSpPr>
            <a:spLocks noChangeAspect="1" noChangeArrowheads="1"/>
          </p:cNvSpPr>
          <p:nvPr/>
        </p:nvSpPr>
        <p:spPr bwMode="auto">
          <a:xfrm>
            <a:off x="3615355" y="51995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" name="Oval 70"/>
          <p:cNvSpPr>
            <a:spLocks noChangeAspect="1" noChangeArrowheads="1"/>
          </p:cNvSpPr>
          <p:nvPr/>
        </p:nvSpPr>
        <p:spPr bwMode="auto">
          <a:xfrm>
            <a:off x="5681709" y="2417892"/>
            <a:ext cx="54864" cy="54864"/>
          </a:xfrm>
          <a:prstGeom prst="ellipse">
            <a:avLst/>
          </a:prstGeom>
          <a:solidFill>
            <a:srgbClr val="CC339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58" name="Straight Arrow Connector 57"/>
          <p:cNvCxnSpPr>
            <a:cxnSpLocks noChangeAspect="1"/>
          </p:cNvCxnSpPr>
          <p:nvPr/>
        </p:nvCxnSpPr>
        <p:spPr>
          <a:xfrm flipV="1">
            <a:off x="3653676" y="4327246"/>
            <a:ext cx="1826454" cy="905747"/>
          </a:xfrm>
          <a:prstGeom prst="straightConnector1">
            <a:avLst/>
          </a:prstGeom>
          <a:ln w="254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775160" y="3591763"/>
            <a:ext cx="2456784" cy="2401126"/>
            <a:chOff x="2775160" y="3591763"/>
            <a:chExt cx="2456784" cy="2401126"/>
          </a:xfrm>
        </p:grpSpPr>
        <p:cxnSp>
          <p:nvCxnSpPr>
            <p:cNvPr id="60" name="Straight Arrow Connector 59"/>
            <p:cNvCxnSpPr>
              <a:cxnSpLocks noChangeAspect="1"/>
            </p:cNvCxnSpPr>
            <p:nvPr/>
          </p:nvCxnSpPr>
          <p:spPr>
            <a:xfrm flipV="1">
              <a:off x="3405490" y="3833409"/>
              <a:ext cx="1826454" cy="905747"/>
            </a:xfrm>
            <a:prstGeom prst="straightConnector1">
              <a:avLst/>
            </a:prstGeom>
            <a:ln w="254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775160" y="3591763"/>
              <a:ext cx="1341934" cy="2401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Oval 70"/>
          <p:cNvSpPr>
            <a:spLocks noChangeAspect="1" noChangeArrowheads="1"/>
          </p:cNvSpPr>
          <p:nvPr/>
        </p:nvSpPr>
        <p:spPr bwMode="auto">
          <a:xfrm>
            <a:off x="6329128" y="2147109"/>
            <a:ext cx="54864" cy="54864"/>
          </a:xfrm>
          <a:prstGeom prst="ellipse">
            <a:avLst/>
          </a:prstGeom>
          <a:solidFill>
            <a:srgbClr val="CC339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64" name="Straight Arrow Connector 63"/>
          <p:cNvCxnSpPr>
            <a:cxnSpLocks noChangeAspect="1"/>
            <a:stCxn id="97" idx="6"/>
          </p:cNvCxnSpPr>
          <p:nvPr/>
        </p:nvCxnSpPr>
        <p:spPr>
          <a:xfrm flipV="1">
            <a:off x="3691555" y="4331867"/>
            <a:ext cx="2706636" cy="905746"/>
          </a:xfrm>
          <a:prstGeom prst="straightConnector1">
            <a:avLst/>
          </a:prstGeom>
          <a:ln w="254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308439" y="4682615"/>
            <a:ext cx="3346383" cy="2401126"/>
            <a:chOff x="3308439" y="4682615"/>
            <a:chExt cx="3346383" cy="2401126"/>
          </a:xfrm>
        </p:grpSpPr>
        <p:cxnSp>
          <p:nvCxnSpPr>
            <p:cNvPr id="65" name="Straight Arrow Connector 64"/>
            <p:cNvCxnSpPr>
              <a:cxnSpLocks noChangeAspect="1"/>
            </p:cNvCxnSpPr>
            <p:nvPr/>
          </p:nvCxnSpPr>
          <p:spPr>
            <a:xfrm flipV="1">
              <a:off x="3948186" y="4908639"/>
              <a:ext cx="2706636" cy="905746"/>
            </a:xfrm>
            <a:prstGeom prst="straightConnector1">
              <a:avLst/>
            </a:prstGeom>
            <a:ln w="254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cxnSpLocks/>
            </p:cNvCxnSpPr>
            <p:nvPr/>
          </p:nvCxnSpPr>
          <p:spPr>
            <a:xfrm rot="660000">
              <a:off x="3308439" y="4682615"/>
              <a:ext cx="1341934" cy="2401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2739138" y="3609577"/>
            <a:ext cx="2456784" cy="2401126"/>
            <a:chOff x="2775160" y="3591763"/>
            <a:chExt cx="2456784" cy="2401126"/>
          </a:xfrm>
        </p:grpSpPr>
        <p:cxnSp>
          <p:nvCxnSpPr>
            <p:cNvPr id="72" name="Straight Arrow Connector 71"/>
            <p:cNvCxnSpPr>
              <a:cxnSpLocks noChangeAspect="1"/>
            </p:cNvCxnSpPr>
            <p:nvPr/>
          </p:nvCxnSpPr>
          <p:spPr>
            <a:xfrm flipV="1">
              <a:off x="3405490" y="3833409"/>
              <a:ext cx="1826454" cy="905747"/>
            </a:xfrm>
            <a:prstGeom prst="straightConnector1">
              <a:avLst/>
            </a:prstGeom>
            <a:ln w="254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775160" y="3591763"/>
              <a:ext cx="1341934" cy="2401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210483" y="4717170"/>
            <a:ext cx="3346383" cy="2401126"/>
            <a:chOff x="3308439" y="4682615"/>
            <a:chExt cx="3346383" cy="2401126"/>
          </a:xfrm>
        </p:grpSpPr>
        <p:cxnSp>
          <p:nvCxnSpPr>
            <p:cNvPr id="75" name="Straight Arrow Connector 74"/>
            <p:cNvCxnSpPr>
              <a:cxnSpLocks noChangeAspect="1"/>
            </p:cNvCxnSpPr>
            <p:nvPr/>
          </p:nvCxnSpPr>
          <p:spPr>
            <a:xfrm flipV="1">
              <a:off x="3948186" y="4908639"/>
              <a:ext cx="2706636" cy="905746"/>
            </a:xfrm>
            <a:prstGeom prst="straightConnector1">
              <a:avLst/>
            </a:prstGeom>
            <a:ln w="254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cxnSpLocks/>
            </p:cNvCxnSpPr>
            <p:nvPr/>
          </p:nvCxnSpPr>
          <p:spPr>
            <a:xfrm rot="660000">
              <a:off x="3308439" y="4682615"/>
              <a:ext cx="1341934" cy="2401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037888" y="5388609"/>
                <a:ext cx="5241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888" y="5388609"/>
                <a:ext cx="52418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3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Extending to General Convex Sets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7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CC3399"/>
                </a:solidFill>
              </a:rPr>
              <a:t>Main Technical Issues</a:t>
            </a:r>
            <a:r>
              <a:rPr lang="en-US" dirty="0" smtClean="0">
                <a:solidFill>
                  <a:srgbClr val="CC3399"/>
                </a:solidFill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rgbClr val="CC3399"/>
              </a:solidFill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Can only build CG cuts in integer directions where the objective value is finite.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(need thinness and rational polyhedral recession cone) </a:t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schemeClr val="tx1"/>
                </a:solidFill>
              </a:rPr>
              <a:t>To lift CG cuts from faces must show fine continuity properties of the objective function.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(need total </a:t>
            </a:r>
            <a:r>
              <a:rPr lang="en-US" sz="2800" dirty="0" err="1" smtClean="0">
                <a:solidFill>
                  <a:schemeClr val="tx1"/>
                </a:solidFill>
              </a:rPr>
              <a:t>closedness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52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4824" y="1872243"/>
            <a:ext cx="8096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056" y="1938493"/>
                <a:ext cx="90483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Open</m:t>
                      </m:r>
                      <m:r>
                        <a:rPr lang="en-US" sz="36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Question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56" y="1938493"/>
                <a:ext cx="9048302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33631" y="3433478"/>
            <a:ext cx="87776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Is the split closure of a compact convex set finitely generated?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534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833"/>
            <a:ext cx="8229600" cy="845098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Convex Integer Programming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5105400"/>
              </a:xfr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b="0" i="0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           </m:t>
                        </m:r>
                        <m:r>
                          <m:rPr>
                            <m:nor/>
                          </m:rPr>
                          <a:rPr lang="en-US" i="0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in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 </m:t>
                    </m:r>
                    <m:r>
                      <m:rPr>
                        <m:nor/>
                      </m:rPr>
                      <a:rPr lang="en-US" i="0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i="0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.</m:t>
                    </m:r>
                    <m:r>
                      <m:rPr>
                        <m:nor/>
                      </m:rPr>
                      <a:rPr lang="en-US" i="0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t</m:t>
                    </m:r>
                    <m:r>
                      <m:rPr>
                        <m:nor/>
                      </m:rPr>
                      <a:rPr lang="en-US" i="0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.   </m:t>
                    </m:r>
                    <m:r>
                      <a:rPr lang="en-US" i="1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𝑔</m:t>
                    </m:r>
                    <m:r>
                      <a:rPr lang="en-US" i="1" baseline="-25000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𝑖</m:t>
                    </m:r>
                    <m:d>
                      <m:dPr>
                        <m:ctrlPr>
                          <a:rPr lang="en-US" i="1" dirty="0" err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0 </m:t>
                    </m:r>
                    <m:r>
                      <a:rPr lang="en-US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  <a:sym typeface="Mathematica1"/>
                      </a:rPr>
                      <m:t>∀</m:t>
                    </m:r>
                    <m:r>
                      <a:rPr lang="en-US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sym typeface="Mathematica1"/>
                      </a:rPr>
                      <m:t> </m:t>
                    </m:r>
                    <m:r>
                      <a:rPr lang="en-US" i="1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sym typeface="Mathematica1"/>
                      </a:rPr>
                      <m:t>𝑖</m:t>
                    </m:r>
                  </m:oMath>
                </a14:m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  <a:sym typeface="Mathematica1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baseline="30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sym typeface="Mathematica1"/>
                        </a:rPr>
                        <m:t>                            </m:t>
                      </m:r>
                      <m:r>
                        <a:rPr lang="en-US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sym typeface="Mathematica1"/>
                        </a:rPr>
                        <m:t>𝑥</m:t>
                      </m:r>
                      <m:r>
                        <a:rPr lang="en-US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sym typeface="Mathematica1"/>
                        </a:rPr>
                        <m:t> </m:t>
                      </m:r>
                      <m:r>
                        <a:rPr lang="en-US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  <a:sym typeface="Mathematica1"/>
                        </a:rPr>
                        <m:t>𝜖</m:t>
                      </m:r>
                      <m:r>
                        <a:rPr lang="en-US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  <a:sym typeface="Mathematica1"/>
                        </a:rPr>
                        <m:t> </m:t>
                      </m:r>
                      <m:r>
                        <a:rPr lang="en-US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  <a:sym typeface="Mathematica1"/>
                        </a:rPr>
                        <m:t>ℤ</m:t>
                      </m:r>
                      <m:r>
                        <a:rPr lang="en-US" i="1" baseline="30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sym typeface="Mathematica1"/>
                        </a:rPr>
                        <m:t>𝑛</m:t>
                      </m:r>
                      <m:r>
                        <a:rPr lang="en-US" b="0" i="1" baseline="30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sym typeface="Mathematica1"/>
                        </a:rPr>
                        <m:t>       </m:t>
                      </m:r>
                    </m:oMath>
                  </m:oMathPara>
                </a14:m>
                <a:endParaRPr lang="en-US" b="0" i="1" baseline="30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 Math"/>
                  <a:sym typeface="Mathematica1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Mathematica1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sym typeface="Mathematica1"/>
                      </a:rPr>
                      <m:t>(</m:t>
                    </m:r>
                    <m:r>
                      <a:rPr lang="en-US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sym typeface="Mathematica1"/>
                      </a:rPr>
                      <m:t>𝑓</m:t>
                    </m:r>
                    <m:r>
                      <a:rPr lang="en-US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sym typeface="Mathematica1"/>
                      </a:rPr>
                      <m:t>, 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sym typeface="Mathematica1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sym typeface="Mathematica1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sym typeface="Mathematica1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sym typeface="Mathematica1"/>
                      </a:rPr>
                      <m:t>𝑠</m:t>
                    </m:r>
                    <m:r>
                      <a:rPr lang="en-US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sym typeface="Mathematica1"/>
                      </a:rPr>
                      <m:t> </m:t>
                    </m:r>
                    <m:r>
                      <a:rPr lang="en-US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sym typeface="Mathematica1"/>
                      </a:rPr>
                      <m:t>𝑐𝑜𝑛𝑣𝑒𝑥</m:t>
                    </m:r>
                    <m:r>
                      <a:rPr lang="en-US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sym typeface="Mathematica1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sym typeface="Mathematica1"/>
                </a:endParaRPr>
              </a:p>
              <a:p>
                <a:pPr marL="0" indent="0">
                  <a:buNone/>
                </a:pPr>
                <a:endParaRPr lang="en-US" baseline="-25000" dirty="0" smtClean="0">
                  <a:solidFill>
                    <a:schemeClr val="bg1"/>
                  </a:solidFill>
                  <a:sym typeface="Mathematica1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CC3399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Goal: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understand basic behavior for fundamental classes of cutting planes.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Issue: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most current theory depends heavily on rational linear structure.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Plan: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Develop stronger / more robust </a:t>
                </a:r>
                <a:r>
                  <a:rPr lang="en-US" dirty="0" smtClean="0">
                    <a:solidFill>
                      <a:srgbClr val="CC3399"/>
                    </a:solidFill>
                  </a:rPr>
                  <a:t>Analytical Tools.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5105400"/>
              </a:xfrm>
              <a:blipFill rotWithShape="1">
                <a:blip r:embed="rId2"/>
                <a:stretch>
                  <a:fillRect l="-1034" r="-759" b="-2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6373943" y="2048503"/>
            <a:ext cx="1530554" cy="1275095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  <a:gd name="connsiteX0" fmla="*/ 769637 w 2389670"/>
              <a:gd name="connsiteY0" fmla="*/ 292386 h 2333801"/>
              <a:gd name="connsiteX1" fmla="*/ 1640494 w 2389670"/>
              <a:gd name="connsiteY1" fmla="*/ 2100 h 2333801"/>
              <a:gd name="connsiteX2" fmla="*/ 2366209 w 2389670"/>
              <a:gd name="connsiteY2" fmla="*/ 306901 h 2333801"/>
              <a:gd name="connsiteX3" fmla="*/ 2133980 w 2389670"/>
              <a:gd name="connsiteY3" fmla="*/ 2164729 h 2333801"/>
              <a:gd name="connsiteX4" fmla="*/ 1364725 w 2389670"/>
              <a:gd name="connsiteY4" fmla="*/ 2193760 h 2333801"/>
              <a:gd name="connsiteX5" fmla="*/ 43923 w 2389670"/>
              <a:gd name="connsiteY5" fmla="*/ 1685758 h 2333801"/>
              <a:gd name="connsiteX6" fmla="*/ 769637 w 2389670"/>
              <a:gd name="connsiteY6" fmla="*/ 292386 h 2333801"/>
              <a:gd name="connsiteX0" fmla="*/ 749742 w 2369775"/>
              <a:gd name="connsiteY0" fmla="*/ 292386 h 2550718"/>
              <a:gd name="connsiteX1" fmla="*/ 1620599 w 2369775"/>
              <a:gd name="connsiteY1" fmla="*/ 2100 h 2550718"/>
              <a:gd name="connsiteX2" fmla="*/ 2346314 w 2369775"/>
              <a:gd name="connsiteY2" fmla="*/ 306901 h 2550718"/>
              <a:gd name="connsiteX3" fmla="*/ 2114085 w 2369775"/>
              <a:gd name="connsiteY3" fmla="*/ 2164729 h 2550718"/>
              <a:gd name="connsiteX4" fmla="*/ 1664145 w 2369775"/>
              <a:gd name="connsiteY4" fmla="*/ 2527588 h 2550718"/>
              <a:gd name="connsiteX5" fmla="*/ 24028 w 2369775"/>
              <a:gd name="connsiteY5" fmla="*/ 1685758 h 2550718"/>
              <a:gd name="connsiteX6" fmla="*/ 749742 w 2369775"/>
              <a:gd name="connsiteY6" fmla="*/ 292386 h 2550718"/>
              <a:gd name="connsiteX0" fmla="*/ 693385 w 2313418"/>
              <a:gd name="connsiteY0" fmla="*/ 292386 h 2550718"/>
              <a:gd name="connsiteX1" fmla="*/ 1564242 w 2313418"/>
              <a:gd name="connsiteY1" fmla="*/ 2100 h 2550718"/>
              <a:gd name="connsiteX2" fmla="*/ 2289957 w 2313418"/>
              <a:gd name="connsiteY2" fmla="*/ 306901 h 2550718"/>
              <a:gd name="connsiteX3" fmla="*/ 2057728 w 2313418"/>
              <a:gd name="connsiteY3" fmla="*/ 2164729 h 2550718"/>
              <a:gd name="connsiteX4" fmla="*/ 1607788 w 2313418"/>
              <a:gd name="connsiteY4" fmla="*/ 2527588 h 2550718"/>
              <a:gd name="connsiteX5" fmla="*/ 25728 w 2313418"/>
              <a:gd name="connsiteY5" fmla="*/ 1801872 h 2550718"/>
              <a:gd name="connsiteX6" fmla="*/ 693385 w 2313418"/>
              <a:gd name="connsiteY6" fmla="*/ 292386 h 2550718"/>
              <a:gd name="connsiteX0" fmla="*/ 739328 w 2359361"/>
              <a:gd name="connsiteY0" fmla="*/ 292386 h 2550718"/>
              <a:gd name="connsiteX1" fmla="*/ 1610185 w 2359361"/>
              <a:gd name="connsiteY1" fmla="*/ 2100 h 2550718"/>
              <a:gd name="connsiteX2" fmla="*/ 2335900 w 2359361"/>
              <a:gd name="connsiteY2" fmla="*/ 306901 h 2550718"/>
              <a:gd name="connsiteX3" fmla="*/ 2103671 w 2359361"/>
              <a:gd name="connsiteY3" fmla="*/ 2164729 h 2550718"/>
              <a:gd name="connsiteX4" fmla="*/ 1653731 w 2359361"/>
              <a:gd name="connsiteY4" fmla="*/ 2527588 h 2550718"/>
              <a:gd name="connsiteX5" fmla="*/ 71671 w 2359361"/>
              <a:gd name="connsiteY5" fmla="*/ 1801872 h 2550718"/>
              <a:gd name="connsiteX6" fmla="*/ 739328 w 2359361"/>
              <a:gd name="connsiteY6" fmla="*/ 292386 h 2550718"/>
              <a:gd name="connsiteX0" fmla="*/ 739328 w 2339204"/>
              <a:gd name="connsiteY0" fmla="*/ 304489 h 2708926"/>
              <a:gd name="connsiteX1" fmla="*/ 1610185 w 2339204"/>
              <a:gd name="connsiteY1" fmla="*/ 14203 h 2708926"/>
              <a:gd name="connsiteX2" fmla="*/ 2335900 w 2339204"/>
              <a:gd name="connsiteY2" fmla="*/ 319004 h 2708926"/>
              <a:gd name="connsiteX3" fmla="*/ 1856928 w 2339204"/>
              <a:gd name="connsiteY3" fmla="*/ 2554203 h 2708926"/>
              <a:gd name="connsiteX4" fmla="*/ 1653731 w 2339204"/>
              <a:gd name="connsiteY4" fmla="*/ 2539691 h 2708926"/>
              <a:gd name="connsiteX5" fmla="*/ 71671 w 2339204"/>
              <a:gd name="connsiteY5" fmla="*/ 1813975 h 2708926"/>
              <a:gd name="connsiteX6" fmla="*/ 739328 w 2339204"/>
              <a:gd name="connsiteY6" fmla="*/ 304489 h 2708926"/>
              <a:gd name="connsiteX0" fmla="*/ 674147 w 2274023"/>
              <a:gd name="connsiteY0" fmla="*/ 304489 h 2657568"/>
              <a:gd name="connsiteX1" fmla="*/ 1545004 w 2274023"/>
              <a:gd name="connsiteY1" fmla="*/ 14203 h 2657568"/>
              <a:gd name="connsiteX2" fmla="*/ 2270719 w 2274023"/>
              <a:gd name="connsiteY2" fmla="*/ 319004 h 2657568"/>
              <a:gd name="connsiteX3" fmla="*/ 1791747 w 2274023"/>
              <a:gd name="connsiteY3" fmla="*/ 2554203 h 2657568"/>
              <a:gd name="connsiteX4" fmla="*/ 1080550 w 2274023"/>
              <a:gd name="connsiteY4" fmla="*/ 2292948 h 2657568"/>
              <a:gd name="connsiteX5" fmla="*/ 6490 w 2274023"/>
              <a:gd name="connsiteY5" fmla="*/ 1813975 h 2657568"/>
              <a:gd name="connsiteX6" fmla="*/ 674147 w 2274023"/>
              <a:gd name="connsiteY6" fmla="*/ 304489 h 2657568"/>
              <a:gd name="connsiteX0" fmla="*/ 674147 w 2270935"/>
              <a:gd name="connsiteY0" fmla="*/ 303894 h 2644547"/>
              <a:gd name="connsiteX1" fmla="*/ 1545004 w 2270935"/>
              <a:gd name="connsiteY1" fmla="*/ 13608 h 2644547"/>
              <a:gd name="connsiteX2" fmla="*/ 2270719 w 2270935"/>
              <a:gd name="connsiteY2" fmla="*/ 318409 h 2644547"/>
              <a:gd name="connsiteX3" fmla="*/ 1617575 w 2270935"/>
              <a:gd name="connsiteY3" fmla="*/ 2539094 h 2644547"/>
              <a:gd name="connsiteX4" fmla="*/ 1080550 w 2270935"/>
              <a:gd name="connsiteY4" fmla="*/ 2292353 h 2644547"/>
              <a:gd name="connsiteX5" fmla="*/ 6490 w 2270935"/>
              <a:gd name="connsiteY5" fmla="*/ 1813380 h 2644547"/>
              <a:gd name="connsiteX6" fmla="*/ 674147 w 2270935"/>
              <a:gd name="connsiteY6" fmla="*/ 303894 h 2644547"/>
              <a:gd name="connsiteX0" fmla="*/ 674147 w 2272860"/>
              <a:gd name="connsiteY0" fmla="*/ 299967 h 2634358"/>
              <a:gd name="connsiteX1" fmla="*/ 1545004 w 2272860"/>
              <a:gd name="connsiteY1" fmla="*/ 9681 h 2634358"/>
              <a:gd name="connsiteX2" fmla="*/ 2270719 w 2272860"/>
              <a:gd name="connsiteY2" fmla="*/ 314482 h 2634358"/>
              <a:gd name="connsiteX3" fmla="*/ 1762720 w 2272860"/>
              <a:gd name="connsiteY3" fmla="*/ 2433568 h 2634358"/>
              <a:gd name="connsiteX4" fmla="*/ 1617575 w 2272860"/>
              <a:gd name="connsiteY4" fmla="*/ 2535167 h 2634358"/>
              <a:gd name="connsiteX5" fmla="*/ 1080550 w 2272860"/>
              <a:gd name="connsiteY5" fmla="*/ 2288426 h 2634358"/>
              <a:gd name="connsiteX6" fmla="*/ 6490 w 2272860"/>
              <a:gd name="connsiteY6" fmla="*/ 1809453 h 2634358"/>
              <a:gd name="connsiteX7" fmla="*/ 674147 w 2272860"/>
              <a:gd name="connsiteY7" fmla="*/ 299967 h 2634358"/>
              <a:gd name="connsiteX0" fmla="*/ 694710 w 2293423"/>
              <a:gd name="connsiteY0" fmla="*/ 299967 h 2662929"/>
              <a:gd name="connsiteX1" fmla="*/ 1565567 w 2293423"/>
              <a:gd name="connsiteY1" fmla="*/ 9681 h 2662929"/>
              <a:gd name="connsiteX2" fmla="*/ 2291282 w 2293423"/>
              <a:gd name="connsiteY2" fmla="*/ 314482 h 2662929"/>
              <a:gd name="connsiteX3" fmla="*/ 1783283 w 2293423"/>
              <a:gd name="connsiteY3" fmla="*/ 2433568 h 2662929"/>
              <a:gd name="connsiteX4" fmla="*/ 1638138 w 2293423"/>
              <a:gd name="connsiteY4" fmla="*/ 2535167 h 2662929"/>
              <a:gd name="connsiteX5" fmla="*/ 27053 w 2293423"/>
              <a:gd name="connsiteY5" fmla="*/ 1809453 h 2662929"/>
              <a:gd name="connsiteX6" fmla="*/ 694710 w 2293423"/>
              <a:gd name="connsiteY6" fmla="*/ 299967 h 2662929"/>
              <a:gd name="connsiteX0" fmla="*/ 694710 w 2291649"/>
              <a:gd name="connsiteY0" fmla="*/ 303893 h 2597745"/>
              <a:gd name="connsiteX1" fmla="*/ 1565567 w 2291649"/>
              <a:gd name="connsiteY1" fmla="*/ 13607 h 2597745"/>
              <a:gd name="connsiteX2" fmla="*/ 2291282 w 2291649"/>
              <a:gd name="connsiteY2" fmla="*/ 318408 h 2597745"/>
              <a:gd name="connsiteX3" fmla="*/ 1638138 w 2291649"/>
              <a:gd name="connsiteY3" fmla="*/ 2539093 h 2597745"/>
              <a:gd name="connsiteX4" fmla="*/ 27053 w 2291649"/>
              <a:gd name="connsiteY4" fmla="*/ 1813379 h 2597745"/>
              <a:gd name="connsiteX5" fmla="*/ 694710 w 2291649"/>
              <a:gd name="connsiteY5" fmla="*/ 303893 h 2597745"/>
              <a:gd name="connsiteX0" fmla="*/ 698105 w 2296432"/>
              <a:gd name="connsiteY0" fmla="*/ 306328 h 2654940"/>
              <a:gd name="connsiteX1" fmla="*/ 1568962 w 2296432"/>
              <a:gd name="connsiteY1" fmla="*/ 16042 h 2654940"/>
              <a:gd name="connsiteX2" fmla="*/ 2294677 w 2296432"/>
              <a:gd name="connsiteY2" fmla="*/ 320843 h 2654940"/>
              <a:gd name="connsiteX3" fmla="*/ 1714105 w 2296432"/>
              <a:gd name="connsiteY3" fmla="*/ 2599585 h 2654940"/>
              <a:gd name="connsiteX4" fmla="*/ 30448 w 2296432"/>
              <a:gd name="connsiteY4" fmla="*/ 1815814 h 2654940"/>
              <a:gd name="connsiteX5" fmla="*/ 698105 w 2296432"/>
              <a:gd name="connsiteY5" fmla="*/ 306328 h 2654940"/>
              <a:gd name="connsiteX0" fmla="*/ 698105 w 2296432"/>
              <a:gd name="connsiteY0" fmla="*/ 306328 h 2599585"/>
              <a:gd name="connsiteX1" fmla="*/ 1568962 w 2296432"/>
              <a:gd name="connsiteY1" fmla="*/ 16042 h 2599585"/>
              <a:gd name="connsiteX2" fmla="*/ 2294677 w 2296432"/>
              <a:gd name="connsiteY2" fmla="*/ 320843 h 2599585"/>
              <a:gd name="connsiteX3" fmla="*/ 1714105 w 2296432"/>
              <a:gd name="connsiteY3" fmla="*/ 2599585 h 2599585"/>
              <a:gd name="connsiteX4" fmla="*/ 30448 w 2296432"/>
              <a:gd name="connsiteY4" fmla="*/ 1815814 h 2599585"/>
              <a:gd name="connsiteX5" fmla="*/ 698105 w 2296432"/>
              <a:gd name="connsiteY5" fmla="*/ 306328 h 2599585"/>
              <a:gd name="connsiteX0" fmla="*/ 799352 w 2397679"/>
              <a:gd name="connsiteY0" fmla="*/ 306328 h 2599585"/>
              <a:gd name="connsiteX1" fmla="*/ 1670209 w 2397679"/>
              <a:gd name="connsiteY1" fmla="*/ 16042 h 2599585"/>
              <a:gd name="connsiteX2" fmla="*/ 2395924 w 2397679"/>
              <a:gd name="connsiteY2" fmla="*/ 320843 h 2599585"/>
              <a:gd name="connsiteX3" fmla="*/ 1815352 w 2397679"/>
              <a:gd name="connsiteY3" fmla="*/ 2599585 h 2599585"/>
              <a:gd name="connsiteX4" fmla="*/ 131695 w 2397679"/>
              <a:gd name="connsiteY4" fmla="*/ 1815814 h 2599585"/>
              <a:gd name="connsiteX5" fmla="*/ 799352 w 2397679"/>
              <a:gd name="connsiteY5" fmla="*/ 306328 h 2599585"/>
              <a:gd name="connsiteX0" fmla="*/ 696055 w 2293397"/>
              <a:gd name="connsiteY0" fmla="*/ 303306 h 2523992"/>
              <a:gd name="connsiteX1" fmla="*/ 1566912 w 2293397"/>
              <a:gd name="connsiteY1" fmla="*/ 13020 h 2523992"/>
              <a:gd name="connsiteX2" fmla="*/ 2292627 w 2293397"/>
              <a:gd name="connsiteY2" fmla="*/ 317821 h 2523992"/>
              <a:gd name="connsiteX3" fmla="*/ 1668512 w 2293397"/>
              <a:gd name="connsiteY3" fmla="*/ 2523992 h 2523992"/>
              <a:gd name="connsiteX4" fmla="*/ 28398 w 2293397"/>
              <a:gd name="connsiteY4" fmla="*/ 1812792 h 2523992"/>
              <a:gd name="connsiteX5" fmla="*/ 696055 w 2293397"/>
              <a:gd name="connsiteY5" fmla="*/ 303306 h 2523992"/>
              <a:gd name="connsiteX0" fmla="*/ 879531 w 2476873"/>
              <a:gd name="connsiteY0" fmla="*/ 303306 h 2523992"/>
              <a:gd name="connsiteX1" fmla="*/ 1750388 w 2476873"/>
              <a:gd name="connsiteY1" fmla="*/ 13020 h 2523992"/>
              <a:gd name="connsiteX2" fmla="*/ 2476103 w 2476873"/>
              <a:gd name="connsiteY2" fmla="*/ 317821 h 2523992"/>
              <a:gd name="connsiteX3" fmla="*/ 1851988 w 2476873"/>
              <a:gd name="connsiteY3" fmla="*/ 2523992 h 2523992"/>
              <a:gd name="connsiteX4" fmla="*/ 23188 w 2476873"/>
              <a:gd name="connsiteY4" fmla="*/ 1435420 h 2523992"/>
              <a:gd name="connsiteX5" fmla="*/ 879531 w 2476873"/>
              <a:gd name="connsiteY5" fmla="*/ 303306 h 25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873" h="2523992">
                <a:moveTo>
                  <a:pt x="879531" y="303306"/>
                </a:moveTo>
                <a:cubicBezTo>
                  <a:pt x="1167398" y="66239"/>
                  <a:pt x="1484293" y="10601"/>
                  <a:pt x="1750388" y="13020"/>
                </a:cubicBezTo>
                <a:cubicBezTo>
                  <a:pt x="2016483" y="15439"/>
                  <a:pt x="2459170" y="-100674"/>
                  <a:pt x="2476103" y="317821"/>
                </a:cubicBezTo>
                <a:cubicBezTo>
                  <a:pt x="2493036" y="736316"/>
                  <a:pt x="2229360" y="2274830"/>
                  <a:pt x="1851988" y="2523992"/>
                </a:cubicBezTo>
                <a:cubicBezTo>
                  <a:pt x="1416560" y="2424811"/>
                  <a:pt x="185264" y="1805534"/>
                  <a:pt x="23188" y="1435420"/>
                </a:cubicBezTo>
                <a:cubicBezTo>
                  <a:pt x="-138888" y="1065306"/>
                  <a:pt x="591664" y="540373"/>
                  <a:pt x="879531" y="30330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65052" y="2350122"/>
                <a:ext cx="3993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052" y="2350122"/>
                <a:ext cx="39938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190685" y="1718848"/>
            <a:ext cx="2059431" cy="1802384"/>
            <a:chOff x="5434874" y="2457450"/>
            <a:chExt cx="2837600" cy="2839130"/>
          </a:xfrm>
        </p:grpSpPr>
        <p:sp>
          <p:nvSpPr>
            <p:cNvPr id="25" name="Oval 24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56410" y="2300229"/>
            <a:ext cx="733325" cy="639388"/>
            <a:chOff x="7010046" y="2450207"/>
            <a:chExt cx="733325" cy="639388"/>
          </a:xfrm>
        </p:grpSpPr>
        <p:sp>
          <p:nvSpPr>
            <p:cNvPr id="41" name="Oval 40"/>
            <p:cNvSpPr/>
            <p:nvPr/>
          </p:nvSpPr>
          <p:spPr>
            <a:xfrm>
              <a:off x="7014847" y="2450207"/>
              <a:ext cx="66364" cy="580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010046" y="3030701"/>
              <a:ext cx="66364" cy="580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673388" y="2452156"/>
              <a:ext cx="66364" cy="580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677007" y="3031546"/>
              <a:ext cx="66364" cy="580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24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30" y="2006926"/>
            <a:ext cx="8956568" cy="1983183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500" dirty="0" smtClean="0">
                <a:solidFill>
                  <a:schemeClr val="bg2">
                    <a:lumMod val="50000"/>
                  </a:schemeClr>
                </a:solidFill>
              </a:rPr>
              <a:t>Thank You!</a:t>
            </a:r>
            <a:endParaRPr lang="en-US" sz="11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Chvátal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Gomory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(CG) Cuts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129"/>
                <a:ext cx="8839200" cy="5105400"/>
              </a:xfrm>
              <a:noFill/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0" i="1" baseline="300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compact convex</a:t>
                </a:r>
                <a:endParaRPr lang="en-US" baseline="300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Support function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C3399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rgbClr val="CC3399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max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C3399"/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solidFill>
                          <a:srgbClr val="CC3399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b="0" i="1" dirty="0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ℤ</m:t>
                    </m:r>
                    <m:r>
                      <a:rPr lang="en-US" b="0" i="1" baseline="30000" dirty="0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0" dirty="0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CG</m:t>
                    </m:r>
                  </m:oMath>
                </a14:m>
                <a:r>
                  <a:rPr lang="en-US" dirty="0" smtClean="0">
                    <a:solidFill>
                      <a:srgbClr val="CC3399"/>
                    </a:solidFill>
                  </a:rPr>
                  <a:t> cut:</a:t>
                </a:r>
              </a:p>
              <a:p>
                <a:pPr marL="0" indent="0">
                  <a:buNone/>
                </a:pPr>
                <a:endParaRPr lang="en-US" b="0" i="0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CG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 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b="0" i="1" baseline="-2500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129"/>
                <a:ext cx="8839200" cy="5105400"/>
              </a:xfrm>
              <a:blipFill rotWithShape="1">
                <a:blip r:embed="rId3"/>
                <a:stretch>
                  <a:fillRect l="-103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37"/>
          <p:cNvSpPr/>
          <p:nvPr/>
        </p:nvSpPr>
        <p:spPr>
          <a:xfrm>
            <a:off x="5158409" y="2860807"/>
            <a:ext cx="2476873" cy="2523992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  <a:gd name="connsiteX0" fmla="*/ 769637 w 2389670"/>
              <a:gd name="connsiteY0" fmla="*/ 292386 h 2333801"/>
              <a:gd name="connsiteX1" fmla="*/ 1640494 w 2389670"/>
              <a:gd name="connsiteY1" fmla="*/ 2100 h 2333801"/>
              <a:gd name="connsiteX2" fmla="*/ 2366209 w 2389670"/>
              <a:gd name="connsiteY2" fmla="*/ 306901 h 2333801"/>
              <a:gd name="connsiteX3" fmla="*/ 2133980 w 2389670"/>
              <a:gd name="connsiteY3" fmla="*/ 2164729 h 2333801"/>
              <a:gd name="connsiteX4" fmla="*/ 1364725 w 2389670"/>
              <a:gd name="connsiteY4" fmla="*/ 2193760 h 2333801"/>
              <a:gd name="connsiteX5" fmla="*/ 43923 w 2389670"/>
              <a:gd name="connsiteY5" fmla="*/ 1685758 h 2333801"/>
              <a:gd name="connsiteX6" fmla="*/ 769637 w 2389670"/>
              <a:gd name="connsiteY6" fmla="*/ 292386 h 2333801"/>
              <a:gd name="connsiteX0" fmla="*/ 749742 w 2369775"/>
              <a:gd name="connsiteY0" fmla="*/ 292386 h 2550718"/>
              <a:gd name="connsiteX1" fmla="*/ 1620599 w 2369775"/>
              <a:gd name="connsiteY1" fmla="*/ 2100 h 2550718"/>
              <a:gd name="connsiteX2" fmla="*/ 2346314 w 2369775"/>
              <a:gd name="connsiteY2" fmla="*/ 306901 h 2550718"/>
              <a:gd name="connsiteX3" fmla="*/ 2114085 w 2369775"/>
              <a:gd name="connsiteY3" fmla="*/ 2164729 h 2550718"/>
              <a:gd name="connsiteX4" fmla="*/ 1664145 w 2369775"/>
              <a:gd name="connsiteY4" fmla="*/ 2527588 h 2550718"/>
              <a:gd name="connsiteX5" fmla="*/ 24028 w 2369775"/>
              <a:gd name="connsiteY5" fmla="*/ 1685758 h 2550718"/>
              <a:gd name="connsiteX6" fmla="*/ 749742 w 2369775"/>
              <a:gd name="connsiteY6" fmla="*/ 292386 h 2550718"/>
              <a:gd name="connsiteX0" fmla="*/ 693385 w 2313418"/>
              <a:gd name="connsiteY0" fmla="*/ 292386 h 2550718"/>
              <a:gd name="connsiteX1" fmla="*/ 1564242 w 2313418"/>
              <a:gd name="connsiteY1" fmla="*/ 2100 h 2550718"/>
              <a:gd name="connsiteX2" fmla="*/ 2289957 w 2313418"/>
              <a:gd name="connsiteY2" fmla="*/ 306901 h 2550718"/>
              <a:gd name="connsiteX3" fmla="*/ 2057728 w 2313418"/>
              <a:gd name="connsiteY3" fmla="*/ 2164729 h 2550718"/>
              <a:gd name="connsiteX4" fmla="*/ 1607788 w 2313418"/>
              <a:gd name="connsiteY4" fmla="*/ 2527588 h 2550718"/>
              <a:gd name="connsiteX5" fmla="*/ 25728 w 2313418"/>
              <a:gd name="connsiteY5" fmla="*/ 1801872 h 2550718"/>
              <a:gd name="connsiteX6" fmla="*/ 693385 w 2313418"/>
              <a:gd name="connsiteY6" fmla="*/ 292386 h 2550718"/>
              <a:gd name="connsiteX0" fmla="*/ 739328 w 2359361"/>
              <a:gd name="connsiteY0" fmla="*/ 292386 h 2550718"/>
              <a:gd name="connsiteX1" fmla="*/ 1610185 w 2359361"/>
              <a:gd name="connsiteY1" fmla="*/ 2100 h 2550718"/>
              <a:gd name="connsiteX2" fmla="*/ 2335900 w 2359361"/>
              <a:gd name="connsiteY2" fmla="*/ 306901 h 2550718"/>
              <a:gd name="connsiteX3" fmla="*/ 2103671 w 2359361"/>
              <a:gd name="connsiteY3" fmla="*/ 2164729 h 2550718"/>
              <a:gd name="connsiteX4" fmla="*/ 1653731 w 2359361"/>
              <a:gd name="connsiteY4" fmla="*/ 2527588 h 2550718"/>
              <a:gd name="connsiteX5" fmla="*/ 71671 w 2359361"/>
              <a:gd name="connsiteY5" fmla="*/ 1801872 h 2550718"/>
              <a:gd name="connsiteX6" fmla="*/ 739328 w 2359361"/>
              <a:gd name="connsiteY6" fmla="*/ 292386 h 2550718"/>
              <a:gd name="connsiteX0" fmla="*/ 739328 w 2339204"/>
              <a:gd name="connsiteY0" fmla="*/ 304489 h 2708926"/>
              <a:gd name="connsiteX1" fmla="*/ 1610185 w 2339204"/>
              <a:gd name="connsiteY1" fmla="*/ 14203 h 2708926"/>
              <a:gd name="connsiteX2" fmla="*/ 2335900 w 2339204"/>
              <a:gd name="connsiteY2" fmla="*/ 319004 h 2708926"/>
              <a:gd name="connsiteX3" fmla="*/ 1856928 w 2339204"/>
              <a:gd name="connsiteY3" fmla="*/ 2554203 h 2708926"/>
              <a:gd name="connsiteX4" fmla="*/ 1653731 w 2339204"/>
              <a:gd name="connsiteY4" fmla="*/ 2539691 h 2708926"/>
              <a:gd name="connsiteX5" fmla="*/ 71671 w 2339204"/>
              <a:gd name="connsiteY5" fmla="*/ 1813975 h 2708926"/>
              <a:gd name="connsiteX6" fmla="*/ 739328 w 2339204"/>
              <a:gd name="connsiteY6" fmla="*/ 304489 h 2708926"/>
              <a:gd name="connsiteX0" fmla="*/ 674147 w 2274023"/>
              <a:gd name="connsiteY0" fmla="*/ 304489 h 2657568"/>
              <a:gd name="connsiteX1" fmla="*/ 1545004 w 2274023"/>
              <a:gd name="connsiteY1" fmla="*/ 14203 h 2657568"/>
              <a:gd name="connsiteX2" fmla="*/ 2270719 w 2274023"/>
              <a:gd name="connsiteY2" fmla="*/ 319004 h 2657568"/>
              <a:gd name="connsiteX3" fmla="*/ 1791747 w 2274023"/>
              <a:gd name="connsiteY3" fmla="*/ 2554203 h 2657568"/>
              <a:gd name="connsiteX4" fmla="*/ 1080550 w 2274023"/>
              <a:gd name="connsiteY4" fmla="*/ 2292948 h 2657568"/>
              <a:gd name="connsiteX5" fmla="*/ 6490 w 2274023"/>
              <a:gd name="connsiteY5" fmla="*/ 1813975 h 2657568"/>
              <a:gd name="connsiteX6" fmla="*/ 674147 w 2274023"/>
              <a:gd name="connsiteY6" fmla="*/ 304489 h 2657568"/>
              <a:gd name="connsiteX0" fmla="*/ 674147 w 2270935"/>
              <a:gd name="connsiteY0" fmla="*/ 303894 h 2644547"/>
              <a:gd name="connsiteX1" fmla="*/ 1545004 w 2270935"/>
              <a:gd name="connsiteY1" fmla="*/ 13608 h 2644547"/>
              <a:gd name="connsiteX2" fmla="*/ 2270719 w 2270935"/>
              <a:gd name="connsiteY2" fmla="*/ 318409 h 2644547"/>
              <a:gd name="connsiteX3" fmla="*/ 1617575 w 2270935"/>
              <a:gd name="connsiteY3" fmla="*/ 2539094 h 2644547"/>
              <a:gd name="connsiteX4" fmla="*/ 1080550 w 2270935"/>
              <a:gd name="connsiteY4" fmla="*/ 2292353 h 2644547"/>
              <a:gd name="connsiteX5" fmla="*/ 6490 w 2270935"/>
              <a:gd name="connsiteY5" fmla="*/ 1813380 h 2644547"/>
              <a:gd name="connsiteX6" fmla="*/ 674147 w 2270935"/>
              <a:gd name="connsiteY6" fmla="*/ 303894 h 2644547"/>
              <a:gd name="connsiteX0" fmla="*/ 674147 w 2272860"/>
              <a:gd name="connsiteY0" fmla="*/ 299967 h 2634358"/>
              <a:gd name="connsiteX1" fmla="*/ 1545004 w 2272860"/>
              <a:gd name="connsiteY1" fmla="*/ 9681 h 2634358"/>
              <a:gd name="connsiteX2" fmla="*/ 2270719 w 2272860"/>
              <a:gd name="connsiteY2" fmla="*/ 314482 h 2634358"/>
              <a:gd name="connsiteX3" fmla="*/ 1762720 w 2272860"/>
              <a:gd name="connsiteY3" fmla="*/ 2433568 h 2634358"/>
              <a:gd name="connsiteX4" fmla="*/ 1617575 w 2272860"/>
              <a:gd name="connsiteY4" fmla="*/ 2535167 h 2634358"/>
              <a:gd name="connsiteX5" fmla="*/ 1080550 w 2272860"/>
              <a:gd name="connsiteY5" fmla="*/ 2288426 h 2634358"/>
              <a:gd name="connsiteX6" fmla="*/ 6490 w 2272860"/>
              <a:gd name="connsiteY6" fmla="*/ 1809453 h 2634358"/>
              <a:gd name="connsiteX7" fmla="*/ 674147 w 2272860"/>
              <a:gd name="connsiteY7" fmla="*/ 299967 h 2634358"/>
              <a:gd name="connsiteX0" fmla="*/ 694710 w 2293423"/>
              <a:gd name="connsiteY0" fmla="*/ 299967 h 2662929"/>
              <a:gd name="connsiteX1" fmla="*/ 1565567 w 2293423"/>
              <a:gd name="connsiteY1" fmla="*/ 9681 h 2662929"/>
              <a:gd name="connsiteX2" fmla="*/ 2291282 w 2293423"/>
              <a:gd name="connsiteY2" fmla="*/ 314482 h 2662929"/>
              <a:gd name="connsiteX3" fmla="*/ 1783283 w 2293423"/>
              <a:gd name="connsiteY3" fmla="*/ 2433568 h 2662929"/>
              <a:gd name="connsiteX4" fmla="*/ 1638138 w 2293423"/>
              <a:gd name="connsiteY4" fmla="*/ 2535167 h 2662929"/>
              <a:gd name="connsiteX5" fmla="*/ 27053 w 2293423"/>
              <a:gd name="connsiteY5" fmla="*/ 1809453 h 2662929"/>
              <a:gd name="connsiteX6" fmla="*/ 694710 w 2293423"/>
              <a:gd name="connsiteY6" fmla="*/ 299967 h 2662929"/>
              <a:gd name="connsiteX0" fmla="*/ 694710 w 2291649"/>
              <a:gd name="connsiteY0" fmla="*/ 303893 h 2597745"/>
              <a:gd name="connsiteX1" fmla="*/ 1565567 w 2291649"/>
              <a:gd name="connsiteY1" fmla="*/ 13607 h 2597745"/>
              <a:gd name="connsiteX2" fmla="*/ 2291282 w 2291649"/>
              <a:gd name="connsiteY2" fmla="*/ 318408 h 2597745"/>
              <a:gd name="connsiteX3" fmla="*/ 1638138 w 2291649"/>
              <a:gd name="connsiteY3" fmla="*/ 2539093 h 2597745"/>
              <a:gd name="connsiteX4" fmla="*/ 27053 w 2291649"/>
              <a:gd name="connsiteY4" fmla="*/ 1813379 h 2597745"/>
              <a:gd name="connsiteX5" fmla="*/ 694710 w 2291649"/>
              <a:gd name="connsiteY5" fmla="*/ 303893 h 2597745"/>
              <a:gd name="connsiteX0" fmla="*/ 698105 w 2296432"/>
              <a:gd name="connsiteY0" fmla="*/ 306328 h 2654940"/>
              <a:gd name="connsiteX1" fmla="*/ 1568962 w 2296432"/>
              <a:gd name="connsiteY1" fmla="*/ 16042 h 2654940"/>
              <a:gd name="connsiteX2" fmla="*/ 2294677 w 2296432"/>
              <a:gd name="connsiteY2" fmla="*/ 320843 h 2654940"/>
              <a:gd name="connsiteX3" fmla="*/ 1714105 w 2296432"/>
              <a:gd name="connsiteY3" fmla="*/ 2599585 h 2654940"/>
              <a:gd name="connsiteX4" fmla="*/ 30448 w 2296432"/>
              <a:gd name="connsiteY4" fmla="*/ 1815814 h 2654940"/>
              <a:gd name="connsiteX5" fmla="*/ 698105 w 2296432"/>
              <a:gd name="connsiteY5" fmla="*/ 306328 h 2654940"/>
              <a:gd name="connsiteX0" fmla="*/ 698105 w 2296432"/>
              <a:gd name="connsiteY0" fmla="*/ 306328 h 2599585"/>
              <a:gd name="connsiteX1" fmla="*/ 1568962 w 2296432"/>
              <a:gd name="connsiteY1" fmla="*/ 16042 h 2599585"/>
              <a:gd name="connsiteX2" fmla="*/ 2294677 w 2296432"/>
              <a:gd name="connsiteY2" fmla="*/ 320843 h 2599585"/>
              <a:gd name="connsiteX3" fmla="*/ 1714105 w 2296432"/>
              <a:gd name="connsiteY3" fmla="*/ 2599585 h 2599585"/>
              <a:gd name="connsiteX4" fmla="*/ 30448 w 2296432"/>
              <a:gd name="connsiteY4" fmla="*/ 1815814 h 2599585"/>
              <a:gd name="connsiteX5" fmla="*/ 698105 w 2296432"/>
              <a:gd name="connsiteY5" fmla="*/ 306328 h 2599585"/>
              <a:gd name="connsiteX0" fmla="*/ 799352 w 2397679"/>
              <a:gd name="connsiteY0" fmla="*/ 306328 h 2599585"/>
              <a:gd name="connsiteX1" fmla="*/ 1670209 w 2397679"/>
              <a:gd name="connsiteY1" fmla="*/ 16042 h 2599585"/>
              <a:gd name="connsiteX2" fmla="*/ 2395924 w 2397679"/>
              <a:gd name="connsiteY2" fmla="*/ 320843 h 2599585"/>
              <a:gd name="connsiteX3" fmla="*/ 1815352 w 2397679"/>
              <a:gd name="connsiteY3" fmla="*/ 2599585 h 2599585"/>
              <a:gd name="connsiteX4" fmla="*/ 131695 w 2397679"/>
              <a:gd name="connsiteY4" fmla="*/ 1815814 h 2599585"/>
              <a:gd name="connsiteX5" fmla="*/ 799352 w 2397679"/>
              <a:gd name="connsiteY5" fmla="*/ 306328 h 2599585"/>
              <a:gd name="connsiteX0" fmla="*/ 696055 w 2293397"/>
              <a:gd name="connsiteY0" fmla="*/ 303306 h 2523992"/>
              <a:gd name="connsiteX1" fmla="*/ 1566912 w 2293397"/>
              <a:gd name="connsiteY1" fmla="*/ 13020 h 2523992"/>
              <a:gd name="connsiteX2" fmla="*/ 2292627 w 2293397"/>
              <a:gd name="connsiteY2" fmla="*/ 317821 h 2523992"/>
              <a:gd name="connsiteX3" fmla="*/ 1668512 w 2293397"/>
              <a:gd name="connsiteY3" fmla="*/ 2523992 h 2523992"/>
              <a:gd name="connsiteX4" fmla="*/ 28398 w 2293397"/>
              <a:gd name="connsiteY4" fmla="*/ 1812792 h 2523992"/>
              <a:gd name="connsiteX5" fmla="*/ 696055 w 2293397"/>
              <a:gd name="connsiteY5" fmla="*/ 303306 h 2523992"/>
              <a:gd name="connsiteX0" fmla="*/ 879531 w 2476873"/>
              <a:gd name="connsiteY0" fmla="*/ 303306 h 2523992"/>
              <a:gd name="connsiteX1" fmla="*/ 1750388 w 2476873"/>
              <a:gd name="connsiteY1" fmla="*/ 13020 h 2523992"/>
              <a:gd name="connsiteX2" fmla="*/ 2476103 w 2476873"/>
              <a:gd name="connsiteY2" fmla="*/ 317821 h 2523992"/>
              <a:gd name="connsiteX3" fmla="*/ 1851988 w 2476873"/>
              <a:gd name="connsiteY3" fmla="*/ 2523992 h 2523992"/>
              <a:gd name="connsiteX4" fmla="*/ 23188 w 2476873"/>
              <a:gd name="connsiteY4" fmla="*/ 1435420 h 2523992"/>
              <a:gd name="connsiteX5" fmla="*/ 879531 w 2476873"/>
              <a:gd name="connsiteY5" fmla="*/ 303306 h 25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873" h="2523992">
                <a:moveTo>
                  <a:pt x="879531" y="303306"/>
                </a:moveTo>
                <a:cubicBezTo>
                  <a:pt x="1167398" y="66239"/>
                  <a:pt x="1484293" y="10601"/>
                  <a:pt x="1750388" y="13020"/>
                </a:cubicBezTo>
                <a:cubicBezTo>
                  <a:pt x="2016483" y="15439"/>
                  <a:pt x="2459170" y="-100674"/>
                  <a:pt x="2476103" y="317821"/>
                </a:cubicBezTo>
                <a:cubicBezTo>
                  <a:pt x="2493036" y="736316"/>
                  <a:pt x="2229360" y="2274830"/>
                  <a:pt x="1851988" y="2523992"/>
                </a:cubicBezTo>
                <a:cubicBezTo>
                  <a:pt x="1416560" y="2424811"/>
                  <a:pt x="185264" y="1805534"/>
                  <a:pt x="23188" y="1435420"/>
                </a:cubicBezTo>
                <a:cubicBezTo>
                  <a:pt x="-138888" y="1065306"/>
                  <a:pt x="591664" y="540373"/>
                  <a:pt x="879531" y="30330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34874" y="2457450"/>
            <a:ext cx="2837600" cy="2839130"/>
            <a:chOff x="5434874" y="2457450"/>
            <a:chExt cx="2837600" cy="2839130"/>
          </a:xfrm>
        </p:grpSpPr>
        <p:sp>
          <p:nvSpPr>
            <p:cNvPr id="3" name="Oval 2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514447" y="4068223"/>
            <a:ext cx="1903373" cy="2102126"/>
            <a:chOff x="4514447" y="4068223"/>
            <a:chExt cx="1903373" cy="2102126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4514447" y="4260341"/>
              <a:ext cx="1861219" cy="1910008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5476840" y="4327017"/>
              <a:ext cx="940980" cy="9326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676739" y="4068223"/>
                  <a:ext cx="52213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739" y="4068223"/>
                  <a:ext cx="522131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643031" y="3604068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031" y="3604068"/>
                <a:ext cx="57381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6734198" y="1866827"/>
            <a:ext cx="1903373" cy="2102126"/>
            <a:chOff x="4514447" y="4068223"/>
            <a:chExt cx="1903373" cy="2102126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4514447" y="4260341"/>
              <a:ext cx="1861219" cy="1910008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5476840" y="4327017"/>
              <a:ext cx="940980" cy="9326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5676739" y="4068223"/>
                  <a:ext cx="52213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739" y="4068223"/>
                  <a:ext cx="522131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/>
          <p:cNvGrpSpPr/>
          <p:nvPr/>
        </p:nvGrpSpPr>
        <p:grpSpPr>
          <a:xfrm>
            <a:off x="6347756" y="2238755"/>
            <a:ext cx="1903373" cy="2102126"/>
            <a:chOff x="4514447" y="4068223"/>
            <a:chExt cx="1903373" cy="2102126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4514447" y="4260341"/>
              <a:ext cx="1861219" cy="1910008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5476840" y="4327017"/>
              <a:ext cx="940980" cy="9326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5676739" y="4068223"/>
                  <a:ext cx="52213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739" y="4068223"/>
                  <a:ext cx="522131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 rot="2730344">
                <a:off x="4502489" y="4406170"/>
                <a:ext cx="1364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30344">
                <a:off x="4502489" y="4406170"/>
                <a:ext cx="136447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 rot="2730344">
                <a:off x="6686032" y="2158937"/>
                <a:ext cx="1540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4.8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30344">
                <a:off x="6686032" y="2158937"/>
                <a:ext cx="154080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 rot="2730344">
                <a:off x="6326522" y="2529959"/>
                <a:ext cx="1364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30344">
                <a:off x="6326522" y="2529959"/>
                <a:ext cx="136447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6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0" grpId="1"/>
      <p:bldP spid="71" grpId="0"/>
      <p:bldP spid="71" grpId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Chvátal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Gomory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2839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0" i="1" baseline="300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compact convex</a:t>
                </a:r>
                <a:endParaRPr lang="en-US" baseline="30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rgbClr val="CC3399"/>
                        </a:solidFill>
                        <a:latin typeface="Cambria Math"/>
                      </a:rPr>
                      <m:t>CG</m:t>
                    </m:r>
                  </m:oMath>
                </a14:m>
                <a:r>
                  <a:rPr lang="en-US" dirty="0" smtClean="0">
                    <a:solidFill>
                      <a:srgbClr val="CC3399"/>
                    </a:solidFill>
                  </a:rPr>
                  <a:t> closure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C3399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rgbClr val="CC3399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CG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hr m:val="⋂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  <m:r>
                            <a:rPr lang="en-US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CG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2839"/>
                <a:ext cx="8839200" cy="5105400"/>
              </a:xfrm>
              <a:blipFill rotWithShape="1">
                <a:blip r:embed="rId3"/>
                <a:stretch>
                  <a:fillRect l="-138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38"/>
          <p:cNvSpPr/>
          <p:nvPr/>
        </p:nvSpPr>
        <p:spPr>
          <a:xfrm>
            <a:off x="5158409" y="2860807"/>
            <a:ext cx="2476873" cy="2523992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  <a:gd name="connsiteX0" fmla="*/ 769637 w 2389670"/>
              <a:gd name="connsiteY0" fmla="*/ 292386 h 2333801"/>
              <a:gd name="connsiteX1" fmla="*/ 1640494 w 2389670"/>
              <a:gd name="connsiteY1" fmla="*/ 2100 h 2333801"/>
              <a:gd name="connsiteX2" fmla="*/ 2366209 w 2389670"/>
              <a:gd name="connsiteY2" fmla="*/ 306901 h 2333801"/>
              <a:gd name="connsiteX3" fmla="*/ 2133980 w 2389670"/>
              <a:gd name="connsiteY3" fmla="*/ 2164729 h 2333801"/>
              <a:gd name="connsiteX4" fmla="*/ 1364725 w 2389670"/>
              <a:gd name="connsiteY4" fmla="*/ 2193760 h 2333801"/>
              <a:gd name="connsiteX5" fmla="*/ 43923 w 2389670"/>
              <a:gd name="connsiteY5" fmla="*/ 1685758 h 2333801"/>
              <a:gd name="connsiteX6" fmla="*/ 769637 w 2389670"/>
              <a:gd name="connsiteY6" fmla="*/ 292386 h 2333801"/>
              <a:gd name="connsiteX0" fmla="*/ 749742 w 2369775"/>
              <a:gd name="connsiteY0" fmla="*/ 292386 h 2550718"/>
              <a:gd name="connsiteX1" fmla="*/ 1620599 w 2369775"/>
              <a:gd name="connsiteY1" fmla="*/ 2100 h 2550718"/>
              <a:gd name="connsiteX2" fmla="*/ 2346314 w 2369775"/>
              <a:gd name="connsiteY2" fmla="*/ 306901 h 2550718"/>
              <a:gd name="connsiteX3" fmla="*/ 2114085 w 2369775"/>
              <a:gd name="connsiteY3" fmla="*/ 2164729 h 2550718"/>
              <a:gd name="connsiteX4" fmla="*/ 1664145 w 2369775"/>
              <a:gd name="connsiteY4" fmla="*/ 2527588 h 2550718"/>
              <a:gd name="connsiteX5" fmla="*/ 24028 w 2369775"/>
              <a:gd name="connsiteY5" fmla="*/ 1685758 h 2550718"/>
              <a:gd name="connsiteX6" fmla="*/ 749742 w 2369775"/>
              <a:gd name="connsiteY6" fmla="*/ 292386 h 2550718"/>
              <a:gd name="connsiteX0" fmla="*/ 693385 w 2313418"/>
              <a:gd name="connsiteY0" fmla="*/ 292386 h 2550718"/>
              <a:gd name="connsiteX1" fmla="*/ 1564242 w 2313418"/>
              <a:gd name="connsiteY1" fmla="*/ 2100 h 2550718"/>
              <a:gd name="connsiteX2" fmla="*/ 2289957 w 2313418"/>
              <a:gd name="connsiteY2" fmla="*/ 306901 h 2550718"/>
              <a:gd name="connsiteX3" fmla="*/ 2057728 w 2313418"/>
              <a:gd name="connsiteY3" fmla="*/ 2164729 h 2550718"/>
              <a:gd name="connsiteX4" fmla="*/ 1607788 w 2313418"/>
              <a:gd name="connsiteY4" fmla="*/ 2527588 h 2550718"/>
              <a:gd name="connsiteX5" fmla="*/ 25728 w 2313418"/>
              <a:gd name="connsiteY5" fmla="*/ 1801872 h 2550718"/>
              <a:gd name="connsiteX6" fmla="*/ 693385 w 2313418"/>
              <a:gd name="connsiteY6" fmla="*/ 292386 h 2550718"/>
              <a:gd name="connsiteX0" fmla="*/ 739328 w 2359361"/>
              <a:gd name="connsiteY0" fmla="*/ 292386 h 2550718"/>
              <a:gd name="connsiteX1" fmla="*/ 1610185 w 2359361"/>
              <a:gd name="connsiteY1" fmla="*/ 2100 h 2550718"/>
              <a:gd name="connsiteX2" fmla="*/ 2335900 w 2359361"/>
              <a:gd name="connsiteY2" fmla="*/ 306901 h 2550718"/>
              <a:gd name="connsiteX3" fmla="*/ 2103671 w 2359361"/>
              <a:gd name="connsiteY3" fmla="*/ 2164729 h 2550718"/>
              <a:gd name="connsiteX4" fmla="*/ 1653731 w 2359361"/>
              <a:gd name="connsiteY4" fmla="*/ 2527588 h 2550718"/>
              <a:gd name="connsiteX5" fmla="*/ 71671 w 2359361"/>
              <a:gd name="connsiteY5" fmla="*/ 1801872 h 2550718"/>
              <a:gd name="connsiteX6" fmla="*/ 739328 w 2359361"/>
              <a:gd name="connsiteY6" fmla="*/ 292386 h 2550718"/>
              <a:gd name="connsiteX0" fmla="*/ 739328 w 2339204"/>
              <a:gd name="connsiteY0" fmla="*/ 304489 h 2708926"/>
              <a:gd name="connsiteX1" fmla="*/ 1610185 w 2339204"/>
              <a:gd name="connsiteY1" fmla="*/ 14203 h 2708926"/>
              <a:gd name="connsiteX2" fmla="*/ 2335900 w 2339204"/>
              <a:gd name="connsiteY2" fmla="*/ 319004 h 2708926"/>
              <a:gd name="connsiteX3" fmla="*/ 1856928 w 2339204"/>
              <a:gd name="connsiteY3" fmla="*/ 2554203 h 2708926"/>
              <a:gd name="connsiteX4" fmla="*/ 1653731 w 2339204"/>
              <a:gd name="connsiteY4" fmla="*/ 2539691 h 2708926"/>
              <a:gd name="connsiteX5" fmla="*/ 71671 w 2339204"/>
              <a:gd name="connsiteY5" fmla="*/ 1813975 h 2708926"/>
              <a:gd name="connsiteX6" fmla="*/ 739328 w 2339204"/>
              <a:gd name="connsiteY6" fmla="*/ 304489 h 2708926"/>
              <a:gd name="connsiteX0" fmla="*/ 674147 w 2274023"/>
              <a:gd name="connsiteY0" fmla="*/ 304489 h 2657568"/>
              <a:gd name="connsiteX1" fmla="*/ 1545004 w 2274023"/>
              <a:gd name="connsiteY1" fmla="*/ 14203 h 2657568"/>
              <a:gd name="connsiteX2" fmla="*/ 2270719 w 2274023"/>
              <a:gd name="connsiteY2" fmla="*/ 319004 h 2657568"/>
              <a:gd name="connsiteX3" fmla="*/ 1791747 w 2274023"/>
              <a:gd name="connsiteY3" fmla="*/ 2554203 h 2657568"/>
              <a:gd name="connsiteX4" fmla="*/ 1080550 w 2274023"/>
              <a:gd name="connsiteY4" fmla="*/ 2292948 h 2657568"/>
              <a:gd name="connsiteX5" fmla="*/ 6490 w 2274023"/>
              <a:gd name="connsiteY5" fmla="*/ 1813975 h 2657568"/>
              <a:gd name="connsiteX6" fmla="*/ 674147 w 2274023"/>
              <a:gd name="connsiteY6" fmla="*/ 304489 h 2657568"/>
              <a:gd name="connsiteX0" fmla="*/ 674147 w 2270935"/>
              <a:gd name="connsiteY0" fmla="*/ 303894 h 2644547"/>
              <a:gd name="connsiteX1" fmla="*/ 1545004 w 2270935"/>
              <a:gd name="connsiteY1" fmla="*/ 13608 h 2644547"/>
              <a:gd name="connsiteX2" fmla="*/ 2270719 w 2270935"/>
              <a:gd name="connsiteY2" fmla="*/ 318409 h 2644547"/>
              <a:gd name="connsiteX3" fmla="*/ 1617575 w 2270935"/>
              <a:gd name="connsiteY3" fmla="*/ 2539094 h 2644547"/>
              <a:gd name="connsiteX4" fmla="*/ 1080550 w 2270935"/>
              <a:gd name="connsiteY4" fmla="*/ 2292353 h 2644547"/>
              <a:gd name="connsiteX5" fmla="*/ 6490 w 2270935"/>
              <a:gd name="connsiteY5" fmla="*/ 1813380 h 2644547"/>
              <a:gd name="connsiteX6" fmla="*/ 674147 w 2270935"/>
              <a:gd name="connsiteY6" fmla="*/ 303894 h 2644547"/>
              <a:gd name="connsiteX0" fmla="*/ 674147 w 2272860"/>
              <a:gd name="connsiteY0" fmla="*/ 299967 h 2634358"/>
              <a:gd name="connsiteX1" fmla="*/ 1545004 w 2272860"/>
              <a:gd name="connsiteY1" fmla="*/ 9681 h 2634358"/>
              <a:gd name="connsiteX2" fmla="*/ 2270719 w 2272860"/>
              <a:gd name="connsiteY2" fmla="*/ 314482 h 2634358"/>
              <a:gd name="connsiteX3" fmla="*/ 1762720 w 2272860"/>
              <a:gd name="connsiteY3" fmla="*/ 2433568 h 2634358"/>
              <a:gd name="connsiteX4" fmla="*/ 1617575 w 2272860"/>
              <a:gd name="connsiteY4" fmla="*/ 2535167 h 2634358"/>
              <a:gd name="connsiteX5" fmla="*/ 1080550 w 2272860"/>
              <a:gd name="connsiteY5" fmla="*/ 2288426 h 2634358"/>
              <a:gd name="connsiteX6" fmla="*/ 6490 w 2272860"/>
              <a:gd name="connsiteY6" fmla="*/ 1809453 h 2634358"/>
              <a:gd name="connsiteX7" fmla="*/ 674147 w 2272860"/>
              <a:gd name="connsiteY7" fmla="*/ 299967 h 2634358"/>
              <a:gd name="connsiteX0" fmla="*/ 694710 w 2293423"/>
              <a:gd name="connsiteY0" fmla="*/ 299967 h 2662929"/>
              <a:gd name="connsiteX1" fmla="*/ 1565567 w 2293423"/>
              <a:gd name="connsiteY1" fmla="*/ 9681 h 2662929"/>
              <a:gd name="connsiteX2" fmla="*/ 2291282 w 2293423"/>
              <a:gd name="connsiteY2" fmla="*/ 314482 h 2662929"/>
              <a:gd name="connsiteX3" fmla="*/ 1783283 w 2293423"/>
              <a:gd name="connsiteY3" fmla="*/ 2433568 h 2662929"/>
              <a:gd name="connsiteX4" fmla="*/ 1638138 w 2293423"/>
              <a:gd name="connsiteY4" fmla="*/ 2535167 h 2662929"/>
              <a:gd name="connsiteX5" fmla="*/ 27053 w 2293423"/>
              <a:gd name="connsiteY5" fmla="*/ 1809453 h 2662929"/>
              <a:gd name="connsiteX6" fmla="*/ 694710 w 2293423"/>
              <a:gd name="connsiteY6" fmla="*/ 299967 h 2662929"/>
              <a:gd name="connsiteX0" fmla="*/ 694710 w 2291649"/>
              <a:gd name="connsiteY0" fmla="*/ 303893 h 2597745"/>
              <a:gd name="connsiteX1" fmla="*/ 1565567 w 2291649"/>
              <a:gd name="connsiteY1" fmla="*/ 13607 h 2597745"/>
              <a:gd name="connsiteX2" fmla="*/ 2291282 w 2291649"/>
              <a:gd name="connsiteY2" fmla="*/ 318408 h 2597745"/>
              <a:gd name="connsiteX3" fmla="*/ 1638138 w 2291649"/>
              <a:gd name="connsiteY3" fmla="*/ 2539093 h 2597745"/>
              <a:gd name="connsiteX4" fmla="*/ 27053 w 2291649"/>
              <a:gd name="connsiteY4" fmla="*/ 1813379 h 2597745"/>
              <a:gd name="connsiteX5" fmla="*/ 694710 w 2291649"/>
              <a:gd name="connsiteY5" fmla="*/ 303893 h 2597745"/>
              <a:gd name="connsiteX0" fmla="*/ 698105 w 2296432"/>
              <a:gd name="connsiteY0" fmla="*/ 306328 h 2654940"/>
              <a:gd name="connsiteX1" fmla="*/ 1568962 w 2296432"/>
              <a:gd name="connsiteY1" fmla="*/ 16042 h 2654940"/>
              <a:gd name="connsiteX2" fmla="*/ 2294677 w 2296432"/>
              <a:gd name="connsiteY2" fmla="*/ 320843 h 2654940"/>
              <a:gd name="connsiteX3" fmla="*/ 1714105 w 2296432"/>
              <a:gd name="connsiteY3" fmla="*/ 2599585 h 2654940"/>
              <a:gd name="connsiteX4" fmla="*/ 30448 w 2296432"/>
              <a:gd name="connsiteY4" fmla="*/ 1815814 h 2654940"/>
              <a:gd name="connsiteX5" fmla="*/ 698105 w 2296432"/>
              <a:gd name="connsiteY5" fmla="*/ 306328 h 2654940"/>
              <a:gd name="connsiteX0" fmla="*/ 698105 w 2296432"/>
              <a:gd name="connsiteY0" fmla="*/ 306328 h 2599585"/>
              <a:gd name="connsiteX1" fmla="*/ 1568962 w 2296432"/>
              <a:gd name="connsiteY1" fmla="*/ 16042 h 2599585"/>
              <a:gd name="connsiteX2" fmla="*/ 2294677 w 2296432"/>
              <a:gd name="connsiteY2" fmla="*/ 320843 h 2599585"/>
              <a:gd name="connsiteX3" fmla="*/ 1714105 w 2296432"/>
              <a:gd name="connsiteY3" fmla="*/ 2599585 h 2599585"/>
              <a:gd name="connsiteX4" fmla="*/ 30448 w 2296432"/>
              <a:gd name="connsiteY4" fmla="*/ 1815814 h 2599585"/>
              <a:gd name="connsiteX5" fmla="*/ 698105 w 2296432"/>
              <a:gd name="connsiteY5" fmla="*/ 306328 h 2599585"/>
              <a:gd name="connsiteX0" fmla="*/ 799352 w 2397679"/>
              <a:gd name="connsiteY0" fmla="*/ 306328 h 2599585"/>
              <a:gd name="connsiteX1" fmla="*/ 1670209 w 2397679"/>
              <a:gd name="connsiteY1" fmla="*/ 16042 h 2599585"/>
              <a:gd name="connsiteX2" fmla="*/ 2395924 w 2397679"/>
              <a:gd name="connsiteY2" fmla="*/ 320843 h 2599585"/>
              <a:gd name="connsiteX3" fmla="*/ 1815352 w 2397679"/>
              <a:gd name="connsiteY3" fmla="*/ 2599585 h 2599585"/>
              <a:gd name="connsiteX4" fmla="*/ 131695 w 2397679"/>
              <a:gd name="connsiteY4" fmla="*/ 1815814 h 2599585"/>
              <a:gd name="connsiteX5" fmla="*/ 799352 w 2397679"/>
              <a:gd name="connsiteY5" fmla="*/ 306328 h 2599585"/>
              <a:gd name="connsiteX0" fmla="*/ 696055 w 2293397"/>
              <a:gd name="connsiteY0" fmla="*/ 303306 h 2523992"/>
              <a:gd name="connsiteX1" fmla="*/ 1566912 w 2293397"/>
              <a:gd name="connsiteY1" fmla="*/ 13020 h 2523992"/>
              <a:gd name="connsiteX2" fmla="*/ 2292627 w 2293397"/>
              <a:gd name="connsiteY2" fmla="*/ 317821 h 2523992"/>
              <a:gd name="connsiteX3" fmla="*/ 1668512 w 2293397"/>
              <a:gd name="connsiteY3" fmla="*/ 2523992 h 2523992"/>
              <a:gd name="connsiteX4" fmla="*/ 28398 w 2293397"/>
              <a:gd name="connsiteY4" fmla="*/ 1812792 h 2523992"/>
              <a:gd name="connsiteX5" fmla="*/ 696055 w 2293397"/>
              <a:gd name="connsiteY5" fmla="*/ 303306 h 2523992"/>
              <a:gd name="connsiteX0" fmla="*/ 879531 w 2476873"/>
              <a:gd name="connsiteY0" fmla="*/ 303306 h 2523992"/>
              <a:gd name="connsiteX1" fmla="*/ 1750388 w 2476873"/>
              <a:gd name="connsiteY1" fmla="*/ 13020 h 2523992"/>
              <a:gd name="connsiteX2" fmla="*/ 2476103 w 2476873"/>
              <a:gd name="connsiteY2" fmla="*/ 317821 h 2523992"/>
              <a:gd name="connsiteX3" fmla="*/ 1851988 w 2476873"/>
              <a:gd name="connsiteY3" fmla="*/ 2523992 h 2523992"/>
              <a:gd name="connsiteX4" fmla="*/ 23188 w 2476873"/>
              <a:gd name="connsiteY4" fmla="*/ 1435420 h 2523992"/>
              <a:gd name="connsiteX5" fmla="*/ 879531 w 2476873"/>
              <a:gd name="connsiteY5" fmla="*/ 303306 h 25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873" h="2523992">
                <a:moveTo>
                  <a:pt x="879531" y="303306"/>
                </a:moveTo>
                <a:cubicBezTo>
                  <a:pt x="1167398" y="66239"/>
                  <a:pt x="1484293" y="10601"/>
                  <a:pt x="1750388" y="13020"/>
                </a:cubicBezTo>
                <a:cubicBezTo>
                  <a:pt x="2016483" y="15439"/>
                  <a:pt x="2459170" y="-100674"/>
                  <a:pt x="2476103" y="317821"/>
                </a:cubicBezTo>
                <a:cubicBezTo>
                  <a:pt x="2493036" y="736316"/>
                  <a:pt x="2229360" y="2274830"/>
                  <a:pt x="1851988" y="2523992"/>
                </a:cubicBezTo>
                <a:cubicBezTo>
                  <a:pt x="1416560" y="2424811"/>
                  <a:pt x="185264" y="1805534"/>
                  <a:pt x="23188" y="1435420"/>
                </a:cubicBezTo>
                <a:cubicBezTo>
                  <a:pt x="-138888" y="1065306"/>
                  <a:pt x="591664" y="540373"/>
                  <a:pt x="879531" y="30330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34874" y="2457450"/>
            <a:ext cx="2837600" cy="2839130"/>
            <a:chOff x="5434874" y="2457450"/>
            <a:chExt cx="2837600" cy="2839130"/>
          </a:xfrm>
        </p:grpSpPr>
        <p:sp>
          <p:nvSpPr>
            <p:cNvPr id="3" name="Oval 2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79183" y="2895034"/>
            <a:ext cx="1037993" cy="1871306"/>
            <a:chOff x="7679183" y="2895034"/>
            <a:chExt cx="1037993" cy="18713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8088479" y="3784137"/>
                  <a:ext cx="62869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8479" y="3784137"/>
                  <a:ext cx="628697" cy="57342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57"/>
            <p:cNvGrpSpPr/>
            <p:nvPr/>
          </p:nvGrpSpPr>
          <p:grpSpPr>
            <a:xfrm rot="5400000">
              <a:off x="7224256" y="3349961"/>
              <a:ext cx="1871306" cy="961451"/>
              <a:chOff x="5453059" y="3373181"/>
              <a:chExt cx="1871306" cy="961451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5453059" y="4331970"/>
                <a:ext cx="1871306" cy="266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V="1">
                <a:off x="6392357" y="3373181"/>
                <a:ext cx="5507" cy="9398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/>
        </p:nvGrpSpPr>
        <p:grpSpPr>
          <a:xfrm>
            <a:off x="5989228" y="5416570"/>
            <a:ext cx="1871306" cy="961451"/>
            <a:chOff x="5989228" y="5416570"/>
            <a:chExt cx="1871306" cy="961451"/>
          </a:xfrm>
        </p:grpSpPr>
        <p:grpSp>
          <p:nvGrpSpPr>
            <p:cNvPr id="61" name="Group 60"/>
            <p:cNvGrpSpPr/>
            <p:nvPr/>
          </p:nvGrpSpPr>
          <p:grpSpPr>
            <a:xfrm rot="10800000">
              <a:off x="5989228" y="5416570"/>
              <a:ext cx="1871306" cy="961451"/>
              <a:chOff x="5453059" y="3373181"/>
              <a:chExt cx="1871306" cy="961451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5453059" y="4331970"/>
                <a:ext cx="1871306" cy="266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V="1">
                <a:off x="6392357" y="3373181"/>
                <a:ext cx="5507" cy="9398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6282850" y="5761767"/>
                  <a:ext cx="62869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2850" y="5761767"/>
                  <a:ext cx="628697" cy="57342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619420" y="2203426"/>
            <a:ext cx="1123982" cy="1871306"/>
            <a:chOff x="4619420" y="2203426"/>
            <a:chExt cx="1123982" cy="1871306"/>
          </a:xfrm>
        </p:grpSpPr>
        <p:grpSp>
          <p:nvGrpSpPr>
            <p:cNvPr id="64" name="Group 63"/>
            <p:cNvGrpSpPr/>
            <p:nvPr/>
          </p:nvGrpSpPr>
          <p:grpSpPr>
            <a:xfrm rot="18839429">
              <a:off x="4327024" y="2658353"/>
              <a:ext cx="1871306" cy="961451"/>
              <a:chOff x="5453059" y="3373181"/>
              <a:chExt cx="1871306" cy="961451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5453059" y="4331970"/>
                <a:ext cx="1871306" cy="266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V="1">
                <a:off x="6392357" y="3373181"/>
                <a:ext cx="5507" cy="9398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4619420" y="2860643"/>
                  <a:ext cx="62869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9420" y="2860643"/>
                  <a:ext cx="628697" cy="57342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5879779" y="1799761"/>
            <a:ext cx="1871306" cy="1023753"/>
            <a:chOff x="5879779" y="1799761"/>
            <a:chExt cx="1871306" cy="1023753"/>
          </a:xfrm>
        </p:grpSpPr>
        <p:grpSp>
          <p:nvGrpSpPr>
            <p:cNvPr id="20" name="Group 19"/>
            <p:cNvGrpSpPr/>
            <p:nvPr/>
          </p:nvGrpSpPr>
          <p:grpSpPr>
            <a:xfrm>
              <a:off x="5879779" y="1862063"/>
              <a:ext cx="1871306" cy="961451"/>
              <a:chOff x="5453059" y="3373181"/>
              <a:chExt cx="1871306" cy="961451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5453059" y="4331970"/>
                <a:ext cx="1871306" cy="266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endCxn id="24" idx="0"/>
              </p:cNvCxnSpPr>
              <p:nvPr/>
            </p:nvCxnSpPr>
            <p:spPr>
              <a:xfrm flipV="1">
                <a:off x="6392357" y="3373181"/>
                <a:ext cx="5507" cy="9398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6877390" y="1799761"/>
                  <a:ext cx="62869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7390" y="1799761"/>
                  <a:ext cx="628697" cy="57342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643031" y="3604068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031" y="3604068"/>
                <a:ext cx="57381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381649" y="3976330"/>
            <a:ext cx="961451" cy="1871306"/>
            <a:chOff x="7381649" y="3976330"/>
            <a:chExt cx="961451" cy="1871306"/>
          </a:xfrm>
        </p:grpSpPr>
        <p:grpSp>
          <p:nvGrpSpPr>
            <p:cNvPr id="41" name="Group 40"/>
            <p:cNvGrpSpPr/>
            <p:nvPr/>
          </p:nvGrpSpPr>
          <p:grpSpPr>
            <a:xfrm rot="6446917">
              <a:off x="6926722" y="4431257"/>
              <a:ext cx="1871306" cy="961451"/>
              <a:chOff x="5453059" y="3373181"/>
              <a:chExt cx="1871306" cy="961451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5453059" y="4331970"/>
                <a:ext cx="1871306" cy="266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6392357" y="3373181"/>
                <a:ext cx="5507" cy="9398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7674342" y="4837303"/>
                  <a:ext cx="62869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342" y="4837303"/>
                  <a:ext cx="628697" cy="57342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4737375" y="4885336"/>
            <a:ext cx="1871306" cy="961451"/>
            <a:chOff x="4737375" y="4885336"/>
            <a:chExt cx="1871306" cy="961451"/>
          </a:xfrm>
        </p:grpSpPr>
        <p:grpSp>
          <p:nvGrpSpPr>
            <p:cNvPr id="46" name="Group 45"/>
            <p:cNvGrpSpPr/>
            <p:nvPr/>
          </p:nvGrpSpPr>
          <p:grpSpPr>
            <a:xfrm rot="12430196">
              <a:off x="4737375" y="4885336"/>
              <a:ext cx="1871306" cy="961451"/>
              <a:chOff x="5453059" y="3373181"/>
              <a:chExt cx="1871306" cy="961451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5453059" y="4331970"/>
                <a:ext cx="1871306" cy="266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6392357" y="3373181"/>
                <a:ext cx="5507" cy="9398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942245" y="5062178"/>
                  <a:ext cx="62869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2245" y="5062178"/>
                  <a:ext cx="628697" cy="57342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900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Chvátal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Gomory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5363" y="1605234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0" i="1" baseline="300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compact convex</a:t>
                </a:r>
                <a:endParaRPr lang="en-US" baseline="30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rgbClr val="CC3399"/>
                        </a:solidFill>
                        <a:latin typeface="Cambria Math"/>
                      </a:rPr>
                      <m:t>CG</m:t>
                    </m:r>
                  </m:oMath>
                </a14:m>
                <a:r>
                  <a:rPr lang="en-US" dirty="0" smtClean="0">
                    <a:solidFill>
                      <a:srgbClr val="CC3399"/>
                    </a:solidFill>
                  </a:rPr>
                  <a:t> closure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C3399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rgbClr val="CC3399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CG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hr m:val="⋂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  <m:r>
                            <a:rPr lang="en-US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CG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363" y="1605234"/>
                <a:ext cx="8839200" cy="5105400"/>
              </a:xfrm>
              <a:blipFill rotWithShape="1">
                <a:blip r:embed="rId3"/>
                <a:stretch>
                  <a:fillRect l="-138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41"/>
          <p:cNvSpPr/>
          <p:nvPr/>
        </p:nvSpPr>
        <p:spPr>
          <a:xfrm>
            <a:off x="5158409" y="2860807"/>
            <a:ext cx="2476873" cy="2523992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  <a:gd name="connsiteX0" fmla="*/ 769637 w 2389670"/>
              <a:gd name="connsiteY0" fmla="*/ 292386 h 2333801"/>
              <a:gd name="connsiteX1" fmla="*/ 1640494 w 2389670"/>
              <a:gd name="connsiteY1" fmla="*/ 2100 h 2333801"/>
              <a:gd name="connsiteX2" fmla="*/ 2366209 w 2389670"/>
              <a:gd name="connsiteY2" fmla="*/ 306901 h 2333801"/>
              <a:gd name="connsiteX3" fmla="*/ 2133980 w 2389670"/>
              <a:gd name="connsiteY3" fmla="*/ 2164729 h 2333801"/>
              <a:gd name="connsiteX4" fmla="*/ 1364725 w 2389670"/>
              <a:gd name="connsiteY4" fmla="*/ 2193760 h 2333801"/>
              <a:gd name="connsiteX5" fmla="*/ 43923 w 2389670"/>
              <a:gd name="connsiteY5" fmla="*/ 1685758 h 2333801"/>
              <a:gd name="connsiteX6" fmla="*/ 769637 w 2389670"/>
              <a:gd name="connsiteY6" fmla="*/ 292386 h 2333801"/>
              <a:gd name="connsiteX0" fmla="*/ 749742 w 2369775"/>
              <a:gd name="connsiteY0" fmla="*/ 292386 h 2550718"/>
              <a:gd name="connsiteX1" fmla="*/ 1620599 w 2369775"/>
              <a:gd name="connsiteY1" fmla="*/ 2100 h 2550718"/>
              <a:gd name="connsiteX2" fmla="*/ 2346314 w 2369775"/>
              <a:gd name="connsiteY2" fmla="*/ 306901 h 2550718"/>
              <a:gd name="connsiteX3" fmla="*/ 2114085 w 2369775"/>
              <a:gd name="connsiteY3" fmla="*/ 2164729 h 2550718"/>
              <a:gd name="connsiteX4" fmla="*/ 1664145 w 2369775"/>
              <a:gd name="connsiteY4" fmla="*/ 2527588 h 2550718"/>
              <a:gd name="connsiteX5" fmla="*/ 24028 w 2369775"/>
              <a:gd name="connsiteY5" fmla="*/ 1685758 h 2550718"/>
              <a:gd name="connsiteX6" fmla="*/ 749742 w 2369775"/>
              <a:gd name="connsiteY6" fmla="*/ 292386 h 2550718"/>
              <a:gd name="connsiteX0" fmla="*/ 693385 w 2313418"/>
              <a:gd name="connsiteY0" fmla="*/ 292386 h 2550718"/>
              <a:gd name="connsiteX1" fmla="*/ 1564242 w 2313418"/>
              <a:gd name="connsiteY1" fmla="*/ 2100 h 2550718"/>
              <a:gd name="connsiteX2" fmla="*/ 2289957 w 2313418"/>
              <a:gd name="connsiteY2" fmla="*/ 306901 h 2550718"/>
              <a:gd name="connsiteX3" fmla="*/ 2057728 w 2313418"/>
              <a:gd name="connsiteY3" fmla="*/ 2164729 h 2550718"/>
              <a:gd name="connsiteX4" fmla="*/ 1607788 w 2313418"/>
              <a:gd name="connsiteY4" fmla="*/ 2527588 h 2550718"/>
              <a:gd name="connsiteX5" fmla="*/ 25728 w 2313418"/>
              <a:gd name="connsiteY5" fmla="*/ 1801872 h 2550718"/>
              <a:gd name="connsiteX6" fmla="*/ 693385 w 2313418"/>
              <a:gd name="connsiteY6" fmla="*/ 292386 h 2550718"/>
              <a:gd name="connsiteX0" fmla="*/ 739328 w 2359361"/>
              <a:gd name="connsiteY0" fmla="*/ 292386 h 2550718"/>
              <a:gd name="connsiteX1" fmla="*/ 1610185 w 2359361"/>
              <a:gd name="connsiteY1" fmla="*/ 2100 h 2550718"/>
              <a:gd name="connsiteX2" fmla="*/ 2335900 w 2359361"/>
              <a:gd name="connsiteY2" fmla="*/ 306901 h 2550718"/>
              <a:gd name="connsiteX3" fmla="*/ 2103671 w 2359361"/>
              <a:gd name="connsiteY3" fmla="*/ 2164729 h 2550718"/>
              <a:gd name="connsiteX4" fmla="*/ 1653731 w 2359361"/>
              <a:gd name="connsiteY4" fmla="*/ 2527588 h 2550718"/>
              <a:gd name="connsiteX5" fmla="*/ 71671 w 2359361"/>
              <a:gd name="connsiteY5" fmla="*/ 1801872 h 2550718"/>
              <a:gd name="connsiteX6" fmla="*/ 739328 w 2359361"/>
              <a:gd name="connsiteY6" fmla="*/ 292386 h 2550718"/>
              <a:gd name="connsiteX0" fmla="*/ 739328 w 2339204"/>
              <a:gd name="connsiteY0" fmla="*/ 304489 h 2708926"/>
              <a:gd name="connsiteX1" fmla="*/ 1610185 w 2339204"/>
              <a:gd name="connsiteY1" fmla="*/ 14203 h 2708926"/>
              <a:gd name="connsiteX2" fmla="*/ 2335900 w 2339204"/>
              <a:gd name="connsiteY2" fmla="*/ 319004 h 2708926"/>
              <a:gd name="connsiteX3" fmla="*/ 1856928 w 2339204"/>
              <a:gd name="connsiteY3" fmla="*/ 2554203 h 2708926"/>
              <a:gd name="connsiteX4" fmla="*/ 1653731 w 2339204"/>
              <a:gd name="connsiteY4" fmla="*/ 2539691 h 2708926"/>
              <a:gd name="connsiteX5" fmla="*/ 71671 w 2339204"/>
              <a:gd name="connsiteY5" fmla="*/ 1813975 h 2708926"/>
              <a:gd name="connsiteX6" fmla="*/ 739328 w 2339204"/>
              <a:gd name="connsiteY6" fmla="*/ 304489 h 2708926"/>
              <a:gd name="connsiteX0" fmla="*/ 674147 w 2274023"/>
              <a:gd name="connsiteY0" fmla="*/ 304489 h 2657568"/>
              <a:gd name="connsiteX1" fmla="*/ 1545004 w 2274023"/>
              <a:gd name="connsiteY1" fmla="*/ 14203 h 2657568"/>
              <a:gd name="connsiteX2" fmla="*/ 2270719 w 2274023"/>
              <a:gd name="connsiteY2" fmla="*/ 319004 h 2657568"/>
              <a:gd name="connsiteX3" fmla="*/ 1791747 w 2274023"/>
              <a:gd name="connsiteY3" fmla="*/ 2554203 h 2657568"/>
              <a:gd name="connsiteX4" fmla="*/ 1080550 w 2274023"/>
              <a:gd name="connsiteY4" fmla="*/ 2292948 h 2657568"/>
              <a:gd name="connsiteX5" fmla="*/ 6490 w 2274023"/>
              <a:gd name="connsiteY5" fmla="*/ 1813975 h 2657568"/>
              <a:gd name="connsiteX6" fmla="*/ 674147 w 2274023"/>
              <a:gd name="connsiteY6" fmla="*/ 304489 h 2657568"/>
              <a:gd name="connsiteX0" fmla="*/ 674147 w 2270935"/>
              <a:gd name="connsiteY0" fmla="*/ 303894 h 2644547"/>
              <a:gd name="connsiteX1" fmla="*/ 1545004 w 2270935"/>
              <a:gd name="connsiteY1" fmla="*/ 13608 h 2644547"/>
              <a:gd name="connsiteX2" fmla="*/ 2270719 w 2270935"/>
              <a:gd name="connsiteY2" fmla="*/ 318409 h 2644547"/>
              <a:gd name="connsiteX3" fmla="*/ 1617575 w 2270935"/>
              <a:gd name="connsiteY3" fmla="*/ 2539094 h 2644547"/>
              <a:gd name="connsiteX4" fmla="*/ 1080550 w 2270935"/>
              <a:gd name="connsiteY4" fmla="*/ 2292353 h 2644547"/>
              <a:gd name="connsiteX5" fmla="*/ 6490 w 2270935"/>
              <a:gd name="connsiteY5" fmla="*/ 1813380 h 2644547"/>
              <a:gd name="connsiteX6" fmla="*/ 674147 w 2270935"/>
              <a:gd name="connsiteY6" fmla="*/ 303894 h 2644547"/>
              <a:gd name="connsiteX0" fmla="*/ 674147 w 2272860"/>
              <a:gd name="connsiteY0" fmla="*/ 299967 h 2634358"/>
              <a:gd name="connsiteX1" fmla="*/ 1545004 w 2272860"/>
              <a:gd name="connsiteY1" fmla="*/ 9681 h 2634358"/>
              <a:gd name="connsiteX2" fmla="*/ 2270719 w 2272860"/>
              <a:gd name="connsiteY2" fmla="*/ 314482 h 2634358"/>
              <a:gd name="connsiteX3" fmla="*/ 1762720 w 2272860"/>
              <a:gd name="connsiteY3" fmla="*/ 2433568 h 2634358"/>
              <a:gd name="connsiteX4" fmla="*/ 1617575 w 2272860"/>
              <a:gd name="connsiteY4" fmla="*/ 2535167 h 2634358"/>
              <a:gd name="connsiteX5" fmla="*/ 1080550 w 2272860"/>
              <a:gd name="connsiteY5" fmla="*/ 2288426 h 2634358"/>
              <a:gd name="connsiteX6" fmla="*/ 6490 w 2272860"/>
              <a:gd name="connsiteY6" fmla="*/ 1809453 h 2634358"/>
              <a:gd name="connsiteX7" fmla="*/ 674147 w 2272860"/>
              <a:gd name="connsiteY7" fmla="*/ 299967 h 2634358"/>
              <a:gd name="connsiteX0" fmla="*/ 694710 w 2293423"/>
              <a:gd name="connsiteY0" fmla="*/ 299967 h 2662929"/>
              <a:gd name="connsiteX1" fmla="*/ 1565567 w 2293423"/>
              <a:gd name="connsiteY1" fmla="*/ 9681 h 2662929"/>
              <a:gd name="connsiteX2" fmla="*/ 2291282 w 2293423"/>
              <a:gd name="connsiteY2" fmla="*/ 314482 h 2662929"/>
              <a:gd name="connsiteX3" fmla="*/ 1783283 w 2293423"/>
              <a:gd name="connsiteY3" fmla="*/ 2433568 h 2662929"/>
              <a:gd name="connsiteX4" fmla="*/ 1638138 w 2293423"/>
              <a:gd name="connsiteY4" fmla="*/ 2535167 h 2662929"/>
              <a:gd name="connsiteX5" fmla="*/ 27053 w 2293423"/>
              <a:gd name="connsiteY5" fmla="*/ 1809453 h 2662929"/>
              <a:gd name="connsiteX6" fmla="*/ 694710 w 2293423"/>
              <a:gd name="connsiteY6" fmla="*/ 299967 h 2662929"/>
              <a:gd name="connsiteX0" fmla="*/ 694710 w 2291649"/>
              <a:gd name="connsiteY0" fmla="*/ 303893 h 2597745"/>
              <a:gd name="connsiteX1" fmla="*/ 1565567 w 2291649"/>
              <a:gd name="connsiteY1" fmla="*/ 13607 h 2597745"/>
              <a:gd name="connsiteX2" fmla="*/ 2291282 w 2291649"/>
              <a:gd name="connsiteY2" fmla="*/ 318408 h 2597745"/>
              <a:gd name="connsiteX3" fmla="*/ 1638138 w 2291649"/>
              <a:gd name="connsiteY3" fmla="*/ 2539093 h 2597745"/>
              <a:gd name="connsiteX4" fmla="*/ 27053 w 2291649"/>
              <a:gd name="connsiteY4" fmla="*/ 1813379 h 2597745"/>
              <a:gd name="connsiteX5" fmla="*/ 694710 w 2291649"/>
              <a:gd name="connsiteY5" fmla="*/ 303893 h 2597745"/>
              <a:gd name="connsiteX0" fmla="*/ 698105 w 2296432"/>
              <a:gd name="connsiteY0" fmla="*/ 306328 h 2654940"/>
              <a:gd name="connsiteX1" fmla="*/ 1568962 w 2296432"/>
              <a:gd name="connsiteY1" fmla="*/ 16042 h 2654940"/>
              <a:gd name="connsiteX2" fmla="*/ 2294677 w 2296432"/>
              <a:gd name="connsiteY2" fmla="*/ 320843 h 2654940"/>
              <a:gd name="connsiteX3" fmla="*/ 1714105 w 2296432"/>
              <a:gd name="connsiteY3" fmla="*/ 2599585 h 2654940"/>
              <a:gd name="connsiteX4" fmla="*/ 30448 w 2296432"/>
              <a:gd name="connsiteY4" fmla="*/ 1815814 h 2654940"/>
              <a:gd name="connsiteX5" fmla="*/ 698105 w 2296432"/>
              <a:gd name="connsiteY5" fmla="*/ 306328 h 2654940"/>
              <a:gd name="connsiteX0" fmla="*/ 698105 w 2296432"/>
              <a:gd name="connsiteY0" fmla="*/ 306328 h 2599585"/>
              <a:gd name="connsiteX1" fmla="*/ 1568962 w 2296432"/>
              <a:gd name="connsiteY1" fmla="*/ 16042 h 2599585"/>
              <a:gd name="connsiteX2" fmla="*/ 2294677 w 2296432"/>
              <a:gd name="connsiteY2" fmla="*/ 320843 h 2599585"/>
              <a:gd name="connsiteX3" fmla="*/ 1714105 w 2296432"/>
              <a:gd name="connsiteY3" fmla="*/ 2599585 h 2599585"/>
              <a:gd name="connsiteX4" fmla="*/ 30448 w 2296432"/>
              <a:gd name="connsiteY4" fmla="*/ 1815814 h 2599585"/>
              <a:gd name="connsiteX5" fmla="*/ 698105 w 2296432"/>
              <a:gd name="connsiteY5" fmla="*/ 306328 h 2599585"/>
              <a:gd name="connsiteX0" fmla="*/ 799352 w 2397679"/>
              <a:gd name="connsiteY0" fmla="*/ 306328 h 2599585"/>
              <a:gd name="connsiteX1" fmla="*/ 1670209 w 2397679"/>
              <a:gd name="connsiteY1" fmla="*/ 16042 h 2599585"/>
              <a:gd name="connsiteX2" fmla="*/ 2395924 w 2397679"/>
              <a:gd name="connsiteY2" fmla="*/ 320843 h 2599585"/>
              <a:gd name="connsiteX3" fmla="*/ 1815352 w 2397679"/>
              <a:gd name="connsiteY3" fmla="*/ 2599585 h 2599585"/>
              <a:gd name="connsiteX4" fmla="*/ 131695 w 2397679"/>
              <a:gd name="connsiteY4" fmla="*/ 1815814 h 2599585"/>
              <a:gd name="connsiteX5" fmla="*/ 799352 w 2397679"/>
              <a:gd name="connsiteY5" fmla="*/ 306328 h 2599585"/>
              <a:gd name="connsiteX0" fmla="*/ 696055 w 2293397"/>
              <a:gd name="connsiteY0" fmla="*/ 303306 h 2523992"/>
              <a:gd name="connsiteX1" fmla="*/ 1566912 w 2293397"/>
              <a:gd name="connsiteY1" fmla="*/ 13020 h 2523992"/>
              <a:gd name="connsiteX2" fmla="*/ 2292627 w 2293397"/>
              <a:gd name="connsiteY2" fmla="*/ 317821 h 2523992"/>
              <a:gd name="connsiteX3" fmla="*/ 1668512 w 2293397"/>
              <a:gd name="connsiteY3" fmla="*/ 2523992 h 2523992"/>
              <a:gd name="connsiteX4" fmla="*/ 28398 w 2293397"/>
              <a:gd name="connsiteY4" fmla="*/ 1812792 h 2523992"/>
              <a:gd name="connsiteX5" fmla="*/ 696055 w 2293397"/>
              <a:gd name="connsiteY5" fmla="*/ 303306 h 2523992"/>
              <a:gd name="connsiteX0" fmla="*/ 879531 w 2476873"/>
              <a:gd name="connsiteY0" fmla="*/ 303306 h 2523992"/>
              <a:gd name="connsiteX1" fmla="*/ 1750388 w 2476873"/>
              <a:gd name="connsiteY1" fmla="*/ 13020 h 2523992"/>
              <a:gd name="connsiteX2" fmla="*/ 2476103 w 2476873"/>
              <a:gd name="connsiteY2" fmla="*/ 317821 h 2523992"/>
              <a:gd name="connsiteX3" fmla="*/ 1851988 w 2476873"/>
              <a:gd name="connsiteY3" fmla="*/ 2523992 h 2523992"/>
              <a:gd name="connsiteX4" fmla="*/ 23188 w 2476873"/>
              <a:gd name="connsiteY4" fmla="*/ 1435420 h 2523992"/>
              <a:gd name="connsiteX5" fmla="*/ 879531 w 2476873"/>
              <a:gd name="connsiteY5" fmla="*/ 303306 h 25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873" h="2523992">
                <a:moveTo>
                  <a:pt x="879531" y="303306"/>
                </a:moveTo>
                <a:cubicBezTo>
                  <a:pt x="1167398" y="66239"/>
                  <a:pt x="1484293" y="10601"/>
                  <a:pt x="1750388" y="13020"/>
                </a:cubicBezTo>
                <a:cubicBezTo>
                  <a:pt x="2016483" y="15439"/>
                  <a:pt x="2459170" y="-100674"/>
                  <a:pt x="2476103" y="317821"/>
                </a:cubicBezTo>
                <a:cubicBezTo>
                  <a:pt x="2493036" y="736316"/>
                  <a:pt x="2229360" y="2274830"/>
                  <a:pt x="1851988" y="2523992"/>
                </a:cubicBezTo>
                <a:cubicBezTo>
                  <a:pt x="1416560" y="2424811"/>
                  <a:pt x="185264" y="1805534"/>
                  <a:pt x="23188" y="1435420"/>
                </a:cubicBezTo>
                <a:cubicBezTo>
                  <a:pt x="-138888" y="1065306"/>
                  <a:pt x="591664" y="540373"/>
                  <a:pt x="879531" y="30330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34874" y="2457450"/>
            <a:ext cx="2837600" cy="2839130"/>
            <a:chOff x="5434874" y="2457450"/>
            <a:chExt cx="2837600" cy="2839130"/>
          </a:xfrm>
        </p:grpSpPr>
        <p:sp>
          <p:nvSpPr>
            <p:cNvPr id="3" name="Oval 2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643031" y="3604068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031" y="3604068"/>
                <a:ext cx="57381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7345362" y="3208979"/>
            <a:ext cx="961451" cy="1353496"/>
            <a:chOff x="7345362" y="3208979"/>
            <a:chExt cx="961451" cy="1353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638545" y="3798651"/>
                  <a:ext cx="62869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8545" y="3798651"/>
                  <a:ext cx="628697" cy="57342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/>
            <p:cNvCxnSpPr/>
            <p:nvPr/>
          </p:nvCxnSpPr>
          <p:spPr>
            <a:xfrm flipH="1">
              <a:off x="7345362" y="3208979"/>
              <a:ext cx="2662" cy="1353496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7366958" y="3921416"/>
              <a:ext cx="939855" cy="550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6382873" y="5271430"/>
            <a:ext cx="784700" cy="961451"/>
            <a:chOff x="6382873" y="5271430"/>
            <a:chExt cx="784700" cy="961451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6891349" y="5271430"/>
              <a:ext cx="276224" cy="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0800000" flipV="1">
              <a:off x="7015752" y="5293026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6382873" y="5616627"/>
                  <a:ext cx="62869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2873" y="5616627"/>
                  <a:ext cx="628697" cy="57342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4924214" y="3150923"/>
            <a:ext cx="1557549" cy="1293726"/>
            <a:chOff x="4924214" y="3150923"/>
            <a:chExt cx="1557549" cy="1293726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5376863" y="3305175"/>
              <a:ext cx="1104900" cy="1139474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8839429" flipV="1">
              <a:off x="5672517" y="2971368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924214" y="3150923"/>
                  <a:ext cx="62869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4214" y="3150923"/>
                  <a:ext cx="628697" cy="57342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/>
          <p:cNvGrpSpPr/>
          <p:nvPr/>
        </p:nvGrpSpPr>
        <p:grpSpPr>
          <a:xfrm>
            <a:off x="6172013" y="2380321"/>
            <a:ext cx="1362177" cy="1023753"/>
            <a:chOff x="6172013" y="2380321"/>
            <a:chExt cx="1362177" cy="1023753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6172013" y="3404074"/>
              <a:ext cx="1362177" cy="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6877133" y="2442623"/>
              <a:ext cx="5507" cy="9398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6877390" y="2380321"/>
                  <a:ext cx="62869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7390" y="2380321"/>
                  <a:ext cx="628697" cy="57342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/>
          <p:cNvGrpSpPr/>
          <p:nvPr/>
        </p:nvGrpSpPr>
        <p:grpSpPr>
          <a:xfrm>
            <a:off x="7067551" y="4188843"/>
            <a:ext cx="1095336" cy="1313734"/>
            <a:chOff x="7067551" y="4188843"/>
            <a:chExt cx="1095336" cy="1313734"/>
          </a:xfrm>
        </p:grpSpPr>
        <p:cxnSp>
          <p:nvCxnSpPr>
            <p:cNvPr id="80" name="Straight Connector 79"/>
            <p:cNvCxnSpPr/>
            <p:nvPr/>
          </p:nvCxnSpPr>
          <p:spPr>
            <a:xfrm flipH="1">
              <a:off x="7067551" y="4188843"/>
              <a:ext cx="338137" cy="1082587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6446917" flipV="1">
              <a:off x="7684315" y="4485185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7534190" y="4929150"/>
                  <a:ext cx="62869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4190" y="4929150"/>
                  <a:ext cx="628697" cy="57342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/>
          <p:cNvGrpSpPr/>
          <p:nvPr/>
        </p:nvGrpSpPr>
        <p:grpSpPr>
          <a:xfrm>
            <a:off x="5149754" y="4394071"/>
            <a:ext cx="1709876" cy="1383033"/>
            <a:chOff x="5149754" y="4394071"/>
            <a:chExt cx="1709876" cy="1383033"/>
          </a:xfrm>
        </p:grpSpPr>
        <p:grpSp>
          <p:nvGrpSpPr>
            <p:cNvPr id="83" name="Group 82"/>
            <p:cNvGrpSpPr/>
            <p:nvPr/>
          </p:nvGrpSpPr>
          <p:grpSpPr>
            <a:xfrm rot="12430196">
              <a:off x="5218016" y="4394071"/>
              <a:ext cx="1641614" cy="1383033"/>
              <a:chOff x="5579749" y="3373181"/>
              <a:chExt cx="1641614" cy="1383033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rot="9169804" flipH="1" flipV="1">
                <a:off x="5579749" y="3908383"/>
                <a:ext cx="1641614" cy="847831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V="1">
                <a:off x="6392357" y="3373181"/>
                <a:ext cx="5507" cy="9398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149754" y="5119784"/>
                  <a:ext cx="62869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754" y="5119784"/>
                  <a:ext cx="628697" cy="57342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310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Chvátal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Gomory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Closure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0" i="1" baseline="300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compact convex</a:t>
                </a:r>
                <a:endParaRPr lang="en-US" baseline="30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olidFill>
                          <a:srgbClr val="CC3399"/>
                        </a:solidFill>
                        <a:latin typeface="Cambria Math"/>
                      </a:rPr>
                      <m:t>CG</m:t>
                    </m:r>
                  </m:oMath>
                </a14:m>
                <a:r>
                  <a:rPr lang="en-US" dirty="0" smtClean="0">
                    <a:solidFill>
                      <a:srgbClr val="CC3399"/>
                    </a:solidFill>
                  </a:rPr>
                  <a:t> closure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C3399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rgbClr val="CC3399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CG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hr m:val="⋂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  <m:r>
                            <a:rPr lang="en-US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CG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tx1"/>
                    </a:solidFill>
                    <a:ea typeface="Cambria Math"/>
                  </a:rPr>
                  <a:t>Chvátal</a:t>
                </a:r>
                <a:r>
                  <a:rPr lang="en-US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ea typeface="Cambria Math"/>
                  </a:rPr>
                  <a:t>`</a:t>
                </a:r>
                <a:r>
                  <a:rPr lang="en-US" dirty="0" smtClean="0">
                    <a:solidFill>
                      <a:schemeClr val="tx1"/>
                    </a:solidFill>
                    <a:ea typeface="Cambria Math"/>
                  </a:rPr>
                  <a:t>73:</a:t>
                </a:r>
                <a:br>
                  <a:rPr lang="en-US" dirty="0" smtClean="0">
                    <a:solidFill>
                      <a:schemeClr val="tx1"/>
                    </a:solidFill>
                    <a:ea typeface="Cambria Math"/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Converge to integer hull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after finitely many iterations.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915"/>
                <a:ext cx="8839200" cy="5105400"/>
              </a:xfrm>
              <a:blipFill rotWithShape="1">
                <a:blip r:embed="rId3"/>
                <a:stretch>
                  <a:fillRect l="-103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/>
          <p:nvPr/>
        </p:nvSpPr>
        <p:spPr>
          <a:xfrm>
            <a:off x="5400674" y="3409950"/>
            <a:ext cx="1939926" cy="1857375"/>
          </a:xfrm>
          <a:custGeom>
            <a:avLst/>
            <a:gdLst>
              <a:gd name="connsiteX0" fmla="*/ 847725 w 1781175"/>
              <a:gd name="connsiteY0" fmla="*/ 0 h 914400"/>
              <a:gd name="connsiteX1" fmla="*/ 0 w 1781175"/>
              <a:gd name="connsiteY1" fmla="*/ 914400 h 914400"/>
              <a:gd name="connsiteX2" fmla="*/ 1781175 w 1781175"/>
              <a:gd name="connsiteY2" fmla="*/ 914400 h 914400"/>
              <a:gd name="connsiteX3" fmla="*/ 1781175 w 1781175"/>
              <a:gd name="connsiteY3" fmla="*/ 9525 h 914400"/>
              <a:gd name="connsiteX4" fmla="*/ 847725 w 1781175"/>
              <a:gd name="connsiteY4" fmla="*/ 0 h 914400"/>
              <a:gd name="connsiteX0" fmla="*/ 847725 w 1809750"/>
              <a:gd name="connsiteY0" fmla="*/ 0 h 938212"/>
              <a:gd name="connsiteX1" fmla="*/ 0 w 1809750"/>
              <a:gd name="connsiteY1" fmla="*/ 914400 h 938212"/>
              <a:gd name="connsiteX2" fmla="*/ 1809750 w 1809750"/>
              <a:gd name="connsiteY2" fmla="*/ 938212 h 938212"/>
              <a:gd name="connsiteX3" fmla="*/ 1781175 w 1809750"/>
              <a:gd name="connsiteY3" fmla="*/ 9525 h 938212"/>
              <a:gd name="connsiteX4" fmla="*/ 847725 w 1809750"/>
              <a:gd name="connsiteY4" fmla="*/ 0 h 938212"/>
              <a:gd name="connsiteX0" fmla="*/ 847725 w 1809750"/>
              <a:gd name="connsiteY0" fmla="*/ 0 h 938212"/>
              <a:gd name="connsiteX1" fmla="*/ 0 w 1809750"/>
              <a:gd name="connsiteY1" fmla="*/ 914400 h 938212"/>
              <a:gd name="connsiteX2" fmla="*/ 1809750 w 1809750"/>
              <a:gd name="connsiteY2" fmla="*/ 938212 h 938212"/>
              <a:gd name="connsiteX3" fmla="*/ 1800225 w 1809750"/>
              <a:gd name="connsiteY3" fmla="*/ 9525 h 938212"/>
              <a:gd name="connsiteX4" fmla="*/ 847725 w 1809750"/>
              <a:gd name="connsiteY4" fmla="*/ 0 h 938212"/>
              <a:gd name="connsiteX0" fmla="*/ 947738 w 1909763"/>
              <a:gd name="connsiteY0" fmla="*/ 0 h 1028700"/>
              <a:gd name="connsiteX1" fmla="*/ 0 w 1909763"/>
              <a:gd name="connsiteY1" fmla="*/ 1028700 h 1028700"/>
              <a:gd name="connsiteX2" fmla="*/ 1909763 w 1909763"/>
              <a:gd name="connsiteY2" fmla="*/ 938212 h 1028700"/>
              <a:gd name="connsiteX3" fmla="*/ 1900238 w 1909763"/>
              <a:gd name="connsiteY3" fmla="*/ 9525 h 1028700"/>
              <a:gd name="connsiteX4" fmla="*/ 947738 w 1909763"/>
              <a:gd name="connsiteY4" fmla="*/ 0 h 1028700"/>
              <a:gd name="connsiteX0" fmla="*/ 947738 w 1909763"/>
              <a:gd name="connsiteY0" fmla="*/ 0 h 1028700"/>
              <a:gd name="connsiteX1" fmla="*/ 0 w 1909763"/>
              <a:gd name="connsiteY1" fmla="*/ 1028700 h 1028700"/>
              <a:gd name="connsiteX2" fmla="*/ 1628776 w 1909763"/>
              <a:gd name="connsiteY2" fmla="*/ 947738 h 1028700"/>
              <a:gd name="connsiteX3" fmla="*/ 1909763 w 1909763"/>
              <a:gd name="connsiteY3" fmla="*/ 938212 h 1028700"/>
              <a:gd name="connsiteX4" fmla="*/ 1900238 w 1909763"/>
              <a:gd name="connsiteY4" fmla="*/ 9525 h 1028700"/>
              <a:gd name="connsiteX5" fmla="*/ 947738 w 1909763"/>
              <a:gd name="connsiteY5" fmla="*/ 0 h 1028700"/>
              <a:gd name="connsiteX0" fmla="*/ 947738 w 1909763"/>
              <a:gd name="connsiteY0" fmla="*/ 0 h 1852613"/>
              <a:gd name="connsiteX1" fmla="*/ 0 w 1909763"/>
              <a:gd name="connsiteY1" fmla="*/ 1028700 h 1852613"/>
              <a:gd name="connsiteX2" fmla="*/ 1628776 w 1909763"/>
              <a:gd name="connsiteY2" fmla="*/ 1852613 h 1852613"/>
              <a:gd name="connsiteX3" fmla="*/ 1909763 w 1909763"/>
              <a:gd name="connsiteY3" fmla="*/ 938212 h 1852613"/>
              <a:gd name="connsiteX4" fmla="*/ 1900238 w 1909763"/>
              <a:gd name="connsiteY4" fmla="*/ 9525 h 1852613"/>
              <a:gd name="connsiteX5" fmla="*/ 947738 w 1909763"/>
              <a:gd name="connsiteY5" fmla="*/ 0 h 1852613"/>
              <a:gd name="connsiteX0" fmla="*/ 947738 w 1909763"/>
              <a:gd name="connsiteY0" fmla="*/ 0 h 1852613"/>
              <a:gd name="connsiteX1" fmla="*/ 0 w 1909763"/>
              <a:gd name="connsiteY1" fmla="*/ 1028700 h 1852613"/>
              <a:gd name="connsiteX2" fmla="*/ 1252538 w 1909763"/>
              <a:gd name="connsiteY2" fmla="*/ 1662113 h 1852613"/>
              <a:gd name="connsiteX3" fmla="*/ 1628776 w 1909763"/>
              <a:gd name="connsiteY3" fmla="*/ 1852613 h 1852613"/>
              <a:gd name="connsiteX4" fmla="*/ 1909763 w 1909763"/>
              <a:gd name="connsiteY4" fmla="*/ 938212 h 1852613"/>
              <a:gd name="connsiteX5" fmla="*/ 1900238 w 1909763"/>
              <a:gd name="connsiteY5" fmla="*/ 9525 h 1852613"/>
              <a:gd name="connsiteX6" fmla="*/ 947738 w 1909763"/>
              <a:gd name="connsiteY6" fmla="*/ 0 h 1852613"/>
              <a:gd name="connsiteX0" fmla="*/ 947738 w 1909763"/>
              <a:gd name="connsiteY0" fmla="*/ 0 h 1857375"/>
              <a:gd name="connsiteX1" fmla="*/ 0 w 1909763"/>
              <a:gd name="connsiteY1" fmla="*/ 1028700 h 1857375"/>
              <a:gd name="connsiteX2" fmla="*/ 1566863 w 1909763"/>
              <a:gd name="connsiteY2" fmla="*/ 1857375 h 1857375"/>
              <a:gd name="connsiteX3" fmla="*/ 1628776 w 1909763"/>
              <a:gd name="connsiteY3" fmla="*/ 1852613 h 1857375"/>
              <a:gd name="connsiteX4" fmla="*/ 1909763 w 1909763"/>
              <a:gd name="connsiteY4" fmla="*/ 938212 h 1857375"/>
              <a:gd name="connsiteX5" fmla="*/ 1900238 w 1909763"/>
              <a:gd name="connsiteY5" fmla="*/ 9525 h 1857375"/>
              <a:gd name="connsiteX6" fmla="*/ 947738 w 1909763"/>
              <a:gd name="connsiteY6" fmla="*/ 0 h 1857375"/>
              <a:gd name="connsiteX0" fmla="*/ 962026 w 1924051"/>
              <a:gd name="connsiteY0" fmla="*/ 0 h 1857375"/>
              <a:gd name="connsiteX1" fmla="*/ 0 w 1924051"/>
              <a:gd name="connsiteY1" fmla="*/ 1028700 h 1857375"/>
              <a:gd name="connsiteX2" fmla="*/ 1581151 w 1924051"/>
              <a:gd name="connsiteY2" fmla="*/ 1857375 h 1857375"/>
              <a:gd name="connsiteX3" fmla="*/ 1643064 w 1924051"/>
              <a:gd name="connsiteY3" fmla="*/ 1852613 h 1857375"/>
              <a:gd name="connsiteX4" fmla="*/ 1924051 w 1924051"/>
              <a:gd name="connsiteY4" fmla="*/ 938212 h 1857375"/>
              <a:gd name="connsiteX5" fmla="*/ 1914526 w 1924051"/>
              <a:gd name="connsiteY5" fmla="*/ 9525 h 1857375"/>
              <a:gd name="connsiteX6" fmla="*/ 962026 w 1924051"/>
              <a:gd name="connsiteY6" fmla="*/ 0 h 1857375"/>
              <a:gd name="connsiteX0" fmla="*/ 976314 w 1924051"/>
              <a:gd name="connsiteY0" fmla="*/ 0 h 1857375"/>
              <a:gd name="connsiteX1" fmla="*/ 0 w 1924051"/>
              <a:gd name="connsiteY1" fmla="*/ 1028700 h 1857375"/>
              <a:gd name="connsiteX2" fmla="*/ 1581151 w 1924051"/>
              <a:gd name="connsiteY2" fmla="*/ 1857375 h 1857375"/>
              <a:gd name="connsiteX3" fmla="*/ 1643064 w 1924051"/>
              <a:gd name="connsiteY3" fmla="*/ 1852613 h 1857375"/>
              <a:gd name="connsiteX4" fmla="*/ 1924051 w 1924051"/>
              <a:gd name="connsiteY4" fmla="*/ 938212 h 1857375"/>
              <a:gd name="connsiteX5" fmla="*/ 1914526 w 1924051"/>
              <a:gd name="connsiteY5" fmla="*/ 9525 h 1857375"/>
              <a:gd name="connsiteX6" fmla="*/ 976314 w 1924051"/>
              <a:gd name="connsiteY6" fmla="*/ 0 h 1857375"/>
              <a:gd name="connsiteX0" fmla="*/ 976314 w 1924051"/>
              <a:gd name="connsiteY0" fmla="*/ 0 h 1857375"/>
              <a:gd name="connsiteX1" fmla="*/ 0 w 1924051"/>
              <a:gd name="connsiteY1" fmla="*/ 1028700 h 1857375"/>
              <a:gd name="connsiteX2" fmla="*/ 1581151 w 1924051"/>
              <a:gd name="connsiteY2" fmla="*/ 1857375 h 1857375"/>
              <a:gd name="connsiteX3" fmla="*/ 1643064 w 1924051"/>
              <a:gd name="connsiteY3" fmla="*/ 1852613 h 1857375"/>
              <a:gd name="connsiteX4" fmla="*/ 1924051 w 1924051"/>
              <a:gd name="connsiteY4" fmla="*/ 938212 h 1857375"/>
              <a:gd name="connsiteX5" fmla="*/ 1924051 w 1924051"/>
              <a:gd name="connsiteY5" fmla="*/ 9525 h 1857375"/>
              <a:gd name="connsiteX6" fmla="*/ 976314 w 1924051"/>
              <a:gd name="connsiteY6" fmla="*/ 0 h 1857375"/>
              <a:gd name="connsiteX0" fmla="*/ 985839 w 1933576"/>
              <a:gd name="connsiteY0" fmla="*/ 0 h 1857375"/>
              <a:gd name="connsiteX1" fmla="*/ 0 w 1933576"/>
              <a:gd name="connsiteY1" fmla="*/ 1033462 h 1857375"/>
              <a:gd name="connsiteX2" fmla="*/ 1590676 w 1933576"/>
              <a:gd name="connsiteY2" fmla="*/ 1857375 h 1857375"/>
              <a:gd name="connsiteX3" fmla="*/ 1652589 w 1933576"/>
              <a:gd name="connsiteY3" fmla="*/ 1852613 h 1857375"/>
              <a:gd name="connsiteX4" fmla="*/ 1933576 w 1933576"/>
              <a:gd name="connsiteY4" fmla="*/ 938212 h 1857375"/>
              <a:gd name="connsiteX5" fmla="*/ 1933576 w 1933576"/>
              <a:gd name="connsiteY5" fmla="*/ 9525 h 1857375"/>
              <a:gd name="connsiteX6" fmla="*/ 985839 w 1933576"/>
              <a:gd name="connsiteY6" fmla="*/ 0 h 1857375"/>
              <a:gd name="connsiteX0" fmla="*/ 985839 w 1939926"/>
              <a:gd name="connsiteY0" fmla="*/ 0 h 1857375"/>
              <a:gd name="connsiteX1" fmla="*/ 0 w 1939926"/>
              <a:gd name="connsiteY1" fmla="*/ 1033462 h 1857375"/>
              <a:gd name="connsiteX2" fmla="*/ 1590676 w 1939926"/>
              <a:gd name="connsiteY2" fmla="*/ 1857375 h 1857375"/>
              <a:gd name="connsiteX3" fmla="*/ 1652589 w 1939926"/>
              <a:gd name="connsiteY3" fmla="*/ 1852613 h 1857375"/>
              <a:gd name="connsiteX4" fmla="*/ 1939926 w 1939926"/>
              <a:gd name="connsiteY4" fmla="*/ 982662 h 1857375"/>
              <a:gd name="connsiteX5" fmla="*/ 1933576 w 1939926"/>
              <a:gd name="connsiteY5" fmla="*/ 9525 h 1857375"/>
              <a:gd name="connsiteX6" fmla="*/ 985839 w 1939926"/>
              <a:gd name="connsiteY6" fmla="*/ 0 h 1857375"/>
              <a:gd name="connsiteX0" fmla="*/ 985839 w 1939926"/>
              <a:gd name="connsiteY0" fmla="*/ 0 h 1857375"/>
              <a:gd name="connsiteX1" fmla="*/ 0 w 1939926"/>
              <a:gd name="connsiteY1" fmla="*/ 1033462 h 1857375"/>
              <a:gd name="connsiteX2" fmla="*/ 1590676 w 1939926"/>
              <a:gd name="connsiteY2" fmla="*/ 1857375 h 1857375"/>
              <a:gd name="connsiteX3" fmla="*/ 1671639 w 1939926"/>
              <a:gd name="connsiteY3" fmla="*/ 1852613 h 1857375"/>
              <a:gd name="connsiteX4" fmla="*/ 1939926 w 1939926"/>
              <a:gd name="connsiteY4" fmla="*/ 982662 h 1857375"/>
              <a:gd name="connsiteX5" fmla="*/ 1933576 w 1939926"/>
              <a:gd name="connsiteY5" fmla="*/ 9525 h 1857375"/>
              <a:gd name="connsiteX6" fmla="*/ 985839 w 1939926"/>
              <a:gd name="connsiteY6" fmla="*/ 0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9926" h="1857375">
                <a:moveTo>
                  <a:pt x="985839" y="0"/>
                </a:moveTo>
                <a:lnTo>
                  <a:pt x="0" y="1033462"/>
                </a:lnTo>
                <a:lnTo>
                  <a:pt x="1590676" y="1857375"/>
                </a:lnTo>
                <a:lnTo>
                  <a:pt x="1671639" y="1852613"/>
                </a:lnTo>
                <a:lnTo>
                  <a:pt x="1939926" y="982662"/>
                </a:lnTo>
                <a:cubicBezTo>
                  <a:pt x="1937809" y="658283"/>
                  <a:pt x="1935693" y="333904"/>
                  <a:pt x="1933576" y="9525"/>
                </a:cubicBezTo>
                <a:lnTo>
                  <a:pt x="985839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434874" y="2457450"/>
            <a:ext cx="2837600" cy="2839130"/>
            <a:chOff x="5434874" y="2457450"/>
            <a:chExt cx="2837600" cy="2839130"/>
          </a:xfrm>
        </p:grpSpPr>
        <p:sp>
          <p:nvSpPr>
            <p:cNvPr id="3" name="Oval 2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66756" y="3600258"/>
                <a:ext cx="1411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CG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756" y="3600258"/>
                <a:ext cx="141173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7345362" y="3208979"/>
            <a:ext cx="961451" cy="1353496"/>
            <a:chOff x="7345362" y="3208979"/>
            <a:chExt cx="961451" cy="1353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638545" y="3798651"/>
                  <a:ext cx="62869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8545" y="3798651"/>
                  <a:ext cx="628697" cy="57342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/>
            <p:cNvCxnSpPr/>
            <p:nvPr/>
          </p:nvCxnSpPr>
          <p:spPr>
            <a:xfrm flipH="1">
              <a:off x="7345362" y="3208979"/>
              <a:ext cx="2662" cy="1353496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366958" y="3921416"/>
              <a:ext cx="939855" cy="550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82873" y="5271430"/>
            <a:ext cx="784700" cy="961451"/>
            <a:chOff x="6382873" y="5271430"/>
            <a:chExt cx="784700" cy="96145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6891349" y="5271430"/>
              <a:ext cx="276224" cy="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 flipV="1">
              <a:off x="7015752" y="5293026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382873" y="5616627"/>
                  <a:ext cx="62869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2873" y="5616627"/>
                  <a:ext cx="628697" cy="57342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4924214" y="3150923"/>
            <a:ext cx="1557549" cy="1293726"/>
            <a:chOff x="4924214" y="3150923"/>
            <a:chExt cx="1557549" cy="1293726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5376863" y="3305175"/>
              <a:ext cx="1104900" cy="1139474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8839429" flipV="1">
              <a:off x="5672517" y="2971368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4924214" y="3150923"/>
                  <a:ext cx="62869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4214" y="3150923"/>
                  <a:ext cx="628697" cy="57342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6172013" y="2380321"/>
            <a:ext cx="1362177" cy="1023753"/>
            <a:chOff x="6172013" y="2380321"/>
            <a:chExt cx="1362177" cy="1023753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172013" y="3404074"/>
              <a:ext cx="1362177" cy="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6877133" y="2442623"/>
              <a:ext cx="5507" cy="9398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877390" y="2380321"/>
                  <a:ext cx="62869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7390" y="2380321"/>
                  <a:ext cx="628697" cy="57342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7067551" y="4188843"/>
            <a:ext cx="1095336" cy="1313734"/>
            <a:chOff x="7067551" y="4188843"/>
            <a:chExt cx="1095336" cy="1313734"/>
          </a:xfrm>
        </p:grpSpPr>
        <p:cxnSp>
          <p:nvCxnSpPr>
            <p:cNvPr id="73" name="Straight Connector 72"/>
            <p:cNvCxnSpPr/>
            <p:nvPr/>
          </p:nvCxnSpPr>
          <p:spPr>
            <a:xfrm flipH="1">
              <a:off x="7067551" y="4188843"/>
              <a:ext cx="338137" cy="1082587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6446917" flipV="1">
              <a:off x="7684315" y="4485185"/>
              <a:ext cx="5507" cy="939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7534190" y="4929150"/>
                  <a:ext cx="62869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4190" y="4929150"/>
                  <a:ext cx="628697" cy="57342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/>
          <p:cNvGrpSpPr/>
          <p:nvPr/>
        </p:nvGrpSpPr>
        <p:grpSpPr>
          <a:xfrm>
            <a:off x="5149754" y="4394071"/>
            <a:ext cx="1709876" cy="1383033"/>
            <a:chOff x="5149754" y="4394071"/>
            <a:chExt cx="1709876" cy="1383033"/>
          </a:xfrm>
        </p:grpSpPr>
        <p:grpSp>
          <p:nvGrpSpPr>
            <p:cNvPr id="77" name="Group 76"/>
            <p:cNvGrpSpPr/>
            <p:nvPr/>
          </p:nvGrpSpPr>
          <p:grpSpPr>
            <a:xfrm rot="12430196">
              <a:off x="5218016" y="4394071"/>
              <a:ext cx="1641614" cy="1383033"/>
              <a:chOff x="5579749" y="3373181"/>
              <a:chExt cx="1641614" cy="1383033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rot="9169804" flipH="1" flipV="1">
                <a:off x="5579749" y="3908382"/>
                <a:ext cx="1641614" cy="84783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V="1">
                <a:off x="6392357" y="3373181"/>
                <a:ext cx="5507" cy="9398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149754" y="5119784"/>
                  <a:ext cx="62869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3200" baseline="-250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754" y="5119784"/>
                  <a:ext cx="628697" cy="57342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899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>
          <a:xfrm>
            <a:off x="5158409" y="2859183"/>
            <a:ext cx="2476873" cy="2523992"/>
          </a:xfrm>
          <a:custGeom>
            <a:avLst/>
            <a:gdLst>
              <a:gd name="connsiteX0" fmla="*/ 766779 w 2455857"/>
              <a:gd name="connsiteY0" fmla="*/ 161877 h 2102951"/>
              <a:gd name="connsiteX1" fmla="*/ 1260265 w 2455857"/>
              <a:gd name="connsiteY1" fmla="*/ 74792 h 2102951"/>
              <a:gd name="connsiteX2" fmla="*/ 2363351 w 2455857"/>
              <a:gd name="connsiteY2" fmla="*/ 176392 h 2102951"/>
              <a:gd name="connsiteX3" fmla="*/ 2131122 w 2455857"/>
              <a:gd name="connsiteY3" fmla="*/ 2034220 h 2102951"/>
              <a:gd name="connsiteX4" fmla="*/ 41065 w 2455857"/>
              <a:gd name="connsiteY4" fmla="*/ 1555249 h 2102951"/>
              <a:gd name="connsiteX5" fmla="*/ 766779 w 2455857"/>
              <a:gd name="connsiteY5" fmla="*/ 161877 h 2102951"/>
              <a:gd name="connsiteX0" fmla="*/ 769059 w 2436116"/>
              <a:gd name="connsiteY0" fmla="*/ 279827 h 2220901"/>
              <a:gd name="connsiteX1" fmla="*/ 1567345 w 2436116"/>
              <a:gd name="connsiteY1" fmla="*/ 4056 h 2220901"/>
              <a:gd name="connsiteX2" fmla="*/ 2365631 w 2436116"/>
              <a:gd name="connsiteY2" fmla="*/ 294342 h 2220901"/>
              <a:gd name="connsiteX3" fmla="*/ 2133402 w 2436116"/>
              <a:gd name="connsiteY3" fmla="*/ 2152170 h 2220901"/>
              <a:gd name="connsiteX4" fmla="*/ 43345 w 2436116"/>
              <a:gd name="connsiteY4" fmla="*/ 1673199 h 2220901"/>
              <a:gd name="connsiteX5" fmla="*/ 769059 w 2436116"/>
              <a:gd name="connsiteY5" fmla="*/ 279827 h 2220901"/>
              <a:gd name="connsiteX0" fmla="*/ 769637 w 2431490"/>
              <a:gd name="connsiteY0" fmla="*/ 292386 h 2233460"/>
              <a:gd name="connsiteX1" fmla="*/ 1640494 w 2431490"/>
              <a:gd name="connsiteY1" fmla="*/ 2100 h 2233460"/>
              <a:gd name="connsiteX2" fmla="*/ 2366209 w 2431490"/>
              <a:gd name="connsiteY2" fmla="*/ 306901 h 2233460"/>
              <a:gd name="connsiteX3" fmla="*/ 2133980 w 2431490"/>
              <a:gd name="connsiteY3" fmla="*/ 2164729 h 2233460"/>
              <a:gd name="connsiteX4" fmla="*/ 43923 w 2431490"/>
              <a:gd name="connsiteY4" fmla="*/ 1685758 h 2233460"/>
              <a:gd name="connsiteX5" fmla="*/ 769637 w 2431490"/>
              <a:gd name="connsiteY5" fmla="*/ 292386 h 2233460"/>
              <a:gd name="connsiteX0" fmla="*/ 769637 w 2389670"/>
              <a:gd name="connsiteY0" fmla="*/ 292386 h 2333801"/>
              <a:gd name="connsiteX1" fmla="*/ 1640494 w 2389670"/>
              <a:gd name="connsiteY1" fmla="*/ 2100 h 2333801"/>
              <a:gd name="connsiteX2" fmla="*/ 2366209 w 2389670"/>
              <a:gd name="connsiteY2" fmla="*/ 306901 h 2333801"/>
              <a:gd name="connsiteX3" fmla="*/ 2133980 w 2389670"/>
              <a:gd name="connsiteY3" fmla="*/ 2164729 h 2333801"/>
              <a:gd name="connsiteX4" fmla="*/ 1364725 w 2389670"/>
              <a:gd name="connsiteY4" fmla="*/ 2193760 h 2333801"/>
              <a:gd name="connsiteX5" fmla="*/ 43923 w 2389670"/>
              <a:gd name="connsiteY5" fmla="*/ 1685758 h 2333801"/>
              <a:gd name="connsiteX6" fmla="*/ 769637 w 2389670"/>
              <a:gd name="connsiteY6" fmla="*/ 292386 h 2333801"/>
              <a:gd name="connsiteX0" fmla="*/ 749742 w 2369775"/>
              <a:gd name="connsiteY0" fmla="*/ 292386 h 2550718"/>
              <a:gd name="connsiteX1" fmla="*/ 1620599 w 2369775"/>
              <a:gd name="connsiteY1" fmla="*/ 2100 h 2550718"/>
              <a:gd name="connsiteX2" fmla="*/ 2346314 w 2369775"/>
              <a:gd name="connsiteY2" fmla="*/ 306901 h 2550718"/>
              <a:gd name="connsiteX3" fmla="*/ 2114085 w 2369775"/>
              <a:gd name="connsiteY3" fmla="*/ 2164729 h 2550718"/>
              <a:gd name="connsiteX4" fmla="*/ 1664145 w 2369775"/>
              <a:gd name="connsiteY4" fmla="*/ 2527588 h 2550718"/>
              <a:gd name="connsiteX5" fmla="*/ 24028 w 2369775"/>
              <a:gd name="connsiteY5" fmla="*/ 1685758 h 2550718"/>
              <a:gd name="connsiteX6" fmla="*/ 749742 w 2369775"/>
              <a:gd name="connsiteY6" fmla="*/ 292386 h 2550718"/>
              <a:gd name="connsiteX0" fmla="*/ 693385 w 2313418"/>
              <a:gd name="connsiteY0" fmla="*/ 292386 h 2550718"/>
              <a:gd name="connsiteX1" fmla="*/ 1564242 w 2313418"/>
              <a:gd name="connsiteY1" fmla="*/ 2100 h 2550718"/>
              <a:gd name="connsiteX2" fmla="*/ 2289957 w 2313418"/>
              <a:gd name="connsiteY2" fmla="*/ 306901 h 2550718"/>
              <a:gd name="connsiteX3" fmla="*/ 2057728 w 2313418"/>
              <a:gd name="connsiteY3" fmla="*/ 2164729 h 2550718"/>
              <a:gd name="connsiteX4" fmla="*/ 1607788 w 2313418"/>
              <a:gd name="connsiteY4" fmla="*/ 2527588 h 2550718"/>
              <a:gd name="connsiteX5" fmla="*/ 25728 w 2313418"/>
              <a:gd name="connsiteY5" fmla="*/ 1801872 h 2550718"/>
              <a:gd name="connsiteX6" fmla="*/ 693385 w 2313418"/>
              <a:gd name="connsiteY6" fmla="*/ 292386 h 2550718"/>
              <a:gd name="connsiteX0" fmla="*/ 739328 w 2359361"/>
              <a:gd name="connsiteY0" fmla="*/ 292386 h 2550718"/>
              <a:gd name="connsiteX1" fmla="*/ 1610185 w 2359361"/>
              <a:gd name="connsiteY1" fmla="*/ 2100 h 2550718"/>
              <a:gd name="connsiteX2" fmla="*/ 2335900 w 2359361"/>
              <a:gd name="connsiteY2" fmla="*/ 306901 h 2550718"/>
              <a:gd name="connsiteX3" fmla="*/ 2103671 w 2359361"/>
              <a:gd name="connsiteY3" fmla="*/ 2164729 h 2550718"/>
              <a:gd name="connsiteX4" fmla="*/ 1653731 w 2359361"/>
              <a:gd name="connsiteY4" fmla="*/ 2527588 h 2550718"/>
              <a:gd name="connsiteX5" fmla="*/ 71671 w 2359361"/>
              <a:gd name="connsiteY5" fmla="*/ 1801872 h 2550718"/>
              <a:gd name="connsiteX6" fmla="*/ 739328 w 2359361"/>
              <a:gd name="connsiteY6" fmla="*/ 292386 h 2550718"/>
              <a:gd name="connsiteX0" fmla="*/ 739328 w 2339204"/>
              <a:gd name="connsiteY0" fmla="*/ 304489 h 2708926"/>
              <a:gd name="connsiteX1" fmla="*/ 1610185 w 2339204"/>
              <a:gd name="connsiteY1" fmla="*/ 14203 h 2708926"/>
              <a:gd name="connsiteX2" fmla="*/ 2335900 w 2339204"/>
              <a:gd name="connsiteY2" fmla="*/ 319004 h 2708926"/>
              <a:gd name="connsiteX3" fmla="*/ 1856928 w 2339204"/>
              <a:gd name="connsiteY3" fmla="*/ 2554203 h 2708926"/>
              <a:gd name="connsiteX4" fmla="*/ 1653731 w 2339204"/>
              <a:gd name="connsiteY4" fmla="*/ 2539691 h 2708926"/>
              <a:gd name="connsiteX5" fmla="*/ 71671 w 2339204"/>
              <a:gd name="connsiteY5" fmla="*/ 1813975 h 2708926"/>
              <a:gd name="connsiteX6" fmla="*/ 739328 w 2339204"/>
              <a:gd name="connsiteY6" fmla="*/ 304489 h 2708926"/>
              <a:gd name="connsiteX0" fmla="*/ 674147 w 2274023"/>
              <a:gd name="connsiteY0" fmla="*/ 304489 h 2657568"/>
              <a:gd name="connsiteX1" fmla="*/ 1545004 w 2274023"/>
              <a:gd name="connsiteY1" fmla="*/ 14203 h 2657568"/>
              <a:gd name="connsiteX2" fmla="*/ 2270719 w 2274023"/>
              <a:gd name="connsiteY2" fmla="*/ 319004 h 2657568"/>
              <a:gd name="connsiteX3" fmla="*/ 1791747 w 2274023"/>
              <a:gd name="connsiteY3" fmla="*/ 2554203 h 2657568"/>
              <a:gd name="connsiteX4" fmla="*/ 1080550 w 2274023"/>
              <a:gd name="connsiteY4" fmla="*/ 2292948 h 2657568"/>
              <a:gd name="connsiteX5" fmla="*/ 6490 w 2274023"/>
              <a:gd name="connsiteY5" fmla="*/ 1813975 h 2657568"/>
              <a:gd name="connsiteX6" fmla="*/ 674147 w 2274023"/>
              <a:gd name="connsiteY6" fmla="*/ 304489 h 2657568"/>
              <a:gd name="connsiteX0" fmla="*/ 674147 w 2270935"/>
              <a:gd name="connsiteY0" fmla="*/ 303894 h 2644547"/>
              <a:gd name="connsiteX1" fmla="*/ 1545004 w 2270935"/>
              <a:gd name="connsiteY1" fmla="*/ 13608 h 2644547"/>
              <a:gd name="connsiteX2" fmla="*/ 2270719 w 2270935"/>
              <a:gd name="connsiteY2" fmla="*/ 318409 h 2644547"/>
              <a:gd name="connsiteX3" fmla="*/ 1617575 w 2270935"/>
              <a:gd name="connsiteY3" fmla="*/ 2539094 h 2644547"/>
              <a:gd name="connsiteX4" fmla="*/ 1080550 w 2270935"/>
              <a:gd name="connsiteY4" fmla="*/ 2292353 h 2644547"/>
              <a:gd name="connsiteX5" fmla="*/ 6490 w 2270935"/>
              <a:gd name="connsiteY5" fmla="*/ 1813380 h 2644547"/>
              <a:gd name="connsiteX6" fmla="*/ 674147 w 2270935"/>
              <a:gd name="connsiteY6" fmla="*/ 303894 h 2644547"/>
              <a:gd name="connsiteX0" fmla="*/ 674147 w 2272860"/>
              <a:gd name="connsiteY0" fmla="*/ 299967 h 2634358"/>
              <a:gd name="connsiteX1" fmla="*/ 1545004 w 2272860"/>
              <a:gd name="connsiteY1" fmla="*/ 9681 h 2634358"/>
              <a:gd name="connsiteX2" fmla="*/ 2270719 w 2272860"/>
              <a:gd name="connsiteY2" fmla="*/ 314482 h 2634358"/>
              <a:gd name="connsiteX3" fmla="*/ 1762720 w 2272860"/>
              <a:gd name="connsiteY3" fmla="*/ 2433568 h 2634358"/>
              <a:gd name="connsiteX4" fmla="*/ 1617575 w 2272860"/>
              <a:gd name="connsiteY4" fmla="*/ 2535167 h 2634358"/>
              <a:gd name="connsiteX5" fmla="*/ 1080550 w 2272860"/>
              <a:gd name="connsiteY5" fmla="*/ 2288426 h 2634358"/>
              <a:gd name="connsiteX6" fmla="*/ 6490 w 2272860"/>
              <a:gd name="connsiteY6" fmla="*/ 1809453 h 2634358"/>
              <a:gd name="connsiteX7" fmla="*/ 674147 w 2272860"/>
              <a:gd name="connsiteY7" fmla="*/ 299967 h 2634358"/>
              <a:gd name="connsiteX0" fmla="*/ 694710 w 2293423"/>
              <a:gd name="connsiteY0" fmla="*/ 299967 h 2662929"/>
              <a:gd name="connsiteX1" fmla="*/ 1565567 w 2293423"/>
              <a:gd name="connsiteY1" fmla="*/ 9681 h 2662929"/>
              <a:gd name="connsiteX2" fmla="*/ 2291282 w 2293423"/>
              <a:gd name="connsiteY2" fmla="*/ 314482 h 2662929"/>
              <a:gd name="connsiteX3" fmla="*/ 1783283 w 2293423"/>
              <a:gd name="connsiteY3" fmla="*/ 2433568 h 2662929"/>
              <a:gd name="connsiteX4" fmla="*/ 1638138 w 2293423"/>
              <a:gd name="connsiteY4" fmla="*/ 2535167 h 2662929"/>
              <a:gd name="connsiteX5" fmla="*/ 27053 w 2293423"/>
              <a:gd name="connsiteY5" fmla="*/ 1809453 h 2662929"/>
              <a:gd name="connsiteX6" fmla="*/ 694710 w 2293423"/>
              <a:gd name="connsiteY6" fmla="*/ 299967 h 2662929"/>
              <a:gd name="connsiteX0" fmla="*/ 694710 w 2291649"/>
              <a:gd name="connsiteY0" fmla="*/ 303893 h 2597745"/>
              <a:gd name="connsiteX1" fmla="*/ 1565567 w 2291649"/>
              <a:gd name="connsiteY1" fmla="*/ 13607 h 2597745"/>
              <a:gd name="connsiteX2" fmla="*/ 2291282 w 2291649"/>
              <a:gd name="connsiteY2" fmla="*/ 318408 h 2597745"/>
              <a:gd name="connsiteX3" fmla="*/ 1638138 w 2291649"/>
              <a:gd name="connsiteY3" fmla="*/ 2539093 h 2597745"/>
              <a:gd name="connsiteX4" fmla="*/ 27053 w 2291649"/>
              <a:gd name="connsiteY4" fmla="*/ 1813379 h 2597745"/>
              <a:gd name="connsiteX5" fmla="*/ 694710 w 2291649"/>
              <a:gd name="connsiteY5" fmla="*/ 303893 h 2597745"/>
              <a:gd name="connsiteX0" fmla="*/ 698105 w 2296432"/>
              <a:gd name="connsiteY0" fmla="*/ 306328 h 2654940"/>
              <a:gd name="connsiteX1" fmla="*/ 1568962 w 2296432"/>
              <a:gd name="connsiteY1" fmla="*/ 16042 h 2654940"/>
              <a:gd name="connsiteX2" fmla="*/ 2294677 w 2296432"/>
              <a:gd name="connsiteY2" fmla="*/ 320843 h 2654940"/>
              <a:gd name="connsiteX3" fmla="*/ 1714105 w 2296432"/>
              <a:gd name="connsiteY3" fmla="*/ 2599585 h 2654940"/>
              <a:gd name="connsiteX4" fmla="*/ 30448 w 2296432"/>
              <a:gd name="connsiteY4" fmla="*/ 1815814 h 2654940"/>
              <a:gd name="connsiteX5" fmla="*/ 698105 w 2296432"/>
              <a:gd name="connsiteY5" fmla="*/ 306328 h 2654940"/>
              <a:gd name="connsiteX0" fmla="*/ 698105 w 2296432"/>
              <a:gd name="connsiteY0" fmla="*/ 306328 h 2599585"/>
              <a:gd name="connsiteX1" fmla="*/ 1568962 w 2296432"/>
              <a:gd name="connsiteY1" fmla="*/ 16042 h 2599585"/>
              <a:gd name="connsiteX2" fmla="*/ 2294677 w 2296432"/>
              <a:gd name="connsiteY2" fmla="*/ 320843 h 2599585"/>
              <a:gd name="connsiteX3" fmla="*/ 1714105 w 2296432"/>
              <a:gd name="connsiteY3" fmla="*/ 2599585 h 2599585"/>
              <a:gd name="connsiteX4" fmla="*/ 30448 w 2296432"/>
              <a:gd name="connsiteY4" fmla="*/ 1815814 h 2599585"/>
              <a:gd name="connsiteX5" fmla="*/ 698105 w 2296432"/>
              <a:gd name="connsiteY5" fmla="*/ 306328 h 2599585"/>
              <a:gd name="connsiteX0" fmla="*/ 799352 w 2397679"/>
              <a:gd name="connsiteY0" fmla="*/ 306328 h 2599585"/>
              <a:gd name="connsiteX1" fmla="*/ 1670209 w 2397679"/>
              <a:gd name="connsiteY1" fmla="*/ 16042 h 2599585"/>
              <a:gd name="connsiteX2" fmla="*/ 2395924 w 2397679"/>
              <a:gd name="connsiteY2" fmla="*/ 320843 h 2599585"/>
              <a:gd name="connsiteX3" fmla="*/ 1815352 w 2397679"/>
              <a:gd name="connsiteY3" fmla="*/ 2599585 h 2599585"/>
              <a:gd name="connsiteX4" fmla="*/ 131695 w 2397679"/>
              <a:gd name="connsiteY4" fmla="*/ 1815814 h 2599585"/>
              <a:gd name="connsiteX5" fmla="*/ 799352 w 2397679"/>
              <a:gd name="connsiteY5" fmla="*/ 306328 h 2599585"/>
              <a:gd name="connsiteX0" fmla="*/ 696055 w 2293397"/>
              <a:gd name="connsiteY0" fmla="*/ 303306 h 2523992"/>
              <a:gd name="connsiteX1" fmla="*/ 1566912 w 2293397"/>
              <a:gd name="connsiteY1" fmla="*/ 13020 h 2523992"/>
              <a:gd name="connsiteX2" fmla="*/ 2292627 w 2293397"/>
              <a:gd name="connsiteY2" fmla="*/ 317821 h 2523992"/>
              <a:gd name="connsiteX3" fmla="*/ 1668512 w 2293397"/>
              <a:gd name="connsiteY3" fmla="*/ 2523992 h 2523992"/>
              <a:gd name="connsiteX4" fmla="*/ 28398 w 2293397"/>
              <a:gd name="connsiteY4" fmla="*/ 1812792 h 2523992"/>
              <a:gd name="connsiteX5" fmla="*/ 696055 w 2293397"/>
              <a:gd name="connsiteY5" fmla="*/ 303306 h 2523992"/>
              <a:gd name="connsiteX0" fmla="*/ 879531 w 2476873"/>
              <a:gd name="connsiteY0" fmla="*/ 303306 h 2523992"/>
              <a:gd name="connsiteX1" fmla="*/ 1750388 w 2476873"/>
              <a:gd name="connsiteY1" fmla="*/ 13020 h 2523992"/>
              <a:gd name="connsiteX2" fmla="*/ 2476103 w 2476873"/>
              <a:gd name="connsiteY2" fmla="*/ 317821 h 2523992"/>
              <a:gd name="connsiteX3" fmla="*/ 1851988 w 2476873"/>
              <a:gd name="connsiteY3" fmla="*/ 2523992 h 2523992"/>
              <a:gd name="connsiteX4" fmla="*/ 23188 w 2476873"/>
              <a:gd name="connsiteY4" fmla="*/ 1435420 h 2523992"/>
              <a:gd name="connsiteX5" fmla="*/ 879531 w 2476873"/>
              <a:gd name="connsiteY5" fmla="*/ 303306 h 25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873" h="2523992">
                <a:moveTo>
                  <a:pt x="879531" y="303306"/>
                </a:moveTo>
                <a:cubicBezTo>
                  <a:pt x="1167398" y="66239"/>
                  <a:pt x="1484293" y="10601"/>
                  <a:pt x="1750388" y="13020"/>
                </a:cubicBezTo>
                <a:cubicBezTo>
                  <a:pt x="2016483" y="15439"/>
                  <a:pt x="2459170" y="-100674"/>
                  <a:pt x="2476103" y="317821"/>
                </a:cubicBezTo>
                <a:cubicBezTo>
                  <a:pt x="2493036" y="736316"/>
                  <a:pt x="2229360" y="2274830"/>
                  <a:pt x="1851988" y="2523992"/>
                </a:cubicBezTo>
                <a:cubicBezTo>
                  <a:pt x="1416560" y="2424811"/>
                  <a:pt x="185264" y="1805534"/>
                  <a:pt x="23188" y="1435420"/>
                </a:cubicBezTo>
                <a:cubicBezTo>
                  <a:pt x="-138888" y="1065306"/>
                  <a:pt x="591664" y="540373"/>
                  <a:pt x="879531" y="30330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 rot="2730344">
                <a:off x="6013674" y="3941501"/>
                <a:ext cx="1364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30344">
                <a:off x="6013674" y="3941501"/>
                <a:ext cx="136447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Split Cuts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5129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0" i="1" baseline="300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compact convex</a:t>
                </a:r>
                <a:endParaRPr lang="en-US" baseline="300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C3399"/>
                    </a:solidFill>
                  </a:rPr>
                  <a:t>Elementary disjunction:</a:t>
                </a: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𝑜𝑟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ℤ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5129"/>
                <a:ext cx="8839200" cy="5105400"/>
              </a:xfrm>
              <a:blipFill rotWithShape="1">
                <a:blip r:embed="rId4"/>
                <a:stretch>
                  <a:fillRect l="-103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434874" y="2457450"/>
            <a:ext cx="2837600" cy="2839130"/>
            <a:chOff x="5434874" y="2457450"/>
            <a:chExt cx="2837600" cy="2839130"/>
          </a:xfrm>
        </p:grpSpPr>
        <p:sp>
          <p:nvSpPr>
            <p:cNvPr id="3" name="Oval 2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5968015" y="2952386"/>
            <a:ext cx="1861219" cy="1910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681823" y="3247136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823" y="3247136"/>
                <a:ext cx="57381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>
            <a:off x="6265950" y="2354976"/>
            <a:ext cx="1861219" cy="1910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 rot="2730344">
                <a:off x="6671666" y="2767720"/>
                <a:ext cx="1364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30344">
                <a:off x="6671666" y="2767720"/>
                <a:ext cx="136447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7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9189</TotalTime>
  <Words>977</Words>
  <Application>Microsoft Office PowerPoint</Application>
  <PresentationFormat>On-screen Show (4:3)</PresentationFormat>
  <Paragraphs>445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 Math</vt:lpstr>
      <vt:lpstr>Candara</vt:lpstr>
      <vt:lpstr>Century Gothic</vt:lpstr>
      <vt:lpstr>Courier New</vt:lpstr>
      <vt:lpstr>Mathematica1</vt:lpstr>
      <vt:lpstr>Executive</vt:lpstr>
      <vt:lpstr>Elementary Closures in Nonlinear Integer Programming</vt:lpstr>
      <vt:lpstr>Cutting Planes for Integer Linear Programs</vt:lpstr>
      <vt:lpstr>Mixed and Non Linear Models?</vt:lpstr>
      <vt:lpstr>Convex Integer Programming</vt:lpstr>
      <vt:lpstr>Chvátal-Gomory (CG) Cuts</vt:lpstr>
      <vt:lpstr>Chvátal-Gomory Closure</vt:lpstr>
      <vt:lpstr>Chvátal-Gomory Closure</vt:lpstr>
      <vt:lpstr>Chvátal-Gomory Closure</vt:lpstr>
      <vt:lpstr>Split Cuts</vt:lpstr>
      <vt:lpstr>Split Cuts</vt:lpstr>
      <vt:lpstr>Split Closure</vt:lpstr>
      <vt:lpstr>Split Closure</vt:lpstr>
      <vt:lpstr>Split Closure</vt:lpstr>
      <vt:lpstr>Generating the CG Closure</vt:lpstr>
      <vt:lpstr>Generating the CG Closure</vt:lpstr>
      <vt:lpstr>PowerPoint Presentation</vt:lpstr>
      <vt:lpstr>Generating the CG Closure</vt:lpstr>
      <vt:lpstr>Generating the Split Closure</vt:lpstr>
      <vt:lpstr>Generating the Split Closure</vt:lpstr>
      <vt:lpstr>Generating the Split Closure</vt:lpstr>
      <vt:lpstr>Non Polyhedral Split Closure</vt:lpstr>
      <vt:lpstr>Generating the CG Closure</vt:lpstr>
      <vt:lpstr>Generating the Split Closure</vt:lpstr>
      <vt:lpstr>Generating the CG Closure</vt:lpstr>
      <vt:lpstr>Thin Convex Sets</vt:lpstr>
      <vt:lpstr>Thin Convex Sets</vt:lpstr>
      <vt:lpstr>Totally Closed Sets</vt:lpstr>
      <vt:lpstr>Totally Closed Sets</vt:lpstr>
      <vt:lpstr>Totally Closed Sets</vt:lpstr>
      <vt:lpstr>Building the CG Closure</vt:lpstr>
      <vt:lpstr>Building the CG Closure</vt:lpstr>
      <vt:lpstr>Building the CG Closure</vt:lpstr>
      <vt:lpstr>Lifting CG cuts</vt:lpstr>
      <vt:lpstr>Removing Irrational Parts</vt:lpstr>
      <vt:lpstr>Removing Irrational Parts</vt:lpstr>
      <vt:lpstr>Removing Irrational Parts</vt:lpstr>
      <vt:lpstr>Removing Irrational Parts</vt:lpstr>
      <vt:lpstr>Extending to General Convex Sets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ghyjj</dc:creator>
  <cp:lastModifiedBy>Daniel Dadush</cp:lastModifiedBy>
  <cp:revision>294</cp:revision>
  <dcterms:created xsi:type="dcterms:W3CDTF">2011-11-10T02:17:15Z</dcterms:created>
  <dcterms:modified xsi:type="dcterms:W3CDTF">2015-02-21T20:23:19Z</dcterms:modified>
</cp:coreProperties>
</file>