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54" r:id="rId1"/>
  </p:sldMasterIdLst>
  <p:notesMasterIdLst>
    <p:notesMasterId r:id="rId25"/>
  </p:notesMasterIdLst>
  <p:handoutMasterIdLst>
    <p:handoutMasterId r:id="rId26"/>
  </p:handoutMasterIdLst>
  <p:sldIdLst>
    <p:sldId id="447" r:id="rId2"/>
    <p:sldId id="552" r:id="rId3"/>
    <p:sldId id="554" r:id="rId4"/>
    <p:sldId id="555" r:id="rId5"/>
    <p:sldId id="545" r:id="rId6"/>
    <p:sldId id="562" r:id="rId7"/>
    <p:sldId id="556" r:id="rId8"/>
    <p:sldId id="564" r:id="rId9"/>
    <p:sldId id="558" r:id="rId10"/>
    <p:sldId id="568" r:id="rId11"/>
    <p:sldId id="553" r:id="rId12"/>
    <p:sldId id="560" r:id="rId13"/>
    <p:sldId id="567" r:id="rId14"/>
    <p:sldId id="561" r:id="rId15"/>
    <p:sldId id="563" r:id="rId16"/>
    <p:sldId id="566" r:id="rId17"/>
    <p:sldId id="537" r:id="rId18"/>
    <p:sldId id="536" r:id="rId19"/>
    <p:sldId id="520" r:id="rId20"/>
    <p:sldId id="524" r:id="rId21"/>
    <p:sldId id="526" r:id="rId22"/>
    <p:sldId id="541" r:id="rId23"/>
    <p:sldId id="519" r:id="rId24"/>
  </p:sldIdLst>
  <p:sldSz cx="9144000" cy="6858000" type="screen4x3"/>
  <p:notesSz cx="6858000" cy="9144000"/>
  <p:embeddedFontLst>
    <p:embeddedFont>
      <p:font typeface="Tw Cen MT" pitchFamily="34" charset="0"/>
      <p:regular r:id="rId27"/>
      <p:bold r:id="rId28"/>
      <p:italic r:id="rId29"/>
      <p:boldItalic r:id="rId30"/>
    </p:embeddedFont>
    <p:embeddedFont>
      <p:font typeface="CMSY10ORIG" pitchFamily="34" charset="0"/>
      <p:regular r:id="rId31"/>
    </p:embeddedFont>
    <p:embeddedFont>
      <p:font typeface="cmsy10" pitchFamily="34" charset="0"/>
      <p:regular r:id="rId32"/>
    </p:embeddedFont>
    <p:embeddedFont>
      <p:font typeface="Lucida Sans Unicode" pitchFamily="34" charset="0"/>
      <p:regular r:id="rId33"/>
    </p:embeddedFont>
    <p:embeddedFont>
      <p:font typeface="Wingdings 2" pitchFamily="18" charset="2"/>
      <p:regular r:id="rId34"/>
    </p:embeddedFont>
  </p:embeddedFontLst>
  <p:custDataLst>
    <p:tags r:id="rId3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an Schaffner" initials="C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A47D00"/>
    <a:srgbClr val="D6A300"/>
    <a:srgbClr val="5DBB3F"/>
    <a:srgbClr val="FFCC66"/>
    <a:srgbClr val="2DA2BF"/>
    <a:srgbClr val="000000"/>
    <a:srgbClr val="00FF00"/>
    <a:srgbClr val="DAF6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0" autoAdjust="0"/>
    <p:restoredTop sz="94384" autoAdjust="0"/>
  </p:normalViewPr>
  <p:slideViewPr>
    <p:cSldViewPr snapToGrid="0" showGuides="1">
      <p:cViewPr varScale="1">
        <p:scale>
          <a:sx n="66" d="100"/>
          <a:sy n="66" d="100"/>
        </p:scale>
        <p:origin x="-678" y="-10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-1896" y="-96"/>
      </p:cViewPr>
      <p:guideLst>
        <p:guide orient="horz" pos="2880"/>
        <p:guide pos="2160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A0C69-6C08-4EFD-9244-C67A3EE67B8A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ABBC8-5F19-49A2-8E7D-BB319C271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F83DCC8-1BFB-4D97-B364-1036AC4530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8D9C7-E523-42E1-8042-3340B1E37F6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677CE-C86E-4ABC-BF1F-555987E9D1DE}" type="slidenum">
              <a:rPr lang="en-US"/>
              <a:pPr/>
              <a:t>11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16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3DCC8-1BFB-4D97-B364-1036AC45308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‹#› / 12</a:t>
            </a:r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938CE6-3EA7-4AE2-AD59-ED16F34FA86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 / 12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 smtClean="0"/>
              <a:t>‹#› / 12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 / 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‹#› / 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58"/>
            <a:ext cx="8153400" cy="869950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‹#› / 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‹#› / 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 / 12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378"/>
            <a:ext cx="8077200" cy="869950"/>
          </a:xfrm>
        </p:spPr>
        <p:txBody>
          <a:bodyPr anchor="ctr">
            <a:normAutofit/>
          </a:bodyPr>
          <a:lstStyle>
            <a:lvl1pPr algn="l">
              <a:buNone/>
              <a:defRPr sz="40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 / 12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smtClean="0"/>
              <a:t>‹#› / 12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53789"/>
            <a:ext cx="8153400" cy="67235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102661"/>
            <a:ext cx="8153400" cy="50023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723454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769174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769174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17.png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15.png"/><Relationship Id="rId5" Type="http://schemas.openxmlformats.org/officeDocument/2006/relationships/tags" Target="../tags/tag44.xml"/><Relationship Id="rId15" Type="http://schemas.openxmlformats.org/officeDocument/2006/relationships/image" Target="../media/image32.png"/><Relationship Id="rId10" Type="http://schemas.openxmlformats.org/officeDocument/2006/relationships/image" Target="../media/image8.wmf"/><Relationship Id="rId4" Type="http://schemas.openxmlformats.org/officeDocument/2006/relationships/tags" Target="../tags/tag43.xml"/><Relationship Id="rId9" Type="http://schemas.openxmlformats.org/officeDocument/2006/relationships/image" Target="../media/image14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tags" Target="../tags/tag48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16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5.png"/><Relationship Id="rId5" Type="http://schemas.openxmlformats.org/officeDocument/2006/relationships/tags" Target="../tags/tag50.xml"/><Relationship Id="rId15" Type="http://schemas.openxmlformats.org/officeDocument/2006/relationships/image" Target="../media/image33.jpeg"/><Relationship Id="rId10" Type="http://schemas.openxmlformats.org/officeDocument/2006/relationships/image" Target="../media/image8.wmf"/><Relationship Id="rId4" Type="http://schemas.openxmlformats.org/officeDocument/2006/relationships/tags" Target="../tags/tag49.xml"/><Relationship Id="rId9" Type="http://schemas.openxmlformats.org/officeDocument/2006/relationships/image" Target="../media/image7.wmf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19.png"/><Relationship Id="rId18" Type="http://schemas.openxmlformats.org/officeDocument/2006/relationships/image" Target="../media/image39.png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wmf"/><Relationship Id="rId17" Type="http://schemas.openxmlformats.org/officeDocument/2006/relationships/image" Target="../media/image38.wmf"/><Relationship Id="rId2" Type="http://schemas.openxmlformats.org/officeDocument/2006/relationships/tags" Target="../tags/tag52.xml"/><Relationship Id="rId16" Type="http://schemas.openxmlformats.org/officeDocument/2006/relationships/image" Target="../media/image37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7.wmf"/><Relationship Id="rId5" Type="http://schemas.openxmlformats.org/officeDocument/2006/relationships/tags" Target="../tags/tag55.xml"/><Relationship Id="rId15" Type="http://schemas.openxmlformats.org/officeDocument/2006/relationships/image" Target="../media/image36.png"/><Relationship Id="rId10" Type="http://schemas.openxmlformats.org/officeDocument/2006/relationships/image" Target="../media/image14.png"/><Relationship Id="rId4" Type="http://schemas.openxmlformats.org/officeDocument/2006/relationships/tags" Target="../tags/tag54.xml"/><Relationship Id="rId9" Type="http://schemas.openxmlformats.org/officeDocument/2006/relationships/image" Target="../media/image34.png"/><Relationship Id="rId14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59.xml"/><Relationship Id="rId7" Type="http://schemas.openxmlformats.org/officeDocument/2006/relationships/image" Target="../media/image10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.xml"/><Relationship Id="rId7" Type="http://schemas.openxmlformats.org/officeDocument/2006/relationships/image" Target="../media/image8.w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wm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8.xml"/><Relationship Id="rId7" Type="http://schemas.openxmlformats.org/officeDocument/2006/relationships/image" Target="../media/image8.w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wmf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image" Target="../media/image14.png"/><Relationship Id="rId26" Type="http://schemas.openxmlformats.org/officeDocument/2006/relationships/image" Target="../media/image17.png"/><Relationship Id="rId3" Type="http://schemas.openxmlformats.org/officeDocument/2006/relationships/tags" Target="../tags/tag11.xml"/><Relationship Id="rId21" Type="http://schemas.openxmlformats.org/officeDocument/2006/relationships/image" Target="../media/image9.png"/><Relationship Id="rId34" Type="http://schemas.openxmlformats.org/officeDocument/2006/relationships/image" Target="../media/image25.pn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notesSlide" Target="../notesSlides/notesSlide6.xml"/><Relationship Id="rId25" Type="http://schemas.openxmlformats.org/officeDocument/2006/relationships/image" Target="../media/image16.png"/><Relationship Id="rId33" Type="http://schemas.openxmlformats.org/officeDocument/2006/relationships/image" Target="../media/image24.png"/><Relationship Id="rId2" Type="http://schemas.openxmlformats.org/officeDocument/2006/relationships/tags" Target="../tags/tag1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8.wmf"/><Relationship Id="rId29" Type="http://schemas.openxmlformats.org/officeDocument/2006/relationships/image" Target="../media/image20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image" Target="../media/image15.png"/><Relationship Id="rId32" Type="http://schemas.openxmlformats.org/officeDocument/2006/relationships/image" Target="../media/image23.png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image" Target="../media/image11.png"/><Relationship Id="rId28" Type="http://schemas.openxmlformats.org/officeDocument/2006/relationships/image" Target="../media/image19.png"/><Relationship Id="rId10" Type="http://schemas.openxmlformats.org/officeDocument/2006/relationships/tags" Target="../tags/tag18.xml"/><Relationship Id="rId19" Type="http://schemas.openxmlformats.org/officeDocument/2006/relationships/image" Target="../media/image7.wmf"/><Relationship Id="rId31" Type="http://schemas.openxmlformats.org/officeDocument/2006/relationships/image" Target="../media/image22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image" Target="../media/image10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8.wmf"/><Relationship Id="rId18" Type="http://schemas.openxmlformats.org/officeDocument/2006/relationships/image" Target="../media/image21.png"/><Relationship Id="rId3" Type="http://schemas.openxmlformats.org/officeDocument/2006/relationships/tags" Target="../tags/tag26.xml"/><Relationship Id="rId21" Type="http://schemas.openxmlformats.org/officeDocument/2006/relationships/image" Target="../media/image24.png"/><Relationship Id="rId7" Type="http://schemas.openxmlformats.org/officeDocument/2006/relationships/tags" Target="../tags/tag30.xml"/><Relationship Id="rId12" Type="http://schemas.openxmlformats.org/officeDocument/2006/relationships/notesSlide" Target="../notesSlides/notesSlide7.xml"/><Relationship Id="rId17" Type="http://schemas.openxmlformats.org/officeDocument/2006/relationships/image" Target="../media/image20.png"/><Relationship Id="rId2" Type="http://schemas.openxmlformats.org/officeDocument/2006/relationships/tags" Target="../tags/tag25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8.xml"/><Relationship Id="rId15" Type="http://schemas.openxmlformats.org/officeDocument/2006/relationships/image" Target="../media/image14.png"/><Relationship Id="rId23" Type="http://schemas.openxmlformats.org/officeDocument/2006/relationships/image" Target="../media/image27.png"/><Relationship Id="rId10" Type="http://schemas.openxmlformats.org/officeDocument/2006/relationships/tags" Target="../tags/tag33.xml"/><Relationship Id="rId19" Type="http://schemas.openxmlformats.org/officeDocument/2006/relationships/image" Target="../media/image22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15.png"/><Relationship Id="rId2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30.png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9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19.png"/><Relationship Id="rId5" Type="http://schemas.openxmlformats.org/officeDocument/2006/relationships/tags" Target="../tags/tag38.xml"/><Relationship Id="rId10" Type="http://schemas.openxmlformats.org/officeDocument/2006/relationships/image" Target="../media/image14.png"/><Relationship Id="rId4" Type="http://schemas.openxmlformats.org/officeDocument/2006/relationships/tags" Target="../tags/tag37.xml"/><Relationship Id="rId9" Type="http://schemas.openxmlformats.org/officeDocument/2006/relationships/image" Target="../media/image28.png"/><Relationship Id="rId1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377373"/>
            <a:ext cx="9144000" cy="2687148"/>
          </a:xfrm>
        </p:spPr>
        <p:txBody>
          <a:bodyPr>
            <a:noAutofit/>
          </a:bodyPr>
          <a:lstStyle/>
          <a:p>
            <a:pPr algn="ctr"/>
            <a:r>
              <a:rPr lang="en-US" sz="4800" cap="none" dirty="0" smtClean="0">
                <a:solidFill>
                  <a:schemeClr val="tx1"/>
                </a:solidFill>
              </a:rPr>
              <a:t>Limited-Quantum-Storage Cryptography</a:t>
            </a:r>
            <a:br>
              <a:rPr lang="en-US" sz="4800" cap="none" dirty="0" smtClean="0">
                <a:solidFill>
                  <a:schemeClr val="tx1"/>
                </a:solidFill>
              </a:rPr>
            </a:br>
            <a:r>
              <a:rPr lang="en-US" sz="2400" cap="none" dirty="0" smtClean="0">
                <a:solidFill>
                  <a:schemeClr val="tx1"/>
                </a:solidFill>
              </a:rPr>
              <a:t/>
            </a:r>
            <a:br>
              <a:rPr lang="en-US" sz="2400" cap="none" dirty="0" smtClean="0">
                <a:solidFill>
                  <a:schemeClr val="tx1"/>
                </a:solidFill>
              </a:rPr>
            </a:br>
            <a:r>
              <a:rPr lang="en-US" sz="4000" cap="none" dirty="0" smtClean="0">
                <a:solidFill>
                  <a:schemeClr val="tx1"/>
                </a:solidFill>
              </a:rPr>
              <a:t>From Theory to Practice</a:t>
            </a:r>
            <a:endParaRPr lang="en-US" sz="4000" cap="none" dirty="0">
              <a:solidFill>
                <a:schemeClr val="tx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869694" y="3478175"/>
            <a:ext cx="3404612" cy="1066802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65000"/>
            </a:pPr>
            <a:r>
              <a:rPr lang="de-CH" sz="3200" dirty="0" smtClean="0">
                <a:solidFill>
                  <a:schemeClr val="tx1"/>
                </a:solidFill>
                <a:cs typeface="Arial" charset="0"/>
              </a:rPr>
              <a:t>Christian Schaffner</a:t>
            </a:r>
            <a:endParaRPr lang="de-CH" sz="3200" i="1" dirty="0" smtClean="0">
              <a:cs typeface="Arial" charset="0"/>
            </a:endParaRPr>
          </a:p>
        </p:txBody>
      </p:sp>
      <p:pic>
        <p:nvPicPr>
          <p:cNvPr id="7" name="Picture 6" descr="CWI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5723" y="4763695"/>
            <a:ext cx="1873782" cy="830541"/>
          </a:xfrm>
          <a:prstGeom prst="rect">
            <a:avLst/>
          </a:prstGeom>
        </p:spPr>
      </p:pic>
      <p:sp>
        <p:nvSpPr>
          <p:cNvPr id="5" name="Subtitle 7"/>
          <p:cNvSpPr txBox="1">
            <a:spLocks/>
          </p:cNvSpPr>
          <p:nvPr/>
        </p:nvSpPr>
        <p:spPr>
          <a:xfrm>
            <a:off x="2463299" y="5849254"/>
            <a:ext cx="4507684" cy="106680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65000"/>
              <a:buFont typeface="Wingdings"/>
              <a:buNone/>
              <a:tabLst/>
              <a:defRPr/>
            </a:pPr>
            <a:r>
              <a:rPr lang="en-US" sz="2400" b="0" dirty="0" smtClean="0">
                <a:latin typeface="+mn-lt"/>
                <a:cs typeface="Arial" charset="0"/>
              </a:rPr>
              <a:t>Workshop in </a:t>
            </a:r>
            <a:r>
              <a:rPr lang="en-US" sz="2400" b="0" dirty="0" err="1" smtClean="0">
                <a:latin typeface="+mn-lt"/>
                <a:cs typeface="Arial" charset="0"/>
              </a:rPr>
              <a:t>Dagstuhl</a:t>
            </a:r>
            <a:r>
              <a:rPr lang="en-US" sz="2400" b="0" dirty="0" smtClean="0">
                <a:latin typeface="+mn-lt"/>
                <a:cs typeface="Arial" charset="0"/>
              </a:rPr>
              <a:t>, July 2009</a:t>
            </a:r>
            <a:endParaRPr kumimoji="0" lang="de-CH" sz="2400" b="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SY10ORIG"/>
              </a:rPr>
              <a:t>A</a:t>
            </a:r>
            <a:endParaRPr lang="en-US"/>
          </a:p>
        </p:txBody>
      </p:sp>
      <p:sp>
        <p:nvSpPr>
          <p:cNvPr id="9" name="Subtitle 7"/>
          <p:cNvSpPr txBox="1">
            <a:spLocks/>
          </p:cNvSpPr>
          <p:nvPr/>
        </p:nvSpPr>
        <p:spPr>
          <a:xfrm>
            <a:off x="3609927" y="4615542"/>
            <a:ext cx="4507684" cy="106680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65000"/>
              <a:buFont typeface="Wingdings"/>
              <a:buNone/>
              <a:tabLst/>
              <a:defRPr/>
            </a:pPr>
            <a:r>
              <a:rPr lang="en-US" sz="2400" b="0" dirty="0" smtClean="0">
                <a:latin typeface="+mn-lt"/>
                <a:cs typeface="Arial" charset="0"/>
              </a:rPr>
              <a:t>Centrum </a:t>
            </a:r>
            <a:r>
              <a:rPr lang="en-US" sz="2400" b="0" dirty="0" err="1" smtClean="0">
                <a:latin typeface="+mn-lt"/>
                <a:cs typeface="Arial" charset="0"/>
              </a:rPr>
              <a:t>Wiskunde</a:t>
            </a:r>
            <a:r>
              <a:rPr lang="en-US" sz="2400" b="0" dirty="0" smtClean="0">
                <a:latin typeface="+mn-lt"/>
                <a:cs typeface="Arial" charset="0"/>
              </a:rPr>
              <a:t> &amp; </a:t>
            </a:r>
            <a:r>
              <a:rPr lang="en-US" sz="2400" b="0" dirty="0" err="1" smtClean="0">
                <a:latin typeface="+mn-lt"/>
                <a:cs typeface="Arial" charset="0"/>
              </a:rPr>
              <a:t>Informatica</a:t>
            </a:r>
            <a:r>
              <a:rPr lang="en-US" sz="2400" b="0" dirty="0" smtClean="0">
                <a:latin typeface="+mn-lt"/>
                <a:cs typeface="Arial" charset="0"/>
              </a:rPr>
              <a:t>, Amsterdam, Netherlands</a:t>
            </a:r>
            <a:endParaRPr kumimoji="0" lang="de-CH" sz="2400" b="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98"/>
          <p:cNvSpPr>
            <a:spLocks noChangeArrowheads="1"/>
          </p:cNvSpPr>
          <p:nvPr/>
        </p:nvSpPr>
        <p:spPr bwMode="auto">
          <a:xfrm>
            <a:off x="355598" y="1407889"/>
            <a:ext cx="8498116" cy="540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two-party cryptography </a:t>
            </a: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in the plain quantum model </a:t>
            </a:r>
            <a:r>
              <a:rPr lang="de-CH" sz="2400" b="0" dirty="0" smtClean="0">
                <a:cs typeface="Arial" charset="0"/>
              </a:rPr>
              <a:t>is impossible [Lo 96]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security can be based on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difficulty</a:t>
            </a:r>
            <a:r>
              <a:rPr lang="de-CH" sz="2400" b="0" dirty="0" smtClean="0">
                <a:cs typeface="Arial" charset="0"/>
              </a:rPr>
              <a:t> of storing quantum information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computational assumptions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can be </a:t>
            </a:r>
            <a:r>
              <a:rPr lang="en-US" sz="2400" b="0" dirty="0" smtClean="0">
                <a:solidFill>
                  <a:srgbClr val="FF0000"/>
                </a:solidFill>
                <a:cs typeface="Arial" charset="0"/>
              </a:rPr>
              <a:t>combined</a:t>
            </a:r>
            <a:r>
              <a:rPr lang="en-US" sz="2400" b="0" dirty="0" smtClean="0">
                <a:cs typeface="Arial" charset="0"/>
              </a:rPr>
              <a:t>!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idea from [BBCS92]: 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commit</a:t>
            </a:r>
            <a:r>
              <a:rPr lang="de-CH" sz="2400" b="0" dirty="0" smtClean="0">
                <a:cs typeface="Arial" charset="0"/>
              </a:rPr>
              <a:t> to bases and outcomes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10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forces adversary to have </a:t>
            </a: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almost no quantum memory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105222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Combining Security Assumptions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10</a:t>
            </a:fld>
            <a:endParaRPr kumimoji="0" lang="en-US" dirty="0"/>
          </a:p>
        </p:txBody>
      </p:sp>
      <p:sp>
        <p:nvSpPr>
          <p:cNvPr id="50" name="Rectangle 298"/>
          <p:cNvSpPr>
            <a:spLocks noChangeArrowheads="1"/>
          </p:cNvSpPr>
          <p:nvPr/>
        </p:nvSpPr>
        <p:spPr bwMode="auto">
          <a:xfrm>
            <a:off x="2757719" y="1008852"/>
            <a:ext cx="6410318" cy="50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000" b="0" dirty="0" smtClean="0">
                <a:cs typeface="Arial" charset="0"/>
              </a:rPr>
              <a:t>[Damgaard Fehr Lunemann Salvail Schaffner 09]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328762" y="4988325"/>
            <a:ext cx="2135414" cy="441545"/>
            <a:chOff x="3531958" y="1810644"/>
            <a:chExt cx="2135414" cy="441545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531958" y="2252189"/>
              <a:ext cx="20800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9" name="Picture 8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571868" y="1810644"/>
              <a:ext cx="2095504" cy="33528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0" name="Group 74"/>
          <p:cNvGrpSpPr/>
          <p:nvPr/>
        </p:nvGrpSpPr>
        <p:grpSpPr>
          <a:xfrm>
            <a:off x="825446" y="4673616"/>
            <a:ext cx="2260600" cy="461297"/>
            <a:chOff x="5444203" y="2740895"/>
            <a:chExt cx="2260600" cy="461297"/>
          </a:xfrm>
        </p:grpSpPr>
        <p:grpSp>
          <p:nvGrpSpPr>
            <p:cNvPr id="11" name="Group 94"/>
            <p:cNvGrpSpPr/>
            <p:nvPr/>
          </p:nvGrpSpPr>
          <p:grpSpPr>
            <a:xfrm>
              <a:off x="6358603" y="2755643"/>
              <a:ext cx="431800" cy="431800"/>
              <a:chOff x="6609326" y="2787752"/>
              <a:chExt cx="431800" cy="431800"/>
            </a:xfrm>
          </p:grpSpPr>
          <p:sp>
            <p:nvSpPr>
              <p:cNvPr id="24" name="Oval 115"/>
              <p:cNvSpPr>
                <a:spLocks noChangeArrowheads="1"/>
              </p:cNvSpPr>
              <p:nvPr/>
            </p:nvSpPr>
            <p:spPr bwMode="auto">
              <a:xfrm rot="2700000">
                <a:off x="6609326" y="27877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25" name="Line 116"/>
              <p:cNvSpPr>
                <a:spLocks noChangeShapeType="1"/>
              </p:cNvSpPr>
              <p:nvPr/>
            </p:nvSpPr>
            <p:spPr bwMode="auto">
              <a:xfrm rot="8100000">
                <a:off x="6812526" y="2809977"/>
                <a:ext cx="6350" cy="36195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12" name="Group 95"/>
            <p:cNvGrpSpPr/>
            <p:nvPr/>
          </p:nvGrpSpPr>
          <p:grpSpPr>
            <a:xfrm>
              <a:off x="7273003" y="2740895"/>
              <a:ext cx="431800" cy="431800"/>
              <a:chOff x="6609326" y="2340077"/>
              <a:chExt cx="431800" cy="431800"/>
            </a:xfrm>
          </p:grpSpPr>
          <p:sp>
            <p:nvSpPr>
              <p:cNvPr id="22" name="Oval 117"/>
              <p:cNvSpPr>
                <a:spLocks noChangeArrowheads="1"/>
              </p:cNvSpPr>
              <p:nvPr/>
            </p:nvSpPr>
            <p:spPr bwMode="auto">
              <a:xfrm>
                <a:off x="6609326" y="234007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23" name="Line 118"/>
              <p:cNvSpPr>
                <a:spLocks noChangeShapeType="1"/>
              </p:cNvSpPr>
              <p:nvPr/>
            </p:nvSpPr>
            <p:spPr bwMode="auto">
              <a:xfrm rot="16200000">
                <a:off x="6847451" y="2397227"/>
                <a:ext cx="1588" cy="31908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13" name="Group 93"/>
            <p:cNvGrpSpPr/>
            <p:nvPr/>
          </p:nvGrpSpPr>
          <p:grpSpPr>
            <a:xfrm>
              <a:off x="6815803" y="2755643"/>
              <a:ext cx="431800" cy="431800"/>
              <a:chOff x="6609326" y="3248127"/>
              <a:chExt cx="431800" cy="431800"/>
            </a:xfrm>
          </p:grpSpPr>
          <p:sp>
            <p:nvSpPr>
              <p:cNvPr id="20" name="Oval 119"/>
              <p:cNvSpPr>
                <a:spLocks noChangeArrowheads="1"/>
              </p:cNvSpPr>
              <p:nvPr/>
            </p:nvSpPr>
            <p:spPr bwMode="auto">
              <a:xfrm>
                <a:off x="6609326" y="324812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21" name="Line 120"/>
              <p:cNvSpPr>
                <a:spLocks noChangeShapeType="1"/>
              </p:cNvSpPr>
              <p:nvPr/>
            </p:nvSpPr>
            <p:spPr bwMode="auto">
              <a:xfrm rot="10800000">
                <a:off x="6825226" y="3268765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14" name="Group 92"/>
            <p:cNvGrpSpPr/>
            <p:nvPr/>
          </p:nvGrpSpPr>
          <p:grpSpPr>
            <a:xfrm>
              <a:off x="5901403" y="2755643"/>
              <a:ext cx="431800" cy="431800"/>
              <a:chOff x="6609326" y="3703740"/>
              <a:chExt cx="431800" cy="431800"/>
            </a:xfrm>
          </p:grpSpPr>
          <p:sp>
            <p:nvSpPr>
              <p:cNvPr id="18" name="Oval 121"/>
              <p:cNvSpPr>
                <a:spLocks noChangeArrowheads="1"/>
              </p:cNvSpPr>
              <p:nvPr/>
            </p:nvSpPr>
            <p:spPr bwMode="auto">
              <a:xfrm>
                <a:off x="6609326" y="3703740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19" name="Line 122"/>
              <p:cNvSpPr>
                <a:spLocks noChangeShapeType="1"/>
              </p:cNvSpPr>
              <p:nvPr/>
            </p:nvSpPr>
            <p:spPr bwMode="auto">
              <a:xfrm rot="10800000">
                <a:off x="6825226" y="3724377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15" name="Group 91"/>
            <p:cNvGrpSpPr/>
            <p:nvPr/>
          </p:nvGrpSpPr>
          <p:grpSpPr>
            <a:xfrm>
              <a:off x="5444203" y="2770392"/>
              <a:ext cx="431800" cy="431800"/>
              <a:chOff x="6609326" y="4159352"/>
              <a:chExt cx="431800" cy="431800"/>
            </a:xfrm>
          </p:grpSpPr>
          <p:sp>
            <p:nvSpPr>
              <p:cNvPr id="16" name="Oval 123"/>
              <p:cNvSpPr>
                <a:spLocks noChangeArrowheads="1"/>
              </p:cNvSpPr>
              <p:nvPr/>
            </p:nvSpPr>
            <p:spPr bwMode="auto">
              <a:xfrm rot="2700000">
                <a:off x="6609326" y="41593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17" name="Line 124"/>
              <p:cNvSpPr>
                <a:spLocks noChangeShapeType="1"/>
              </p:cNvSpPr>
              <p:nvPr/>
            </p:nvSpPr>
            <p:spPr bwMode="auto">
              <a:xfrm rot="13500000">
                <a:off x="6836339" y="4183165"/>
                <a:ext cx="0" cy="35560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</p:grpSp>
      <p:pic>
        <p:nvPicPr>
          <p:cNvPr id="31" name="Picture 5" descr="j009160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85048" y="5217473"/>
            <a:ext cx="774728" cy="878025"/>
          </a:xfrm>
          <a:prstGeom prst="rect">
            <a:avLst/>
          </a:prstGeom>
          <a:noFill/>
        </p:spPr>
      </p:pic>
      <p:pic>
        <p:nvPicPr>
          <p:cNvPr id="32" name="Picture 3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5141" y="5307638"/>
            <a:ext cx="1760228" cy="725885"/>
          </a:xfrm>
          <a:prstGeom prst="rect">
            <a:avLst/>
          </a:prstGeom>
          <a:noFill/>
          <a:ln/>
          <a:effectLst/>
        </p:spPr>
      </p:pic>
      <p:grpSp>
        <p:nvGrpSpPr>
          <p:cNvPr id="37" name="Group 75"/>
          <p:cNvGrpSpPr>
            <a:grpSpLocks noChangeAspect="1"/>
          </p:cNvGrpSpPr>
          <p:nvPr/>
        </p:nvGrpSpPr>
        <p:grpSpPr bwMode="auto">
          <a:xfrm>
            <a:off x="5857408" y="5210554"/>
            <a:ext cx="645008" cy="989336"/>
            <a:chOff x="1791" y="572"/>
            <a:chExt cx="1659" cy="2541"/>
          </a:xfrm>
        </p:grpSpPr>
        <p:sp>
          <p:nvSpPr>
            <p:cNvPr id="38" name="AutoShape 76"/>
            <p:cNvSpPr>
              <a:spLocks noChangeAspect="1" noChangeArrowheads="1"/>
            </p:cNvSpPr>
            <p:nvPr/>
          </p:nvSpPr>
          <p:spPr bwMode="auto">
            <a:xfrm rot="12426342">
              <a:off x="3134" y="655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39" name="AutoShape 77"/>
            <p:cNvSpPr>
              <a:spLocks noChangeAspect="1" noChangeArrowheads="1"/>
            </p:cNvSpPr>
            <p:nvPr/>
          </p:nvSpPr>
          <p:spPr bwMode="auto">
            <a:xfrm>
              <a:off x="2054" y="572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40" name="AutoShape 78"/>
            <p:cNvSpPr>
              <a:spLocks noChangeAspect="1" noChangeArrowheads="1" noTextEdit="1"/>
            </p:cNvSpPr>
            <p:nvPr/>
          </p:nvSpPr>
          <p:spPr bwMode="auto">
            <a:xfrm>
              <a:off x="1791" y="738"/>
              <a:ext cx="1564" cy="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79"/>
            <p:cNvSpPr>
              <a:spLocks noChangeAspect="1"/>
            </p:cNvSpPr>
            <p:nvPr/>
          </p:nvSpPr>
          <p:spPr bwMode="auto">
            <a:xfrm>
              <a:off x="1805" y="754"/>
              <a:ext cx="1522" cy="2030"/>
            </a:xfrm>
            <a:custGeom>
              <a:avLst/>
              <a:gdLst/>
              <a:ahLst/>
              <a:cxnLst>
                <a:cxn ang="0">
                  <a:pos x="3314" y="282"/>
                </a:cxn>
                <a:cxn ang="0">
                  <a:pos x="3538" y="459"/>
                </a:cxn>
                <a:cxn ang="0">
                  <a:pos x="3696" y="698"/>
                </a:cxn>
                <a:cxn ang="0">
                  <a:pos x="3826" y="856"/>
                </a:cxn>
                <a:cxn ang="0">
                  <a:pos x="3988" y="990"/>
                </a:cxn>
                <a:cxn ang="0">
                  <a:pos x="4096" y="1342"/>
                </a:cxn>
                <a:cxn ang="0">
                  <a:pos x="4109" y="2034"/>
                </a:cxn>
                <a:cxn ang="0">
                  <a:pos x="3975" y="2716"/>
                </a:cxn>
                <a:cxn ang="0">
                  <a:pos x="3875" y="2995"/>
                </a:cxn>
                <a:cxn ang="0">
                  <a:pos x="3827" y="3099"/>
                </a:cxn>
                <a:cxn ang="0">
                  <a:pos x="3789" y="3200"/>
                </a:cxn>
                <a:cxn ang="0">
                  <a:pos x="3878" y="3145"/>
                </a:cxn>
                <a:cxn ang="0">
                  <a:pos x="3986" y="3099"/>
                </a:cxn>
                <a:cxn ang="0">
                  <a:pos x="4107" y="3165"/>
                </a:cxn>
                <a:cxn ang="0">
                  <a:pos x="4154" y="3389"/>
                </a:cxn>
                <a:cxn ang="0">
                  <a:pos x="4114" y="3621"/>
                </a:cxn>
                <a:cxn ang="0">
                  <a:pos x="3968" y="3863"/>
                </a:cxn>
                <a:cxn ang="0">
                  <a:pos x="3730" y="4084"/>
                </a:cxn>
                <a:cxn ang="0">
                  <a:pos x="3457" y="4239"/>
                </a:cxn>
                <a:cxn ang="0">
                  <a:pos x="3220" y="4550"/>
                </a:cxn>
                <a:cxn ang="0">
                  <a:pos x="2882" y="4970"/>
                </a:cxn>
                <a:cxn ang="0">
                  <a:pos x="2492" y="5350"/>
                </a:cxn>
                <a:cxn ang="0">
                  <a:pos x="2172" y="5488"/>
                </a:cxn>
                <a:cxn ang="0">
                  <a:pos x="1833" y="5543"/>
                </a:cxn>
                <a:cxn ang="0">
                  <a:pos x="1390" y="5370"/>
                </a:cxn>
                <a:cxn ang="0">
                  <a:pos x="940" y="4867"/>
                </a:cxn>
                <a:cxn ang="0">
                  <a:pos x="712" y="4228"/>
                </a:cxn>
                <a:cxn ang="0">
                  <a:pos x="630" y="3979"/>
                </a:cxn>
                <a:cxn ang="0">
                  <a:pos x="544" y="3991"/>
                </a:cxn>
                <a:cxn ang="0">
                  <a:pos x="447" y="3959"/>
                </a:cxn>
                <a:cxn ang="0">
                  <a:pos x="273" y="3844"/>
                </a:cxn>
                <a:cxn ang="0">
                  <a:pos x="105" y="3637"/>
                </a:cxn>
                <a:cxn ang="0">
                  <a:pos x="3" y="3397"/>
                </a:cxn>
                <a:cxn ang="0">
                  <a:pos x="14" y="3196"/>
                </a:cxn>
                <a:cxn ang="0">
                  <a:pos x="97" y="3026"/>
                </a:cxn>
                <a:cxn ang="0">
                  <a:pos x="241" y="2937"/>
                </a:cxn>
                <a:cxn ang="0">
                  <a:pos x="335" y="2920"/>
                </a:cxn>
                <a:cxn ang="0">
                  <a:pos x="428" y="2937"/>
                </a:cxn>
                <a:cxn ang="0">
                  <a:pos x="474" y="2968"/>
                </a:cxn>
                <a:cxn ang="0">
                  <a:pos x="497" y="2982"/>
                </a:cxn>
                <a:cxn ang="0">
                  <a:pos x="522" y="2993"/>
                </a:cxn>
                <a:cxn ang="0">
                  <a:pos x="508" y="2799"/>
                </a:cxn>
                <a:cxn ang="0">
                  <a:pos x="509" y="2593"/>
                </a:cxn>
                <a:cxn ang="0">
                  <a:pos x="482" y="2355"/>
                </a:cxn>
                <a:cxn ang="0">
                  <a:pos x="480" y="2016"/>
                </a:cxn>
                <a:cxn ang="0">
                  <a:pos x="527" y="1675"/>
                </a:cxn>
                <a:cxn ang="0">
                  <a:pos x="640" y="1307"/>
                </a:cxn>
                <a:cxn ang="0">
                  <a:pos x="896" y="976"/>
                </a:cxn>
                <a:cxn ang="0">
                  <a:pos x="1238" y="719"/>
                </a:cxn>
                <a:cxn ang="0">
                  <a:pos x="1318" y="548"/>
                </a:cxn>
                <a:cxn ang="0">
                  <a:pos x="1454" y="413"/>
                </a:cxn>
                <a:cxn ang="0">
                  <a:pos x="1627" y="266"/>
                </a:cxn>
                <a:cxn ang="0">
                  <a:pos x="1897" y="155"/>
                </a:cxn>
                <a:cxn ang="0">
                  <a:pos x="2176" y="68"/>
                </a:cxn>
                <a:cxn ang="0">
                  <a:pos x="2443" y="4"/>
                </a:cxn>
                <a:cxn ang="0">
                  <a:pos x="2723" y="17"/>
                </a:cxn>
                <a:cxn ang="0">
                  <a:pos x="2969" y="117"/>
                </a:cxn>
              </a:cxnLst>
              <a:rect l="0" t="0" r="r" b="b"/>
              <a:pathLst>
                <a:path w="4154" h="5543">
                  <a:moveTo>
                    <a:pt x="3156" y="179"/>
                  </a:moveTo>
                  <a:lnTo>
                    <a:pt x="3235" y="230"/>
                  </a:lnTo>
                  <a:lnTo>
                    <a:pt x="3314" y="282"/>
                  </a:lnTo>
                  <a:lnTo>
                    <a:pt x="3393" y="337"/>
                  </a:lnTo>
                  <a:lnTo>
                    <a:pt x="3469" y="396"/>
                  </a:lnTo>
                  <a:lnTo>
                    <a:pt x="3538" y="459"/>
                  </a:lnTo>
                  <a:lnTo>
                    <a:pt x="3601" y="529"/>
                  </a:lnTo>
                  <a:lnTo>
                    <a:pt x="3653" y="608"/>
                  </a:lnTo>
                  <a:lnTo>
                    <a:pt x="3696" y="698"/>
                  </a:lnTo>
                  <a:lnTo>
                    <a:pt x="3727" y="760"/>
                  </a:lnTo>
                  <a:lnTo>
                    <a:pt x="3772" y="812"/>
                  </a:lnTo>
                  <a:lnTo>
                    <a:pt x="3826" y="856"/>
                  </a:lnTo>
                  <a:lnTo>
                    <a:pt x="3884" y="898"/>
                  </a:lnTo>
                  <a:lnTo>
                    <a:pt x="3938" y="941"/>
                  </a:lnTo>
                  <a:lnTo>
                    <a:pt x="3988" y="990"/>
                  </a:lnTo>
                  <a:lnTo>
                    <a:pt x="4026" y="1049"/>
                  </a:lnTo>
                  <a:lnTo>
                    <a:pt x="4048" y="1124"/>
                  </a:lnTo>
                  <a:lnTo>
                    <a:pt x="4096" y="1342"/>
                  </a:lnTo>
                  <a:lnTo>
                    <a:pt x="4121" y="1568"/>
                  </a:lnTo>
                  <a:lnTo>
                    <a:pt x="4123" y="1799"/>
                  </a:lnTo>
                  <a:lnTo>
                    <a:pt x="4109" y="2034"/>
                  </a:lnTo>
                  <a:lnTo>
                    <a:pt x="4076" y="2265"/>
                  </a:lnTo>
                  <a:lnTo>
                    <a:pt x="4031" y="2495"/>
                  </a:lnTo>
                  <a:lnTo>
                    <a:pt x="3975" y="2716"/>
                  </a:lnTo>
                  <a:lnTo>
                    <a:pt x="3913" y="2930"/>
                  </a:lnTo>
                  <a:lnTo>
                    <a:pt x="3893" y="2961"/>
                  </a:lnTo>
                  <a:lnTo>
                    <a:pt x="3875" y="2995"/>
                  </a:lnTo>
                  <a:lnTo>
                    <a:pt x="3858" y="3028"/>
                  </a:lnTo>
                  <a:lnTo>
                    <a:pt x="3843" y="3065"/>
                  </a:lnTo>
                  <a:lnTo>
                    <a:pt x="3827" y="3099"/>
                  </a:lnTo>
                  <a:lnTo>
                    <a:pt x="3813" y="3134"/>
                  </a:lnTo>
                  <a:lnTo>
                    <a:pt x="3801" y="3166"/>
                  </a:lnTo>
                  <a:lnTo>
                    <a:pt x="3789" y="3200"/>
                  </a:lnTo>
                  <a:lnTo>
                    <a:pt x="3816" y="3185"/>
                  </a:lnTo>
                  <a:lnTo>
                    <a:pt x="3847" y="3166"/>
                  </a:lnTo>
                  <a:lnTo>
                    <a:pt x="3878" y="3145"/>
                  </a:lnTo>
                  <a:lnTo>
                    <a:pt x="3913" y="3125"/>
                  </a:lnTo>
                  <a:lnTo>
                    <a:pt x="3948" y="3109"/>
                  </a:lnTo>
                  <a:lnTo>
                    <a:pt x="3986" y="3099"/>
                  </a:lnTo>
                  <a:lnTo>
                    <a:pt x="4026" y="3096"/>
                  </a:lnTo>
                  <a:lnTo>
                    <a:pt x="4069" y="3107"/>
                  </a:lnTo>
                  <a:lnTo>
                    <a:pt x="4107" y="3165"/>
                  </a:lnTo>
                  <a:lnTo>
                    <a:pt x="4134" y="3235"/>
                  </a:lnTo>
                  <a:lnTo>
                    <a:pt x="4148" y="3310"/>
                  </a:lnTo>
                  <a:lnTo>
                    <a:pt x="4154" y="3389"/>
                  </a:lnTo>
                  <a:lnTo>
                    <a:pt x="4147" y="3468"/>
                  </a:lnTo>
                  <a:lnTo>
                    <a:pt x="4134" y="3546"/>
                  </a:lnTo>
                  <a:lnTo>
                    <a:pt x="4114" y="3621"/>
                  </a:lnTo>
                  <a:lnTo>
                    <a:pt x="4090" y="3689"/>
                  </a:lnTo>
                  <a:lnTo>
                    <a:pt x="4033" y="3777"/>
                  </a:lnTo>
                  <a:lnTo>
                    <a:pt x="3968" y="3863"/>
                  </a:lnTo>
                  <a:lnTo>
                    <a:pt x="3895" y="3943"/>
                  </a:lnTo>
                  <a:lnTo>
                    <a:pt x="3816" y="4018"/>
                  </a:lnTo>
                  <a:lnTo>
                    <a:pt x="3730" y="4084"/>
                  </a:lnTo>
                  <a:lnTo>
                    <a:pt x="3642" y="4143"/>
                  </a:lnTo>
                  <a:lnTo>
                    <a:pt x="3549" y="4194"/>
                  </a:lnTo>
                  <a:lnTo>
                    <a:pt x="3457" y="4239"/>
                  </a:lnTo>
                  <a:lnTo>
                    <a:pt x="3384" y="4239"/>
                  </a:lnTo>
                  <a:lnTo>
                    <a:pt x="3308" y="4397"/>
                  </a:lnTo>
                  <a:lnTo>
                    <a:pt x="3220" y="4550"/>
                  </a:lnTo>
                  <a:lnTo>
                    <a:pt x="3116" y="4695"/>
                  </a:lnTo>
                  <a:lnTo>
                    <a:pt x="3004" y="4836"/>
                  </a:lnTo>
                  <a:lnTo>
                    <a:pt x="2882" y="4970"/>
                  </a:lnTo>
                  <a:lnTo>
                    <a:pt x="2754" y="5101"/>
                  </a:lnTo>
                  <a:lnTo>
                    <a:pt x="2623" y="5226"/>
                  </a:lnTo>
                  <a:lnTo>
                    <a:pt x="2492" y="5350"/>
                  </a:lnTo>
                  <a:lnTo>
                    <a:pt x="2388" y="5399"/>
                  </a:lnTo>
                  <a:lnTo>
                    <a:pt x="2281" y="5447"/>
                  </a:lnTo>
                  <a:lnTo>
                    <a:pt x="2172" y="5488"/>
                  </a:lnTo>
                  <a:lnTo>
                    <a:pt x="2061" y="5522"/>
                  </a:lnTo>
                  <a:lnTo>
                    <a:pt x="1947" y="5540"/>
                  </a:lnTo>
                  <a:lnTo>
                    <a:pt x="1833" y="5543"/>
                  </a:lnTo>
                  <a:lnTo>
                    <a:pt x="1716" y="5524"/>
                  </a:lnTo>
                  <a:lnTo>
                    <a:pt x="1601" y="5485"/>
                  </a:lnTo>
                  <a:lnTo>
                    <a:pt x="1390" y="5370"/>
                  </a:lnTo>
                  <a:lnTo>
                    <a:pt x="1211" y="5225"/>
                  </a:lnTo>
                  <a:lnTo>
                    <a:pt x="1062" y="5056"/>
                  </a:lnTo>
                  <a:lnTo>
                    <a:pt x="940" y="4867"/>
                  </a:lnTo>
                  <a:lnTo>
                    <a:pt x="841" y="4661"/>
                  </a:lnTo>
                  <a:lnTo>
                    <a:pt x="767" y="4447"/>
                  </a:lnTo>
                  <a:lnTo>
                    <a:pt x="712" y="4228"/>
                  </a:lnTo>
                  <a:lnTo>
                    <a:pt x="677" y="4010"/>
                  </a:lnTo>
                  <a:lnTo>
                    <a:pt x="657" y="3959"/>
                  </a:lnTo>
                  <a:lnTo>
                    <a:pt x="630" y="3979"/>
                  </a:lnTo>
                  <a:lnTo>
                    <a:pt x="603" y="3991"/>
                  </a:lnTo>
                  <a:lnTo>
                    <a:pt x="574" y="3994"/>
                  </a:lnTo>
                  <a:lnTo>
                    <a:pt x="544" y="3991"/>
                  </a:lnTo>
                  <a:lnTo>
                    <a:pt x="512" y="3983"/>
                  </a:lnTo>
                  <a:lnTo>
                    <a:pt x="480" y="3972"/>
                  </a:lnTo>
                  <a:lnTo>
                    <a:pt x="447" y="3959"/>
                  </a:lnTo>
                  <a:lnTo>
                    <a:pt x="418" y="3948"/>
                  </a:lnTo>
                  <a:lnTo>
                    <a:pt x="342" y="3898"/>
                  </a:lnTo>
                  <a:lnTo>
                    <a:pt x="273" y="3844"/>
                  </a:lnTo>
                  <a:lnTo>
                    <a:pt x="210" y="3779"/>
                  </a:lnTo>
                  <a:lnTo>
                    <a:pt x="155" y="3711"/>
                  </a:lnTo>
                  <a:lnTo>
                    <a:pt x="105" y="3637"/>
                  </a:lnTo>
                  <a:lnTo>
                    <a:pt x="63" y="3558"/>
                  </a:lnTo>
                  <a:lnTo>
                    <a:pt x="28" y="3477"/>
                  </a:lnTo>
                  <a:lnTo>
                    <a:pt x="3" y="3397"/>
                  </a:lnTo>
                  <a:lnTo>
                    <a:pt x="0" y="3330"/>
                  </a:lnTo>
                  <a:lnTo>
                    <a:pt x="4" y="3262"/>
                  </a:lnTo>
                  <a:lnTo>
                    <a:pt x="14" y="3196"/>
                  </a:lnTo>
                  <a:lnTo>
                    <a:pt x="32" y="3135"/>
                  </a:lnTo>
                  <a:lnTo>
                    <a:pt x="58" y="3076"/>
                  </a:lnTo>
                  <a:lnTo>
                    <a:pt x="97" y="3026"/>
                  </a:lnTo>
                  <a:lnTo>
                    <a:pt x="146" y="2983"/>
                  </a:lnTo>
                  <a:lnTo>
                    <a:pt x="211" y="2951"/>
                  </a:lnTo>
                  <a:lnTo>
                    <a:pt x="241" y="2937"/>
                  </a:lnTo>
                  <a:lnTo>
                    <a:pt x="273" y="2927"/>
                  </a:lnTo>
                  <a:lnTo>
                    <a:pt x="302" y="2921"/>
                  </a:lnTo>
                  <a:lnTo>
                    <a:pt x="335" y="2920"/>
                  </a:lnTo>
                  <a:lnTo>
                    <a:pt x="366" y="2921"/>
                  </a:lnTo>
                  <a:lnTo>
                    <a:pt x="397" y="2927"/>
                  </a:lnTo>
                  <a:lnTo>
                    <a:pt x="428" y="2937"/>
                  </a:lnTo>
                  <a:lnTo>
                    <a:pt x="460" y="2951"/>
                  </a:lnTo>
                  <a:lnTo>
                    <a:pt x="467" y="2959"/>
                  </a:lnTo>
                  <a:lnTo>
                    <a:pt x="474" y="2968"/>
                  </a:lnTo>
                  <a:lnTo>
                    <a:pt x="481" y="2973"/>
                  </a:lnTo>
                  <a:lnTo>
                    <a:pt x="489" y="2979"/>
                  </a:lnTo>
                  <a:lnTo>
                    <a:pt x="497" y="2982"/>
                  </a:lnTo>
                  <a:lnTo>
                    <a:pt x="505" y="2986"/>
                  </a:lnTo>
                  <a:lnTo>
                    <a:pt x="513" y="2989"/>
                  </a:lnTo>
                  <a:lnTo>
                    <a:pt x="522" y="2993"/>
                  </a:lnTo>
                  <a:lnTo>
                    <a:pt x="513" y="2931"/>
                  </a:lnTo>
                  <a:lnTo>
                    <a:pt x="511" y="2866"/>
                  </a:lnTo>
                  <a:lnTo>
                    <a:pt x="508" y="2799"/>
                  </a:lnTo>
                  <a:lnTo>
                    <a:pt x="508" y="2731"/>
                  </a:lnTo>
                  <a:lnTo>
                    <a:pt x="508" y="2661"/>
                  </a:lnTo>
                  <a:lnTo>
                    <a:pt x="509" y="2593"/>
                  </a:lnTo>
                  <a:lnTo>
                    <a:pt x="509" y="2526"/>
                  </a:lnTo>
                  <a:lnTo>
                    <a:pt x="511" y="2464"/>
                  </a:lnTo>
                  <a:lnTo>
                    <a:pt x="482" y="2355"/>
                  </a:lnTo>
                  <a:lnTo>
                    <a:pt x="471" y="2244"/>
                  </a:lnTo>
                  <a:lnTo>
                    <a:pt x="470" y="2130"/>
                  </a:lnTo>
                  <a:lnTo>
                    <a:pt x="480" y="2016"/>
                  </a:lnTo>
                  <a:lnTo>
                    <a:pt x="492" y="1901"/>
                  </a:lnTo>
                  <a:lnTo>
                    <a:pt x="511" y="1787"/>
                  </a:lnTo>
                  <a:lnTo>
                    <a:pt x="527" y="1675"/>
                  </a:lnTo>
                  <a:lnTo>
                    <a:pt x="543" y="1570"/>
                  </a:lnTo>
                  <a:lnTo>
                    <a:pt x="582" y="1433"/>
                  </a:lnTo>
                  <a:lnTo>
                    <a:pt x="640" y="1307"/>
                  </a:lnTo>
                  <a:lnTo>
                    <a:pt x="713" y="1188"/>
                  </a:lnTo>
                  <a:lnTo>
                    <a:pt x="800" y="1078"/>
                  </a:lnTo>
                  <a:lnTo>
                    <a:pt x="896" y="976"/>
                  </a:lnTo>
                  <a:lnTo>
                    <a:pt x="1004" y="881"/>
                  </a:lnTo>
                  <a:lnTo>
                    <a:pt x="1117" y="795"/>
                  </a:lnTo>
                  <a:lnTo>
                    <a:pt x="1238" y="719"/>
                  </a:lnTo>
                  <a:lnTo>
                    <a:pt x="1255" y="655"/>
                  </a:lnTo>
                  <a:lnTo>
                    <a:pt x="1283" y="600"/>
                  </a:lnTo>
                  <a:lnTo>
                    <a:pt x="1318" y="548"/>
                  </a:lnTo>
                  <a:lnTo>
                    <a:pt x="1362" y="501"/>
                  </a:lnTo>
                  <a:lnTo>
                    <a:pt x="1407" y="456"/>
                  </a:lnTo>
                  <a:lnTo>
                    <a:pt x="1454" y="413"/>
                  </a:lnTo>
                  <a:lnTo>
                    <a:pt x="1502" y="368"/>
                  </a:lnTo>
                  <a:lnTo>
                    <a:pt x="1549" y="324"/>
                  </a:lnTo>
                  <a:lnTo>
                    <a:pt x="1627" y="266"/>
                  </a:lnTo>
                  <a:lnTo>
                    <a:pt x="1715" y="222"/>
                  </a:lnTo>
                  <a:lnTo>
                    <a:pt x="1805" y="186"/>
                  </a:lnTo>
                  <a:lnTo>
                    <a:pt x="1897" y="155"/>
                  </a:lnTo>
                  <a:lnTo>
                    <a:pt x="1990" y="127"/>
                  </a:lnTo>
                  <a:lnTo>
                    <a:pt x="2085" y="99"/>
                  </a:lnTo>
                  <a:lnTo>
                    <a:pt x="2176" y="68"/>
                  </a:lnTo>
                  <a:lnTo>
                    <a:pt x="2265" y="34"/>
                  </a:lnTo>
                  <a:lnTo>
                    <a:pt x="2352" y="16"/>
                  </a:lnTo>
                  <a:lnTo>
                    <a:pt x="2443" y="4"/>
                  </a:lnTo>
                  <a:lnTo>
                    <a:pt x="2537" y="0"/>
                  </a:lnTo>
                  <a:lnTo>
                    <a:pt x="2632" y="4"/>
                  </a:lnTo>
                  <a:lnTo>
                    <a:pt x="2723" y="17"/>
                  </a:lnTo>
                  <a:lnTo>
                    <a:pt x="2812" y="39"/>
                  </a:lnTo>
                  <a:lnTo>
                    <a:pt x="2895" y="72"/>
                  </a:lnTo>
                  <a:lnTo>
                    <a:pt x="2969" y="117"/>
                  </a:lnTo>
                  <a:lnTo>
                    <a:pt x="3156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80"/>
            <p:cNvSpPr>
              <a:spLocks noChangeAspect="1"/>
            </p:cNvSpPr>
            <p:nvPr/>
          </p:nvSpPr>
          <p:spPr bwMode="auto">
            <a:xfrm>
              <a:off x="2619" y="801"/>
              <a:ext cx="270" cy="114"/>
            </a:xfrm>
            <a:custGeom>
              <a:avLst/>
              <a:gdLst/>
              <a:ahLst/>
              <a:cxnLst>
                <a:cxn ang="0">
                  <a:pos x="190" y="7"/>
                </a:cxn>
                <a:cxn ang="0">
                  <a:pos x="187" y="22"/>
                </a:cxn>
                <a:cxn ang="0">
                  <a:pos x="218" y="42"/>
                </a:cxn>
                <a:cxn ang="0">
                  <a:pos x="286" y="55"/>
                </a:cxn>
                <a:cxn ang="0">
                  <a:pos x="356" y="55"/>
                </a:cxn>
                <a:cxn ang="0">
                  <a:pos x="424" y="52"/>
                </a:cxn>
                <a:cxn ang="0">
                  <a:pos x="422" y="63"/>
                </a:cxn>
                <a:cxn ang="0">
                  <a:pos x="348" y="73"/>
                </a:cxn>
                <a:cxn ang="0">
                  <a:pos x="272" y="81"/>
                </a:cxn>
                <a:cxn ang="0">
                  <a:pos x="209" y="108"/>
                </a:cxn>
                <a:cxn ang="0">
                  <a:pos x="223" y="143"/>
                </a:cxn>
                <a:cxn ang="0">
                  <a:pos x="304" y="141"/>
                </a:cxn>
                <a:cxn ang="0">
                  <a:pos x="389" y="132"/>
                </a:cxn>
                <a:cxn ang="0">
                  <a:pos x="472" y="149"/>
                </a:cxn>
                <a:cxn ang="0">
                  <a:pos x="633" y="177"/>
                </a:cxn>
                <a:cxn ang="0">
                  <a:pos x="580" y="176"/>
                </a:cxn>
                <a:cxn ang="0">
                  <a:pos x="524" y="170"/>
                </a:cxn>
                <a:cxn ang="0">
                  <a:pos x="474" y="177"/>
                </a:cxn>
                <a:cxn ang="0">
                  <a:pos x="446" y="218"/>
                </a:cxn>
                <a:cxn ang="0">
                  <a:pos x="515" y="236"/>
                </a:cxn>
                <a:cxn ang="0">
                  <a:pos x="587" y="252"/>
                </a:cxn>
                <a:cxn ang="0">
                  <a:pos x="660" y="260"/>
                </a:cxn>
                <a:cxn ang="0">
                  <a:pos x="737" y="270"/>
                </a:cxn>
                <a:cxn ang="0">
                  <a:pos x="586" y="270"/>
                </a:cxn>
                <a:cxn ang="0">
                  <a:pos x="431" y="274"/>
                </a:cxn>
                <a:cxn ang="0">
                  <a:pos x="276" y="286"/>
                </a:cxn>
                <a:cxn ang="0">
                  <a:pos x="126" y="311"/>
                </a:cxn>
                <a:cxn ang="0">
                  <a:pos x="183" y="277"/>
                </a:cxn>
                <a:cxn ang="0">
                  <a:pos x="254" y="262"/>
                </a:cxn>
                <a:cxn ang="0">
                  <a:pos x="321" y="239"/>
                </a:cxn>
                <a:cxn ang="0">
                  <a:pos x="375" y="197"/>
                </a:cxn>
                <a:cxn ang="0">
                  <a:pos x="304" y="173"/>
                </a:cxn>
                <a:cxn ang="0">
                  <a:pos x="227" y="183"/>
                </a:cxn>
                <a:cxn ang="0">
                  <a:pos x="147" y="210"/>
                </a:cxn>
                <a:cxn ang="0">
                  <a:pos x="74" y="239"/>
                </a:cxn>
                <a:cxn ang="0">
                  <a:pos x="90" y="219"/>
                </a:cxn>
                <a:cxn ang="0">
                  <a:pos x="100" y="188"/>
                </a:cxn>
                <a:cxn ang="0">
                  <a:pos x="103" y="153"/>
                </a:cxn>
                <a:cxn ang="0">
                  <a:pos x="104" y="125"/>
                </a:cxn>
                <a:cxn ang="0">
                  <a:pos x="76" y="104"/>
                </a:cxn>
                <a:cxn ang="0">
                  <a:pos x="40" y="101"/>
                </a:cxn>
                <a:cxn ang="0">
                  <a:pos x="9" y="104"/>
                </a:cxn>
                <a:cxn ang="0">
                  <a:pos x="26" y="93"/>
                </a:cxn>
                <a:cxn ang="0">
                  <a:pos x="85" y="80"/>
                </a:cxn>
                <a:cxn ang="0">
                  <a:pos x="141" y="65"/>
                </a:cxn>
                <a:cxn ang="0">
                  <a:pos x="173" y="29"/>
                </a:cxn>
                <a:cxn ang="0">
                  <a:pos x="197" y="0"/>
                </a:cxn>
              </a:cxnLst>
              <a:rect l="0" t="0" r="r" b="b"/>
              <a:pathLst>
                <a:path w="737" h="311">
                  <a:moveTo>
                    <a:pt x="197" y="0"/>
                  </a:moveTo>
                  <a:lnTo>
                    <a:pt x="190" y="7"/>
                  </a:lnTo>
                  <a:lnTo>
                    <a:pt x="187" y="15"/>
                  </a:lnTo>
                  <a:lnTo>
                    <a:pt x="187" y="22"/>
                  </a:lnTo>
                  <a:lnTo>
                    <a:pt x="187" y="31"/>
                  </a:lnTo>
                  <a:lnTo>
                    <a:pt x="218" y="42"/>
                  </a:lnTo>
                  <a:lnTo>
                    <a:pt x="252" y="50"/>
                  </a:lnTo>
                  <a:lnTo>
                    <a:pt x="286" y="55"/>
                  </a:lnTo>
                  <a:lnTo>
                    <a:pt x="322" y="56"/>
                  </a:lnTo>
                  <a:lnTo>
                    <a:pt x="356" y="55"/>
                  </a:lnTo>
                  <a:lnTo>
                    <a:pt x="391" y="53"/>
                  </a:lnTo>
                  <a:lnTo>
                    <a:pt x="424" y="52"/>
                  </a:lnTo>
                  <a:lnTo>
                    <a:pt x="458" y="52"/>
                  </a:lnTo>
                  <a:lnTo>
                    <a:pt x="422" y="63"/>
                  </a:lnTo>
                  <a:lnTo>
                    <a:pt x="386" y="70"/>
                  </a:lnTo>
                  <a:lnTo>
                    <a:pt x="348" y="73"/>
                  </a:lnTo>
                  <a:lnTo>
                    <a:pt x="310" y="77"/>
                  </a:lnTo>
                  <a:lnTo>
                    <a:pt x="272" y="81"/>
                  </a:lnTo>
                  <a:lnTo>
                    <a:pt x="238" y="91"/>
                  </a:lnTo>
                  <a:lnTo>
                    <a:pt x="209" y="108"/>
                  </a:lnTo>
                  <a:lnTo>
                    <a:pt x="187" y="135"/>
                  </a:lnTo>
                  <a:lnTo>
                    <a:pt x="223" y="143"/>
                  </a:lnTo>
                  <a:lnTo>
                    <a:pt x="263" y="145"/>
                  </a:lnTo>
                  <a:lnTo>
                    <a:pt x="304" y="141"/>
                  </a:lnTo>
                  <a:lnTo>
                    <a:pt x="348" y="136"/>
                  </a:lnTo>
                  <a:lnTo>
                    <a:pt x="389" y="132"/>
                  </a:lnTo>
                  <a:lnTo>
                    <a:pt x="431" y="135"/>
                  </a:lnTo>
                  <a:lnTo>
                    <a:pt x="472" y="149"/>
                  </a:lnTo>
                  <a:lnTo>
                    <a:pt x="510" y="177"/>
                  </a:lnTo>
                  <a:lnTo>
                    <a:pt x="633" y="177"/>
                  </a:lnTo>
                  <a:lnTo>
                    <a:pt x="608" y="177"/>
                  </a:lnTo>
                  <a:lnTo>
                    <a:pt x="580" y="176"/>
                  </a:lnTo>
                  <a:lnTo>
                    <a:pt x="552" y="172"/>
                  </a:lnTo>
                  <a:lnTo>
                    <a:pt x="524" y="170"/>
                  </a:lnTo>
                  <a:lnTo>
                    <a:pt x="497" y="170"/>
                  </a:lnTo>
                  <a:lnTo>
                    <a:pt x="474" y="177"/>
                  </a:lnTo>
                  <a:lnTo>
                    <a:pt x="456" y="191"/>
                  </a:lnTo>
                  <a:lnTo>
                    <a:pt x="446" y="218"/>
                  </a:lnTo>
                  <a:lnTo>
                    <a:pt x="480" y="228"/>
                  </a:lnTo>
                  <a:lnTo>
                    <a:pt x="515" y="236"/>
                  </a:lnTo>
                  <a:lnTo>
                    <a:pt x="550" y="243"/>
                  </a:lnTo>
                  <a:lnTo>
                    <a:pt x="587" y="252"/>
                  </a:lnTo>
                  <a:lnTo>
                    <a:pt x="624" y="256"/>
                  </a:lnTo>
                  <a:lnTo>
                    <a:pt x="660" y="260"/>
                  </a:lnTo>
                  <a:lnTo>
                    <a:pt x="698" y="264"/>
                  </a:lnTo>
                  <a:lnTo>
                    <a:pt x="737" y="270"/>
                  </a:lnTo>
                  <a:lnTo>
                    <a:pt x="661" y="270"/>
                  </a:lnTo>
                  <a:lnTo>
                    <a:pt x="586" y="270"/>
                  </a:lnTo>
                  <a:lnTo>
                    <a:pt x="508" y="270"/>
                  </a:lnTo>
                  <a:lnTo>
                    <a:pt x="431" y="274"/>
                  </a:lnTo>
                  <a:lnTo>
                    <a:pt x="352" y="279"/>
                  </a:lnTo>
                  <a:lnTo>
                    <a:pt x="276" y="286"/>
                  </a:lnTo>
                  <a:lnTo>
                    <a:pt x="199" y="295"/>
                  </a:lnTo>
                  <a:lnTo>
                    <a:pt x="126" y="311"/>
                  </a:lnTo>
                  <a:lnTo>
                    <a:pt x="151" y="291"/>
                  </a:lnTo>
                  <a:lnTo>
                    <a:pt x="183" y="277"/>
                  </a:lnTo>
                  <a:lnTo>
                    <a:pt x="217" y="267"/>
                  </a:lnTo>
                  <a:lnTo>
                    <a:pt x="254" y="262"/>
                  </a:lnTo>
                  <a:lnTo>
                    <a:pt x="287" y="252"/>
                  </a:lnTo>
                  <a:lnTo>
                    <a:pt x="321" y="239"/>
                  </a:lnTo>
                  <a:lnTo>
                    <a:pt x="349" y="222"/>
                  </a:lnTo>
                  <a:lnTo>
                    <a:pt x="375" y="197"/>
                  </a:lnTo>
                  <a:lnTo>
                    <a:pt x="341" y="179"/>
                  </a:lnTo>
                  <a:lnTo>
                    <a:pt x="304" y="173"/>
                  </a:lnTo>
                  <a:lnTo>
                    <a:pt x="265" y="174"/>
                  </a:lnTo>
                  <a:lnTo>
                    <a:pt x="227" y="183"/>
                  </a:lnTo>
                  <a:lnTo>
                    <a:pt x="186" y="194"/>
                  </a:lnTo>
                  <a:lnTo>
                    <a:pt x="147" y="210"/>
                  </a:lnTo>
                  <a:lnTo>
                    <a:pt x="109" y="225"/>
                  </a:lnTo>
                  <a:lnTo>
                    <a:pt x="74" y="239"/>
                  </a:lnTo>
                  <a:lnTo>
                    <a:pt x="82" y="231"/>
                  </a:lnTo>
                  <a:lnTo>
                    <a:pt x="90" y="219"/>
                  </a:lnTo>
                  <a:lnTo>
                    <a:pt x="95" y="204"/>
                  </a:lnTo>
                  <a:lnTo>
                    <a:pt x="100" y="188"/>
                  </a:lnTo>
                  <a:lnTo>
                    <a:pt x="102" y="170"/>
                  </a:lnTo>
                  <a:lnTo>
                    <a:pt x="103" y="153"/>
                  </a:lnTo>
                  <a:lnTo>
                    <a:pt x="103" y="136"/>
                  </a:lnTo>
                  <a:lnTo>
                    <a:pt x="104" y="125"/>
                  </a:lnTo>
                  <a:lnTo>
                    <a:pt x="92" y="111"/>
                  </a:lnTo>
                  <a:lnTo>
                    <a:pt x="76" y="104"/>
                  </a:lnTo>
                  <a:lnTo>
                    <a:pt x="58" y="101"/>
                  </a:lnTo>
                  <a:lnTo>
                    <a:pt x="40" y="101"/>
                  </a:lnTo>
                  <a:lnTo>
                    <a:pt x="21" y="101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26" y="93"/>
                  </a:lnTo>
                  <a:lnTo>
                    <a:pt x="55" y="87"/>
                  </a:lnTo>
                  <a:lnTo>
                    <a:pt x="85" y="80"/>
                  </a:lnTo>
                  <a:lnTo>
                    <a:pt x="116" y="74"/>
                  </a:lnTo>
                  <a:lnTo>
                    <a:pt x="141" y="65"/>
                  </a:lnTo>
                  <a:lnTo>
                    <a:pt x="162" y="50"/>
                  </a:lnTo>
                  <a:lnTo>
                    <a:pt x="173" y="29"/>
                  </a:lnTo>
                  <a:lnTo>
                    <a:pt x="178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81"/>
            <p:cNvSpPr>
              <a:spLocks noChangeAspect="1"/>
            </p:cNvSpPr>
            <p:nvPr/>
          </p:nvSpPr>
          <p:spPr bwMode="auto">
            <a:xfrm>
              <a:off x="2060" y="944"/>
              <a:ext cx="1140" cy="1801"/>
            </a:xfrm>
            <a:custGeom>
              <a:avLst/>
              <a:gdLst/>
              <a:ahLst/>
              <a:cxnLst>
                <a:cxn ang="0">
                  <a:pos x="1599" y="23"/>
                </a:cxn>
                <a:cxn ang="0">
                  <a:pos x="1609" y="56"/>
                </a:cxn>
                <a:cxn ang="0">
                  <a:pos x="1576" y="55"/>
                </a:cxn>
                <a:cxn ang="0">
                  <a:pos x="1540" y="102"/>
                </a:cxn>
                <a:cxn ang="0">
                  <a:pos x="1513" y="145"/>
                </a:cxn>
                <a:cxn ang="0">
                  <a:pos x="1619" y="158"/>
                </a:cxn>
                <a:cxn ang="0">
                  <a:pos x="1854" y="111"/>
                </a:cxn>
                <a:cxn ang="0">
                  <a:pos x="2095" y="94"/>
                </a:cxn>
                <a:cxn ang="0">
                  <a:pos x="2100" y="135"/>
                </a:cxn>
                <a:cxn ang="0">
                  <a:pos x="1973" y="175"/>
                </a:cxn>
                <a:cxn ang="0">
                  <a:pos x="1877" y="252"/>
                </a:cxn>
                <a:cxn ang="0">
                  <a:pos x="1931" y="265"/>
                </a:cxn>
                <a:cxn ang="0">
                  <a:pos x="1997" y="255"/>
                </a:cxn>
                <a:cxn ang="0">
                  <a:pos x="2072" y="235"/>
                </a:cxn>
                <a:cxn ang="0">
                  <a:pos x="2176" y="221"/>
                </a:cxn>
                <a:cxn ang="0">
                  <a:pos x="2287" y="223"/>
                </a:cxn>
                <a:cxn ang="0">
                  <a:pos x="2298" y="228"/>
                </a:cxn>
                <a:cxn ang="0">
                  <a:pos x="2261" y="239"/>
                </a:cxn>
                <a:cxn ang="0">
                  <a:pos x="2240" y="273"/>
                </a:cxn>
                <a:cxn ang="0">
                  <a:pos x="2441" y="280"/>
                </a:cxn>
                <a:cxn ang="0">
                  <a:pos x="2672" y="275"/>
                </a:cxn>
                <a:cxn ang="0">
                  <a:pos x="2894" y="304"/>
                </a:cxn>
                <a:cxn ang="0">
                  <a:pos x="2896" y="335"/>
                </a:cxn>
                <a:cxn ang="0">
                  <a:pos x="2918" y="349"/>
                </a:cxn>
                <a:cxn ang="0">
                  <a:pos x="2966" y="356"/>
                </a:cxn>
                <a:cxn ang="0">
                  <a:pos x="2982" y="489"/>
                </a:cxn>
                <a:cxn ang="0">
                  <a:pos x="3031" y="607"/>
                </a:cxn>
                <a:cxn ang="0">
                  <a:pos x="3098" y="928"/>
                </a:cxn>
                <a:cxn ang="0">
                  <a:pos x="3081" y="1666"/>
                </a:cxn>
                <a:cxn ang="0">
                  <a:pos x="2980" y="2406"/>
                </a:cxn>
                <a:cxn ang="0">
                  <a:pos x="2896" y="2847"/>
                </a:cxn>
                <a:cxn ang="0">
                  <a:pos x="2816" y="3147"/>
                </a:cxn>
                <a:cxn ang="0">
                  <a:pos x="2738" y="3451"/>
                </a:cxn>
                <a:cxn ang="0">
                  <a:pos x="2375" y="4114"/>
                </a:cxn>
                <a:cxn ang="0">
                  <a:pos x="1852" y="4671"/>
                </a:cxn>
                <a:cxn ang="0">
                  <a:pos x="1261" y="4918"/>
                </a:cxn>
                <a:cxn ang="0">
                  <a:pos x="886" y="4842"/>
                </a:cxn>
                <a:cxn ang="0">
                  <a:pos x="562" y="4624"/>
                </a:cxn>
                <a:cxn ang="0">
                  <a:pos x="268" y="4228"/>
                </a:cxn>
                <a:cxn ang="0">
                  <a:pos x="111" y="3720"/>
                </a:cxn>
                <a:cxn ang="0">
                  <a:pos x="11" y="3192"/>
                </a:cxn>
                <a:cxn ang="0">
                  <a:pos x="0" y="2852"/>
                </a:cxn>
                <a:cxn ang="0">
                  <a:pos x="33" y="2533"/>
                </a:cxn>
                <a:cxn ang="0">
                  <a:pos x="101" y="2184"/>
                </a:cxn>
                <a:cxn ang="0">
                  <a:pos x="170" y="1778"/>
                </a:cxn>
                <a:cxn ang="0">
                  <a:pos x="267" y="1371"/>
                </a:cxn>
                <a:cxn ang="0">
                  <a:pos x="372" y="995"/>
                </a:cxn>
                <a:cxn ang="0">
                  <a:pos x="475" y="627"/>
                </a:cxn>
                <a:cxn ang="0">
                  <a:pos x="654" y="304"/>
                </a:cxn>
                <a:cxn ang="0">
                  <a:pos x="737" y="259"/>
                </a:cxn>
                <a:cxn ang="0">
                  <a:pos x="818" y="217"/>
                </a:cxn>
                <a:cxn ang="0">
                  <a:pos x="921" y="192"/>
                </a:cxn>
                <a:cxn ang="0">
                  <a:pos x="1055" y="113"/>
                </a:cxn>
                <a:cxn ang="0">
                  <a:pos x="1197" y="83"/>
                </a:cxn>
                <a:cxn ang="0">
                  <a:pos x="1329" y="54"/>
                </a:cxn>
                <a:cxn ang="0">
                  <a:pos x="1461" y="11"/>
                </a:cxn>
                <a:cxn ang="0">
                  <a:pos x="1607" y="3"/>
                </a:cxn>
              </a:cxnLst>
              <a:rect l="0" t="0" r="r" b="b"/>
              <a:pathLst>
                <a:path w="3111" h="4918">
                  <a:moveTo>
                    <a:pt x="1607" y="3"/>
                  </a:moveTo>
                  <a:lnTo>
                    <a:pt x="1599" y="11"/>
                  </a:lnTo>
                  <a:lnTo>
                    <a:pt x="1599" y="23"/>
                  </a:lnTo>
                  <a:lnTo>
                    <a:pt x="1602" y="35"/>
                  </a:lnTo>
                  <a:lnTo>
                    <a:pt x="1607" y="48"/>
                  </a:lnTo>
                  <a:lnTo>
                    <a:pt x="1609" y="56"/>
                  </a:lnTo>
                  <a:lnTo>
                    <a:pt x="1607" y="62"/>
                  </a:lnTo>
                  <a:lnTo>
                    <a:pt x="1596" y="61"/>
                  </a:lnTo>
                  <a:lnTo>
                    <a:pt x="1576" y="55"/>
                  </a:lnTo>
                  <a:lnTo>
                    <a:pt x="1568" y="72"/>
                  </a:lnTo>
                  <a:lnTo>
                    <a:pt x="1555" y="87"/>
                  </a:lnTo>
                  <a:lnTo>
                    <a:pt x="1540" y="102"/>
                  </a:lnTo>
                  <a:lnTo>
                    <a:pt x="1526" y="117"/>
                  </a:lnTo>
                  <a:lnTo>
                    <a:pt x="1515" y="130"/>
                  </a:lnTo>
                  <a:lnTo>
                    <a:pt x="1513" y="145"/>
                  </a:lnTo>
                  <a:lnTo>
                    <a:pt x="1522" y="161"/>
                  </a:lnTo>
                  <a:lnTo>
                    <a:pt x="1545" y="180"/>
                  </a:lnTo>
                  <a:lnTo>
                    <a:pt x="1619" y="158"/>
                  </a:lnTo>
                  <a:lnTo>
                    <a:pt x="1696" y="140"/>
                  </a:lnTo>
                  <a:lnTo>
                    <a:pt x="1773" y="123"/>
                  </a:lnTo>
                  <a:lnTo>
                    <a:pt x="1854" y="111"/>
                  </a:lnTo>
                  <a:lnTo>
                    <a:pt x="1934" y="102"/>
                  </a:lnTo>
                  <a:lnTo>
                    <a:pt x="2014" y="96"/>
                  </a:lnTo>
                  <a:lnTo>
                    <a:pt x="2095" y="94"/>
                  </a:lnTo>
                  <a:lnTo>
                    <a:pt x="2178" y="97"/>
                  </a:lnTo>
                  <a:lnTo>
                    <a:pt x="2140" y="118"/>
                  </a:lnTo>
                  <a:lnTo>
                    <a:pt x="2100" y="135"/>
                  </a:lnTo>
                  <a:lnTo>
                    <a:pt x="2057" y="148"/>
                  </a:lnTo>
                  <a:lnTo>
                    <a:pt x="2015" y="162"/>
                  </a:lnTo>
                  <a:lnTo>
                    <a:pt x="1973" y="175"/>
                  </a:lnTo>
                  <a:lnTo>
                    <a:pt x="1937" y="193"/>
                  </a:lnTo>
                  <a:lnTo>
                    <a:pt x="1903" y="217"/>
                  </a:lnTo>
                  <a:lnTo>
                    <a:pt x="1877" y="252"/>
                  </a:lnTo>
                  <a:lnTo>
                    <a:pt x="1893" y="261"/>
                  </a:lnTo>
                  <a:lnTo>
                    <a:pt x="1911" y="265"/>
                  </a:lnTo>
                  <a:lnTo>
                    <a:pt x="1931" y="265"/>
                  </a:lnTo>
                  <a:lnTo>
                    <a:pt x="1952" y="263"/>
                  </a:lnTo>
                  <a:lnTo>
                    <a:pt x="1973" y="259"/>
                  </a:lnTo>
                  <a:lnTo>
                    <a:pt x="1997" y="255"/>
                  </a:lnTo>
                  <a:lnTo>
                    <a:pt x="2020" y="252"/>
                  </a:lnTo>
                  <a:lnTo>
                    <a:pt x="2043" y="252"/>
                  </a:lnTo>
                  <a:lnTo>
                    <a:pt x="2072" y="235"/>
                  </a:lnTo>
                  <a:lnTo>
                    <a:pt x="2104" y="227"/>
                  </a:lnTo>
                  <a:lnTo>
                    <a:pt x="2138" y="221"/>
                  </a:lnTo>
                  <a:lnTo>
                    <a:pt x="2176" y="221"/>
                  </a:lnTo>
                  <a:lnTo>
                    <a:pt x="2212" y="221"/>
                  </a:lnTo>
                  <a:lnTo>
                    <a:pt x="2250" y="223"/>
                  </a:lnTo>
                  <a:lnTo>
                    <a:pt x="2287" y="223"/>
                  </a:lnTo>
                  <a:lnTo>
                    <a:pt x="2323" y="221"/>
                  </a:lnTo>
                  <a:lnTo>
                    <a:pt x="2311" y="224"/>
                  </a:lnTo>
                  <a:lnTo>
                    <a:pt x="2298" y="228"/>
                  </a:lnTo>
                  <a:lnTo>
                    <a:pt x="2285" y="231"/>
                  </a:lnTo>
                  <a:lnTo>
                    <a:pt x="2274" y="235"/>
                  </a:lnTo>
                  <a:lnTo>
                    <a:pt x="2261" y="239"/>
                  </a:lnTo>
                  <a:lnTo>
                    <a:pt x="2253" y="248"/>
                  </a:lnTo>
                  <a:lnTo>
                    <a:pt x="2245" y="258"/>
                  </a:lnTo>
                  <a:lnTo>
                    <a:pt x="2240" y="273"/>
                  </a:lnTo>
                  <a:lnTo>
                    <a:pt x="2292" y="304"/>
                  </a:lnTo>
                  <a:lnTo>
                    <a:pt x="2366" y="290"/>
                  </a:lnTo>
                  <a:lnTo>
                    <a:pt x="2441" y="280"/>
                  </a:lnTo>
                  <a:lnTo>
                    <a:pt x="2519" y="275"/>
                  </a:lnTo>
                  <a:lnTo>
                    <a:pt x="2596" y="273"/>
                  </a:lnTo>
                  <a:lnTo>
                    <a:pt x="2672" y="275"/>
                  </a:lnTo>
                  <a:lnTo>
                    <a:pt x="2748" y="280"/>
                  </a:lnTo>
                  <a:lnTo>
                    <a:pt x="2821" y="290"/>
                  </a:lnTo>
                  <a:lnTo>
                    <a:pt x="2894" y="304"/>
                  </a:lnTo>
                  <a:lnTo>
                    <a:pt x="2890" y="317"/>
                  </a:lnTo>
                  <a:lnTo>
                    <a:pt x="2892" y="328"/>
                  </a:lnTo>
                  <a:lnTo>
                    <a:pt x="2896" y="335"/>
                  </a:lnTo>
                  <a:lnTo>
                    <a:pt x="2903" y="342"/>
                  </a:lnTo>
                  <a:lnTo>
                    <a:pt x="2910" y="345"/>
                  </a:lnTo>
                  <a:lnTo>
                    <a:pt x="2918" y="349"/>
                  </a:lnTo>
                  <a:lnTo>
                    <a:pt x="2927" y="352"/>
                  </a:lnTo>
                  <a:lnTo>
                    <a:pt x="2935" y="356"/>
                  </a:lnTo>
                  <a:lnTo>
                    <a:pt x="2966" y="356"/>
                  </a:lnTo>
                  <a:lnTo>
                    <a:pt x="2965" y="404"/>
                  </a:lnTo>
                  <a:lnTo>
                    <a:pt x="2970" y="448"/>
                  </a:lnTo>
                  <a:lnTo>
                    <a:pt x="2982" y="489"/>
                  </a:lnTo>
                  <a:lnTo>
                    <a:pt x="2997" y="529"/>
                  </a:lnTo>
                  <a:lnTo>
                    <a:pt x="3013" y="568"/>
                  </a:lnTo>
                  <a:lnTo>
                    <a:pt x="3031" y="607"/>
                  </a:lnTo>
                  <a:lnTo>
                    <a:pt x="3046" y="645"/>
                  </a:lnTo>
                  <a:lnTo>
                    <a:pt x="3060" y="689"/>
                  </a:lnTo>
                  <a:lnTo>
                    <a:pt x="3098" y="928"/>
                  </a:lnTo>
                  <a:lnTo>
                    <a:pt x="3111" y="1171"/>
                  </a:lnTo>
                  <a:lnTo>
                    <a:pt x="3103" y="1416"/>
                  </a:lnTo>
                  <a:lnTo>
                    <a:pt x="3081" y="1666"/>
                  </a:lnTo>
                  <a:lnTo>
                    <a:pt x="3048" y="1913"/>
                  </a:lnTo>
                  <a:lnTo>
                    <a:pt x="3014" y="2161"/>
                  </a:lnTo>
                  <a:lnTo>
                    <a:pt x="2980" y="2406"/>
                  </a:lnTo>
                  <a:lnTo>
                    <a:pt x="2956" y="2651"/>
                  </a:lnTo>
                  <a:lnTo>
                    <a:pt x="2925" y="2748"/>
                  </a:lnTo>
                  <a:lnTo>
                    <a:pt x="2896" y="2847"/>
                  </a:lnTo>
                  <a:lnTo>
                    <a:pt x="2868" y="2945"/>
                  </a:lnTo>
                  <a:lnTo>
                    <a:pt x="2842" y="3047"/>
                  </a:lnTo>
                  <a:lnTo>
                    <a:pt x="2816" y="3147"/>
                  </a:lnTo>
                  <a:lnTo>
                    <a:pt x="2790" y="3248"/>
                  </a:lnTo>
                  <a:lnTo>
                    <a:pt x="2764" y="3349"/>
                  </a:lnTo>
                  <a:lnTo>
                    <a:pt x="2738" y="3451"/>
                  </a:lnTo>
                  <a:lnTo>
                    <a:pt x="2633" y="3673"/>
                  </a:lnTo>
                  <a:lnTo>
                    <a:pt x="2513" y="3897"/>
                  </a:lnTo>
                  <a:lnTo>
                    <a:pt x="2375" y="4114"/>
                  </a:lnTo>
                  <a:lnTo>
                    <a:pt x="2221" y="4321"/>
                  </a:lnTo>
                  <a:lnTo>
                    <a:pt x="2046" y="4507"/>
                  </a:lnTo>
                  <a:lnTo>
                    <a:pt x="1852" y="4671"/>
                  </a:lnTo>
                  <a:lnTo>
                    <a:pt x="1637" y="4805"/>
                  </a:lnTo>
                  <a:lnTo>
                    <a:pt x="1401" y="4904"/>
                  </a:lnTo>
                  <a:lnTo>
                    <a:pt x="1261" y="4918"/>
                  </a:lnTo>
                  <a:lnTo>
                    <a:pt x="1131" y="4912"/>
                  </a:lnTo>
                  <a:lnTo>
                    <a:pt x="1004" y="4885"/>
                  </a:lnTo>
                  <a:lnTo>
                    <a:pt x="886" y="4842"/>
                  </a:lnTo>
                  <a:lnTo>
                    <a:pt x="772" y="4781"/>
                  </a:lnTo>
                  <a:lnTo>
                    <a:pt x="664" y="4708"/>
                  </a:lnTo>
                  <a:lnTo>
                    <a:pt x="562" y="4624"/>
                  </a:lnTo>
                  <a:lnTo>
                    <a:pt x="467" y="4531"/>
                  </a:lnTo>
                  <a:lnTo>
                    <a:pt x="354" y="4383"/>
                  </a:lnTo>
                  <a:lnTo>
                    <a:pt x="268" y="4228"/>
                  </a:lnTo>
                  <a:lnTo>
                    <a:pt x="202" y="4063"/>
                  </a:lnTo>
                  <a:lnTo>
                    <a:pt x="152" y="3894"/>
                  </a:lnTo>
                  <a:lnTo>
                    <a:pt x="111" y="3720"/>
                  </a:lnTo>
                  <a:lnTo>
                    <a:pt x="77" y="3544"/>
                  </a:lnTo>
                  <a:lnTo>
                    <a:pt x="45" y="3366"/>
                  </a:lnTo>
                  <a:lnTo>
                    <a:pt x="11" y="3192"/>
                  </a:lnTo>
                  <a:lnTo>
                    <a:pt x="2" y="3075"/>
                  </a:lnTo>
                  <a:lnTo>
                    <a:pt x="0" y="2964"/>
                  </a:lnTo>
                  <a:lnTo>
                    <a:pt x="0" y="2852"/>
                  </a:lnTo>
                  <a:lnTo>
                    <a:pt x="5" y="2747"/>
                  </a:lnTo>
                  <a:lnTo>
                    <a:pt x="15" y="2640"/>
                  </a:lnTo>
                  <a:lnTo>
                    <a:pt x="33" y="2533"/>
                  </a:lnTo>
                  <a:lnTo>
                    <a:pt x="59" y="2426"/>
                  </a:lnTo>
                  <a:lnTo>
                    <a:pt x="94" y="2319"/>
                  </a:lnTo>
                  <a:lnTo>
                    <a:pt x="101" y="2184"/>
                  </a:lnTo>
                  <a:lnTo>
                    <a:pt x="118" y="2050"/>
                  </a:lnTo>
                  <a:lnTo>
                    <a:pt x="140" y="1913"/>
                  </a:lnTo>
                  <a:lnTo>
                    <a:pt x="170" y="1778"/>
                  </a:lnTo>
                  <a:lnTo>
                    <a:pt x="199" y="1642"/>
                  </a:lnTo>
                  <a:lnTo>
                    <a:pt x="233" y="1507"/>
                  </a:lnTo>
                  <a:lnTo>
                    <a:pt x="267" y="1371"/>
                  </a:lnTo>
                  <a:lnTo>
                    <a:pt x="301" y="1239"/>
                  </a:lnTo>
                  <a:lnTo>
                    <a:pt x="339" y="1118"/>
                  </a:lnTo>
                  <a:lnTo>
                    <a:pt x="372" y="995"/>
                  </a:lnTo>
                  <a:lnTo>
                    <a:pt x="403" y="870"/>
                  </a:lnTo>
                  <a:lnTo>
                    <a:pt x="437" y="748"/>
                  </a:lnTo>
                  <a:lnTo>
                    <a:pt x="475" y="627"/>
                  </a:lnTo>
                  <a:lnTo>
                    <a:pt x="521" y="511"/>
                  </a:lnTo>
                  <a:lnTo>
                    <a:pt x="579" y="401"/>
                  </a:lnTo>
                  <a:lnTo>
                    <a:pt x="654" y="304"/>
                  </a:lnTo>
                  <a:lnTo>
                    <a:pt x="682" y="293"/>
                  </a:lnTo>
                  <a:lnTo>
                    <a:pt x="710" y="277"/>
                  </a:lnTo>
                  <a:lnTo>
                    <a:pt x="737" y="259"/>
                  </a:lnTo>
                  <a:lnTo>
                    <a:pt x="763" y="244"/>
                  </a:lnTo>
                  <a:lnTo>
                    <a:pt x="789" y="228"/>
                  </a:lnTo>
                  <a:lnTo>
                    <a:pt x="818" y="217"/>
                  </a:lnTo>
                  <a:lnTo>
                    <a:pt x="848" y="214"/>
                  </a:lnTo>
                  <a:lnTo>
                    <a:pt x="882" y="221"/>
                  </a:lnTo>
                  <a:lnTo>
                    <a:pt x="921" y="192"/>
                  </a:lnTo>
                  <a:lnTo>
                    <a:pt x="963" y="163"/>
                  </a:lnTo>
                  <a:lnTo>
                    <a:pt x="1008" y="135"/>
                  </a:lnTo>
                  <a:lnTo>
                    <a:pt x="1055" y="113"/>
                  </a:lnTo>
                  <a:lnTo>
                    <a:pt x="1101" y="93"/>
                  </a:lnTo>
                  <a:lnTo>
                    <a:pt x="1149" y="83"/>
                  </a:lnTo>
                  <a:lnTo>
                    <a:pt x="1197" y="83"/>
                  </a:lnTo>
                  <a:lnTo>
                    <a:pt x="1244" y="97"/>
                  </a:lnTo>
                  <a:lnTo>
                    <a:pt x="1287" y="73"/>
                  </a:lnTo>
                  <a:lnTo>
                    <a:pt x="1329" y="54"/>
                  </a:lnTo>
                  <a:lnTo>
                    <a:pt x="1372" y="35"/>
                  </a:lnTo>
                  <a:lnTo>
                    <a:pt x="1417" y="23"/>
                  </a:lnTo>
                  <a:lnTo>
                    <a:pt x="1461" y="11"/>
                  </a:lnTo>
                  <a:lnTo>
                    <a:pt x="1509" y="4"/>
                  </a:lnTo>
                  <a:lnTo>
                    <a:pt x="1557" y="0"/>
                  </a:lnTo>
                  <a:lnTo>
                    <a:pt x="1607" y="3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82"/>
            <p:cNvSpPr>
              <a:spLocks noChangeAspect="1"/>
            </p:cNvSpPr>
            <p:nvPr/>
          </p:nvSpPr>
          <p:spPr bwMode="auto">
            <a:xfrm>
              <a:off x="3007" y="995"/>
              <a:ext cx="2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0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83"/>
            <p:cNvSpPr>
              <a:spLocks noChangeAspect="1"/>
            </p:cNvSpPr>
            <p:nvPr/>
          </p:nvSpPr>
          <p:spPr bwMode="auto">
            <a:xfrm rot="4815893">
              <a:off x="2479" y="1056"/>
              <a:ext cx="179" cy="208"/>
            </a:xfrm>
            <a:custGeom>
              <a:avLst/>
              <a:gdLst/>
              <a:ahLst/>
              <a:cxnLst>
                <a:cxn ang="0">
                  <a:pos x="488" y="70"/>
                </a:cxn>
                <a:cxn ang="0">
                  <a:pos x="475" y="75"/>
                </a:cxn>
                <a:cxn ang="0">
                  <a:pos x="464" y="82"/>
                </a:cxn>
                <a:cxn ang="0">
                  <a:pos x="451" y="90"/>
                </a:cxn>
                <a:cxn ang="0">
                  <a:pos x="440" y="99"/>
                </a:cxn>
                <a:cxn ang="0">
                  <a:pos x="427" y="106"/>
                </a:cxn>
                <a:cxn ang="0">
                  <a:pos x="416" y="111"/>
                </a:cxn>
                <a:cxn ang="0">
                  <a:pos x="405" y="113"/>
                </a:cxn>
                <a:cxn ang="0">
                  <a:pos x="393" y="113"/>
                </a:cxn>
                <a:cxn ang="0">
                  <a:pos x="347" y="165"/>
                </a:cxn>
                <a:cxn ang="0">
                  <a:pos x="302" y="213"/>
                </a:cxn>
                <a:cxn ang="0">
                  <a:pos x="256" y="256"/>
                </a:cxn>
                <a:cxn ang="0">
                  <a:pos x="213" y="300"/>
                </a:cxn>
                <a:cxn ang="0">
                  <a:pos x="173" y="344"/>
                </a:cxn>
                <a:cxn ang="0">
                  <a:pos x="140" y="396"/>
                </a:cxn>
                <a:cxn ang="0">
                  <a:pos x="116" y="455"/>
                </a:cxn>
                <a:cxn ang="0">
                  <a:pos x="104" y="528"/>
                </a:cxn>
                <a:cxn ang="0">
                  <a:pos x="104" y="569"/>
                </a:cxn>
                <a:cxn ang="0">
                  <a:pos x="0" y="569"/>
                </a:cxn>
                <a:cxn ang="0">
                  <a:pos x="1" y="534"/>
                </a:cxn>
                <a:cxn ang="0">
                  <a:pos x="9" y="500"/>
                </a:cxn>
                <a:cxn ang="0">
                  <a:pos x="19" y="466"/>
                </a:cxn>
                <a:cxn ang="0">
                  <a:pos x="35" y="434"/>
                </a:cxn>
                <a:cxn ang="0">
                  <a:pos x="50" y="400"/>
                </a:cxn>
                <a:cxn ang="0">
                  <a:pos x="69" y="366"/>
                </a:cxn>
                <a:cxn ang="0">
                  <a:pos x="85" y="332"/>
                </a:cxn>
                <a:cxn ang="0">
                  <a:pos x="104" y="298"/>
                </a:cxn>
                <a:cxn ang="0">
                  <a:pos x="125" y="265"/>
                </a:cxn>
                <a:cxn ang="0">
                  <a:pos x="146" y="229"/>
                </a:cxn>
                <a:cxn ang="0">
                  <a:pos x="166" y="193"/>
                </a:cxn>
                <a:cxn ang="0">
                  <a:pos x="187" y="158"/>
                </a:cxn>
                <a:cxn ang="0">
                  <a:pos x="208" y="120"/>
                </a:cxn>
                <a:cxn ang="0">
                  <a:pos x="229" y="84"/>
                </a:cxn>
                <a:cxn ang="0">
                  <a:pos x="253" y="49"/>
                </a:cxn>
                <a:cxn ang="0">
                  <a:pos x="280" y="18"/>
                </a:cxn>
                <a:cxn ang="0">
                  <a:pos x="303" y="10"/>
                </a:cxn>
                <a:cxn ang="0">
                  <a:pos x="333" y="4"/>
                </a:cxn>
                <a:cxn ang="0">
                  <a:pos x="362" y="0"/>
                </a:cxn>
                <a:cxn ang="0">
                  <a:pos x="395" y="1"/>
                </a:cxn>
                <a:cxn ang="0">
                  <a:pos x="423" y="6"/>
                </a:cxn>
                <a:cxn ang="0">
                  <a:pos x="450" y="20"/>
                </a:cxn>
                <a:cxn ang="0">
                  <a:pos x="471" y="39"/>
                </a:cxn>
                <a:cxn ang="0">
                  <a:pos x="488" y="70"/>
                </a:cxn>
              </a:cxnLst>
              <a:rect l="0" t="0" r="r" b="b"/>
              <a:pathLst>
                <a:path w="488" h="569">
                  <a:moveTo>
                    <a:pt x="488" y="70"/>
                  </a:moveTo>
                  <a:lnTo>
                    <a:pt x="475" y="75"/>
                  </a:lnTo>
                  <a:lnTo>
                    <a:pt x="464" y="82"/>
                  </a:lnTo>
                  <a:lnTo>
                    <a:pt x="451" y="90"/>
                  </a:lnTo>
                  <a:lnTo>
                    <a:pt x="440" y="99"/>
                  </a:lnTo>
                  <a:lnTo>
                    <a:pt x="427" y="106"/>
                  </a:lnTo>
                  <a:lnTo>
                    <a:pt x="416" y="111"/>
                  </a:lnTo>
                  <a:lnTo>
                    <a:pt x="405" y="113"/>
                  </a:lnTo>
                  <a:lnTo>
                    <a:pt x="393" y="113"/>
                  </a:lnTo>
                  <a:lnTo>
                    <a:pt x="347" y="165"/>
                  </a:lnTo>
                  <a:lnTo>
                    <a:pt x="302" y="213"/>
                  </a:lnTo>
                  <a:lnTo>
                    <a:pt x="256" y="256"/>
                  </a:lnTo>
                  <a:lnTo>
                    <a:pt x="213" y="300"/>
                  </a:lnTo>
                  <a:lnTo>
                    <a:pt x="173" y="344"/>
                  </a:lnTo>
                  <a:lnTo>
                    <a:pt x="140" y="396"/>
                  </a:lnTo>
                  <a:lnTo>
                    <a:pt x="116" y="455"/>
                  </a:lnTo>
                  <a:lnTo>
                    <a:pt x="104" y="528"/>
                  </a:lnTo>
                  <a:lnTo>
                    <a:pt x="104" y="569"/>
                  </a:lnTo>
                  <a:lnTo>
                    <a:pt x="0" y="569"/>
                  </a:lnTo>
                  <a:lnTo>
                    <a:pt x="1" y="534"/>
                  </a:lnTo>
                  <a:lnTo>
                    <a:pt x="9" y="500"/>
                  </a:lnTo>
                  <a:lnTo>
                    <a:pt x="19" y="466"/>
                  </a:lnTo>
                  <a:lnTo>
                    <a:pt x="35" y="434"/>
                  </a:lnTo>
                  <a:lnTo>
                    <a:pt x="50" y="400"/>
                  </a:lnTo>
                  <a:lnTo>
                    <a:pt x="69" y="366"/>
                  </a:lnTo>
                  <a:lnTo>
                    <a:pt x="85" y="332"/>
                  </a:lnTo>
                  <a:lnTo>
                    <a:pt x="104" y="298"/>
                  </a:lnTo>
                  <a:lnTo>
                    <a:pt x="125" y="265"/>
                  </a:lnTo>
                  <a:lnTo>
                    <a:pt x="146" y="229"/>
                  </a:lnTo>
                  <a:lnTo>
                    <a:pt x="166" y="193"/>
                  </a:lnTo>
                  <a:lnTo>
                    <a:pt x="187" y="158"/>
                  </a:lnTo>
                  <a:lnTo>
                    <a:pt x="208" y="120"/>
                  </a:lnTo>
                  <a:lnTo>
                    <a:pt x="229" y="84"/>
                  </a:lnTo>
                  <a:lnTo>
                    <a:pt x="253" y="49"/>
                  </a:lnTo>
                  <a:lnTo>
                    <a:pt x="280" y="18"/>
                  </a:lnTo>
                  <a:lnTo>
                    <a:pt x="303" y="10"/>
                  </a:lnTo>
                  <a:lnTo>
                    <a:pt x="333" y="4"/>
                  </a:lnTo>
                  <a:lnTo>
                    <a:pt x="362" y="0"/>
                  </a:lnTo>
                  <a:lnTo>
                    <a:pt x="395" y="1"/>
                  </a:lnTo>
                  <a:lnTo>
                    <a:pt x="423" y="6"/>
                  </a:lnTo>
                  <a:lnTo>
                    <a:pt x="450" y="20"/>
                  </a:lnTo>
                  <a:lnTo>
                    <a:pt x="471" y="39"/>
                  </a:lnTo>
                  <a:lnTo>
                    <a:pt x="48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84"/>
            <p:cNvSpPr>
              <a:spLocks noChangeAspect="1"/>
            </p:cNvSpPr>
            <p:nvPr/>
          </p:nvSpPr>
          <p:spPr bwMode="auto">
            <a:xfrm rot="-3415759">
              <a:off x="2823" y="1085"/>
              <a:ext cx="182" cy="200"/>
            </a:xfrm>
            <a:custGeom>
              <a:avLst/>
              <a:gdLst/>
              <a:ahLst/>
              <a:cxnLst>
                <a:cxn ang="0">
                  <a:pos x="156" y="61"/>
                </a:cxn>
                <a:cxn ang="0">
                  <a:pos x="180" y="88"/>
                </a:cxn>
                <a:cxn ang="0">
                  <a:pos x="208" y="114"/>
                </a:cxn>
                <a:cxn ang="0">
                  <a:pos x="237" y="136"/>
                </a:cxn>
                <a:cxn ang="0">
                  <a:pos x="263" y="159"/>
                </a:cxn>
                <a:cxn ang="0">
                  <a:pos x="284" y="181"/>
                </a:cxn>
                <a:cxn ang="0">
                  <a:pos x="300" y="208"/>
                </a:cxn>
                <a:cxn ang="0">
                  <a:pos x="305" y="239"/>
                </a:cxn>
                <a:cxn ang="0">
                  <a:pos x="301" y="280"/>
                </a:cxn>
                <a:cxn ang="0">
                  <a:pos x="312" y="306"/>
                </a:cxn>
                <a:cxn ang="0">
                  <a:pos x="325" y="336"/>
                </a:cxn>
                <a:cxn ang="0">
                  <a:pos x="338" y="367"/>
                </a:cxn>
                <a:cxn ang="0">
                  <a:pos x="350" y="398"/>
                </a:cxn>
                <a:cxn ang="0">
                  <a:pos x="357" y="426"/>
                </a:cxn>
                <a:cxn ang="0">
                  <a:pos x="362" y="456"/>
                </a:cxn>
                <a:cxn ang="0">
                  <a:pos x="360" y="482"/>
                </a:cxn>
                <a:cxn ang="0">
                  <a:pos x="353" y="508"/>
                </a:cxn>
                <a:cxn ang="0">
                  <a:pos x="335" y="511"/>
                </a:cxn>
                <a:cxn ang="0">
                  <a:pos x="325" y="509"/>
                </a:cxn>
                <a:cxn ang="0">
                  <a:pos x="318" y="502"/>
                </a:cxn>
                <a:cxn ang="0">
                  <a:pos x="315" y="492"/>
                </a:cxn>
                <a:cxn ang="0">
                  <a:pos x="311" y="480"/>
                </a:cxn>
                <a:cxn ang="0">
                  <a:pos x="310" y="467"/>
                </a:cxn>
                <a:cxn ang="0">
                  <a:pos x="305" y="454"/>
                </a:cxn>
                <a:cxn ang="0">
                  <a:pos x="301" y="446"/>
                </a:cxn>
                <a:cxn ang="0">
                  <a:pos x="282" y="419"/>
                </a:cxn>
                <a:cxn ang="0">
                  <a:pos x="262" y="397"/>
                </a:cxn>
                <a:cxn ang="0">
                  <a:pos x="238" y="375"/>
                </a:cxn>
                <a:cxn ang="0">
                  <a:pos x="217" y="356"/>
                </a:cxn>
                <a:cxn ang="0">
                  <a:pos x="194" y="333"/>
                </a:cxn>
                <a:cxn ang="0">
                  <a:pos x="176" y="311"/>
                </a:cxn>
                <a:cxn ang="0">
                  <a:pos x="162" y="285"/>
                </a:cxn>
                <a:cxn ang="0">
                  <a:pos x="156" y="259"/>
                </a:cxn>
                <a:cxn ang="0">
                  <a:pos x="130" y="256"/>
                </a:cxn>
                <a:cxn ang="0">
                  <a:pos x="116" y="242"/>
                </a:cxn>
                <a:cxn ang="0">
                  <a:pos x="107" y="222"/>
                </a:cxn>
                <a:cxn ang="0">
                  <a:pos x="103" y="199"/>
                </a:cxn>
                <a:cxn ang="0">
                  <a:pos x="96" y="177"/>
                </a:cxn>
                <a:cxn ang="0">
                  <a:pos x="87" y="163"/>
                </a:cxn>
                <a:cxn ang="0">
                  <a:pos x="69" y="157"/>
                </a:cxn>
                <a:cxn ang="0">
                  <a:pos x="42" y="166"/>
                </a:cxn>
                <a:cxn ang="0">
                  <a:pos x="27" y="154"/>
                </a:cxn>
                <a:cxn ang="0">
                  <a:pos x="17" y="142"/>
                </a:cxn>
                <a:cxn ang="0">
                  <a:pos x="9" y="126"/>
                </a:cxn>
                <a:cxn ang="0">
                  <a:pos x="4" y="111"/>
                </a:cxn>
                <a:cxn ang="0">
                  <a:pos x="0" y="91"/>
                </a:cxn>
                <a:cxn ang="0">
                  <a:pos x="0" y="74"/>
                </a:cxn>
                <a:cxn ang="0">
                  <a:pos x="0" y="56"/>
                </a:cxn>
                <a:cxn ang="0">
                  <a:pos x="0" y="40"/>
                </a:cxn>
                <a:cxn ang="0">
                  <a:pos x="42" y="0"/>
                </a:cxn>
                <a:cxn ang="0">
                  <a:pos x="54" y="8"/>
                </a:cxn>
                <a:cxn ang="0">
                  <a:pos x="65" y="21"/>
                </a:cxn>
                <a:cxn ang="0">
                  <a:pos x="78" y="33"/>
                </a:cxn>
                <a:cxn ang="0">
                  <a:pos x="90" y="46"/>
                </a:cxn>
                <a:cxn ang="0">
                  <a:pos x="103" y="56"/>
                </a:cxn>
                <a:cxn ang="0">
                  <a:pos x="120" y="63"/>
                </a:cxn>
                <a:cxn ang="0">
                  <a:pos x="137" y="64"/>
                </a:cxn>
                <a:cxn ang="0">
                  <a:pos x="156" y="61"/>
                </a:cxn>
              </a:cxnLst>
              <a:rect l="0" t="0" r="r" b="b"/>
              <a:pathLst>
                <a:path w="362" h="511">
                  <a:moveTo>
                    <a:pt x="156" y="61"/>
                  </a:moveTo>
                  <a:lnTo>
                    <a:pt x="180" y="88"/>
                  </a:lnTo>
                  <a:lnTo>
                    <a:pt x="208" y="114"/>
                  </a:lnTo>
                  <a:lnTo>
                    <a:pt x="237" y="136"/>
                  </a:lnTo>
                  <a:lnTo>
                    <a:pt x="263" y="159"/>
                  </a:lnTo>
                  <a:lnTo>
                    <a:pt x="284" y="181"/>
                  </a:lnTo>
                  <a:lnTo>
                    <a:pt x="300" y="208"/>
                  </a:lnTo>
                  <a:lnTo>
                    <a:pt x="305" y="239"/>
                  </a:lnTo>
                  <a:lnTo>
                    <a:pt x="301" y="280"/>
                  </a:lnTo>
                  <a:lnTo>
                    <a:pt x="312" y="306"/>
                  </a:lnTo>
                  <a:lnTo>
                    <a:pt x="325" y="336"/>
                  </a:lnTo>
                  <a:lnTo>
                    <a:pt x="338" y="367"/>
                  </a:lnTo>
                  <a:lnTo>
                    <a:pt x="350" y="398"/>
                  </a:lnTo>
                  <a:lnTo>
                    <a:pt x="357" y="426"/>
                  </a:lnTo>
                  <a:lnTo>
                    <a:pt x="362" y="456"/>
                  </a:lnTo>
                  <a:lnTo>
                    <a:pt x="360" y="482"/>
                  </a:lnTo>
                  <a:lnTo>
                    <a:pt x="353" y="508"/>
                  </a:lnTo>
                  <a:lnTo>
                    <a:pt x="335" y="511"/>
                  </a:lnTo>
                  <a:lnTo>
                    <a:pt x="325" y="509"/>
                  </a:lnTo>
                  <a:lnTo>
                    <a:pt x="318" y="502"/>
                  </a:lnTo>
                  <a:lnTo>
                    <a:pt x="315" y="492"/>
                  </a:lnTo>
                  <a:lnTo>
                    <a:pt x="311" y="480"/>
                  </a:lnTo>
                  <a:lnTo>
                    <a:pt x="310" y="467"/>
                  </a:lnTo>
                  <a:lnTo>
                    <a:pt x="305" y="454"/>
                  </a:lnTo>
                  <a:lnTo>
                    <a:pt x="301" y="446"/>
                  </a:lnTo>
                  <a:lnTo>
                    <a:pt x="282" y="419"/>
                  </a:lnTo>
                  <a:lnTo>
                    <a:pt x="262" y="397"/>
                  </a:lnTo>
                  <a:lnTo>
                    <a:pt x="238" y="375"/>
                  </a:lnTo>
                  <a:lnTo>
                    <a:pt x="217" y="356"/>
                  </a:lnTo>
                  <a:lnTo>
                    <a:pt x="194" y="333"/>
                  </a:lnTo>
                  <a:lnTo>
                    <a:pt x="176" y="311"/>
                  </a:lnTo>
                  <a:lnTo>
                    <a:pt x="162" y="285"/>
                  </a:lnTo>
                  <a:lnTo>
                    <a:pt x="156" y="259"/>
                  </a:lnTo>
                  <a:lnTo>
                    <a:pt x="130" y="256"/>
                  </a:lnTo>
                  <a:lnTo>
                    <a:pt x="116" y="242"/>
                  </a:lnTo>
                  <a:lnTo>
                    <a:pt x="107" y="222"/>
                  </a:lnTo>
                  <a:lnTo>
                    <a:pt x="103" y="199"/>
                  </a:lnTo>
                  <a:lnTo>
                    <a:pt x="96" y="177"/>
                  </a:lnTo>
                  <a:lnTo>
                    <a:pt x="87" y="163"/>
                  </a:lnTo>
                  <a:lnTo>
                    <a:pt x="69" y="157"/>
                  </a:lnTo>
                  <a:lnTo>
                    <a:pt x="42" y="166"/>
                  </a:lnTo>
                  <a:lnTo>
                    <a:pt x="27" y="154"/>
                  </a:lnTo>
                  <a:lnTo>
                    <a:pt x="17" y="142"/>
                  </a:lnTo>
                  <a:lnTo>
                    <a:pt x="9" y="126"/>
                  </a:lnTo>
                  <a:lnTo>
                    <a:pt x="4" y="111"/>
                  </a:lnTo>
                  <a:lnTo>
                    <a:pt x="0" y="91"/>
                  </a:lnTo>
                  <a:lnTo>
                    <a:pt x="0" y="74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42" y="0"/>
                  </a:lnTo>
                  <a:lnTo>
                    <a:pt x="54" y="8"/>
                  </a:lnTo>
                  <a:lnTo>
                    <a:pt x="65" y="21"/>
                  </a:lnTo>
                  <a:lnTo>
                    <a:pt x="78" y="33"/>
                  </a:lnTo>
                  <a:lnTo>
                    <a:pt x="90" y="46"/>
                  </a:lnTo>
                  <a:lnTo>
                    <a:pt x="103" y="56"/>
                  </a:lnTo>
                  <a:lnTo>
                    <a:pt x="120" y="63"/>
                  </a:lnTo>
                  <a:lnTo>
                    <a:pt x="137" y="64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85"/>
            <p:cNvSpPr>
              <a:spLocks noChangeAspect="1"/>
            </p:cNvSpPr>
            <p:nvPr/>
          </p:nvSpPr>
          <p:spPr bwMode="auto">
            <a:xfrm>
              <a:off x="2362" y="1205"/>
              <a:ext cx="328" cy="447"/>
            </a:xfrm>
            <a:custGeom>
              <a:avLst/>
              <a:gdLst/>
              <a:ahLst/>
              <a:cxnLst>
                <a:cxn ang="0">
                  <a:pos x="587" y="0"/>
                </a:cxn>
                <a:cxn ang="0">
                  <a:pos x="575" y="5"/>
                </a:cxn>
                <a:cxn ang="0">
                  <a:pos x="562" y="12"/>
                </a:cxn>
                <a:cxn ang="0">
                  <a:pos x="548" y="19"/>
                </a:cxn>
                <a:cxn ang="0">
                  <a:pos x="535" y="26"/>
                </a:cxn>
                <a:cxn ang="0">
                  <a:pos x="521" y="32"/>
                </a:cxn>
                <a:cxn ang="0">
                  <a:pos x="507" y="41"/>
                </a:cxn>
                <a:cxn ang="0">
                  <a:pos x="495" y="49"/>
                </a:cxn>
                <a:cxn ang="0">
                  <a:pos x="483" y="62"/>
                </a:cxn>
                <a:cxn ang="0">
                  <a:pos x="512" y="52"/>
                </a:cxn>
                <a:cxn ang="0">
                  <a:pos x="544" y="48"/>
                </a:cxn>
                <a:cxn ang="0">
                  <a:pos x="578" y="48"/>
                </a:cxn>
                <a:cxn ang="0">
                  <a:pos x="613" y="52"/>
                </a:cxn>
                <a:cxn ang="0">
                  <a:pos x="647" y="60"/>
                </a:cxn>
                <a:cxn ang="0">
                  <a:pos x="682" y="74"/>
                </a:cxn>
                <a:cxn ang="0">
                  <a:pos x="714" y="91"/>
                </a:cxn>
                <a:cxn ang="0">
                  <a:pos x="744" y="114"/>
                </a:cxn>
                <a:cxn ang="0">
                  <a:pos x="797" y="187"/>
                </a:cxn>
                <a:cxn ang="0">
                  <a:pos x="838" y="269"/>
                </a:cxn>
                <a:cxn ang="0">
                  <a:pos x="866" y="356"/>
                </a:cxn>
                <a:cxn ang="0">
                  <a:pos x="886" y="449"/>
                </a:cxn>
                <a:cxn ang="0">
                  <a:pos x="894" y="545"/>
                </a:cxn>
                <a:cxn ang="0">
                  <a:pos x="897" y="643"/>
                </a:cxn>
                <a:cxn ang="0">
                  <a:pos x="894" y="742"/>
                </a:cxn>
                <a:cxn ang="0">
                  <a:pos x="888" y="840"/>
                </a:cxn>
                <a:cxn ang="0">
                  <a:pos x="866" y="933"/>
                </a:cxn>
                <a:cxn ang="0">
                  <a:pos x="842" y="1027"/>
                </a:cxn>
                <a:cxn ang="0">
                  <a:pos x="811" y="1119"/>
                </a:cxn>
                <a:cxn ang="0">
                  <a:pos x="776" y="1209"/>
                </a:cxn>
                <a:cxn ang="0">
                  <a:pos x="728" y="1291"/>
                </a:cxn>
                <a:cxn ang="0">
                  <a:pos x="670" y="1365"/>
                </a:cxn>
                <a:cxn ang="0">
                  <a:pos x="600" y="1430"/>
                </a:cxn>
                <a:cxn ang="0">
                  <a:pos x="516" y="1485"/>
                </a:cxn>
                <a:cxn ang="0">
                  <a:pos x="465" y="1502"/>
                </a:cxn>
                <a:cxn ang="0">
                  <a:pos x="416" y="1510"/>
                </a:cxn>
                <a:cxn ang="0">
                  <a:pos x="367" y="1509"/>
                </a:cxn>
                <a:cxn ang="0">
                  <a:pos x="322" y="1502"/>
                </a:cxn>
                <a:cxn ang="0">
                  <a:pos x="275" y="1485"/>
                </a:cxn>
                <a:cxn ang="0">
                  <a:pos x="232" y="1465"/>
                </a:cxn>
                <a:cxn ang="0">
                  <a:pos x="189" y="1440"/>
                </a:cxn>
                <a:cxn ang="0">
                  <a:pos x="151" y="1412"/>
                </a:cxn>
                <a:cxn ang="0">
                  <a:pos x="71" y="1308"/>
                </a:cxn>
                <a:cxn ang="0">
                  <a:pos x="23" y="1192"/>
                </a:cxn>
                <a:cxn ang="0">
                  <a:pos x="1" y="1064"/>
                </a:cxn>
                <a:cxn ang="0">
                  <a:pos x="0" y="932"/>
                </a:cxn>
                <a:cxn ang="0">
                  <a:pos x="12" y="795"/>
                </a:cxn>
                <a:cxn ang="0">
                  <a:pos x="36" y="661"/>
                </a:cxn>
                <a:cxn ang="0">
                  <a:pos x="63" y="533"/>
                </a:cxn>
                <a:cxn ang="0">
                  <a:pos x="90" y="415"/>
                </a:cxn>
                <a:cxn ang="0">
                  <a:pos x="123" y="336"/>
                </a:cxn>
                <a:cxn ang="0">
                  <a:pos x="167" y="262"/>
                </a:cxn>
                <a:cxn ang="0">
                  <a:pos x="219" y="191"/>
                </a:cxn>
                <a:cxn ang="0">
                  <a:pos x="279" y="129"/>
                </a:cxn>
                <a:cxn ang="0">
                  <a:pos x="346" y="76"/>
                </a:cxn>
                <a:cxn ang="0">
                  <a:pos x="420" y="35"/>
                </a:cxn>
                <a:cxn ang="0">
                  <a:pos x="499" y="8"/>
                </a:cxn>
                <a:cxn ang="0">
                  <a:pos x="587" y="0"/>
                </a:cxn>
              </a:cxnLst>
              <a:rect l="0" t="0" r="r" b="b"/>
              <a:pathLst>
                <a:path w="897" h="1510">
                  <a:moveTo>
                    <a:pt x="587" y="0"/>
                  </a:moveTo>
                  <a:lnTo>
                    <a:pt x="575" y="5"/>
                  </a:lnTo>
                  <a:lnTo>
                    <a:pt x="562" y="12"/>
                  </a:lnTo>
                  <a:lnTo>
                    <a:pt x="548" y="19"/>
                  </a:lnTo>
                  <a:lnTo>
                    <a:pt x="535" y="26"/>
                  </a:lnTo>
                  <a:lnTo>
                    <a:pt x="521" y="32"/>
                  </a:lnTo>
                  <a:lnTo>
                    <a:pt x="507" y="41"/>
                  </a:lnTo>
                  <a:lnTo>
                    <a:pt x="495" y="49"/>
                  </a:lnTo>
                  <a:lnTo>
                    <a:pt x="483" y="62"/>
                  </a:lnTo>
                  <a:lnTo>
                    <a:pt x="512" y="52"/>
                  </a:lnTo>
                  <a:lnTo>
                    <a:pt x="544" y="48"/>
                  </a:lnTo>
                  <a:lnTo>
                    <a:pt x="578" y="48"/>
                  </a:lnTo>
                  <a:lnTo>
                    <a:pt x="613" y="52"/>
                  </a:lnTo>
                  <a:lnTo>
                    <a:pt x="647" y="60"/>
                  </a:lnTo>
                  <a:lnTo>
                    <a:pt x="682" y="74"/>
                  </a:lnTo>
                  <a:lnTo>
                    <a:pt x="714" y="91"/>
                  </a:lnTo>
                  <a:lnTo>
                    <a:pt x="744" y="114"/>
                  </a:lnTo>
                  <a:lnTo>
                    <a:pt x="797" y="187"/>
                  </a:lnTo>
                  <a:lnTo>
                    <a:pt x="838" y="269"/>
                  </a:lnTo>
                  <a:lnTo>
                    <a:pt x="866" y="356"/>
                  </a:lnTo>
                  <a:lnTo>
                    <a:pt x="886" y="449"/>
                  </a:lnTo>
                  <a:lnTo>
                    <a:pt x="894" y="545"/>
                  </a:lnTo>
                  <a:lnTo>
                    <a:pt x="897" y="643"/>
                  </a:lnTo>
                  <a:lnTo>
                    <a:pt x="894" y="742"/>
                  </a:lnTo>
                  <a:lnTo>
                    <a:pt x="888" y="840"/>
                  </a:lnTo>
                  <a:lnTo>
                    <a:pt x="866" y="933"/>
                  </a:lnTo>
                  <a:lnTo>
                    <a:pt x="842" y="1027"/>
                  </a:lnTo>
                  <a:lnTo>
                    <a:pt x="811" y="1119"/>
                  </a:lnTo>
                  <a:lnTo>
                    <a:pt x="776" y="1209"/>
                  </a:lnTo>
                  <a:lnTo>
                    <a:pt x="728" y="1291"/>
                  </a:lnTo>
                  <a:lnTo>
                    <a:pt x="670" y="1365"/>
                  </a:lnTo>
                  <a:lnTo>
                    <a:pt x="600" y="1430"/>
                  </a:lnTo>
                  <a:lnTo>
                    <a:pt x="516" y="1485"/>
                  </a:lnTo>
                  <a:lnTo>
                    <a:pt x="465" y="1502"/>
                  </a:lnTo>
                  <a:lnTo>
                    <a:pt x="416" y="1510"/>
                  </a:lnTo>
                  <a:lnTo>
                    <a:pt x="367" y="1509"/>
                  </a:lnTo>
                  <a:lnTo>
                    <a:pt x="322" y="1502"/>
                  </a:lnTo>
                  <a:lnTo>
                    <a:pt x="275" y="1485"/>
                  </a:lnTo>
                  <a:lnTo>
                    <a:pt x="232" y="1465"/>
                  </a:lnTo>
                  <a:lnTo>
                    <a:pt x="189" y="1440"/>
                  </a:lnTo>
                  <a:lnTo>
                    <a:pt x="151" y="1412"/>
                  </a:lnTo>
                  <a:lnTo>
                    <a:pt x="71" y="1308"/>
                  </a:lnTo>
                  <a:lnTo>
                    <a:pt x="23" y="1192"/>
                  </a:lnTo>
                  <a:lnTo>
                    <a:pt x="1" y="1064"/>
                  </a:lnTo>
                  <a:lnTo>
                    <a:pt x="0" y="932"/>
                  </a:lnTo>
                  <a:lnTo>
                    <a:pt x="12" y="795"/>
                  </a:lnTo>
                  <a:lnTo>
                    <a:pt x="36" y="661"/>
                  </a:lnTo>
                  <a:lnTo>
                    <a:pt x="63" y="533"/>
                  </a:lnTo>
                  <a:lnTo>
                    <a:pt x="90" y="415"/>
                  </a:lnTo>
                  <a:lnTo>
                    <a:pt x="123" y="336"/>
                  </a:lnTo>
                  <a:lnTo>
                    <a:pt x="167" y="262"/>
                  </a:lnTo>
                  <a:lnTo>
                    <a:pt x="219" y="191"/>
                  </a:lnTo>
                  <a:lnTo>
                    <a:pt x="279" y="129"/>
                  </a:lnTo>
                  <a:lnTo>
                    <a:pt x="346" y="76"/>
                  </a:lnTo>
                  <a:lnTo>
                    <a:pt x="420" y="35"/>
                  </a:lnTo>
                  <a:lnTo>
                    <a:pt x="499" y="8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86"/>
            <p:cNvSpPr>
              <a:spLocks noChangeAspect="1"/>
            </p:cNvSpPr>
            <p:nvPr/>
          </p:nvSpPr>
          <p:spPr bwMode="auto">
            <a:xfrm>
              <a:off x="2497" y="1240"/>
              <a:ext cx="573" cy="860"/>
            </a:xfrm>
            <a:custGeom>
              <a:avLst/>
              <a:gdLst/>
              <a:ahLst/>
              <a:cxnLst>
                <a:cxn ang="0">
                  <a:pos x="1563" y="449"/>
                </a:cxn>
                <a:cxn ang="0">
                  <a:pos x="1539" y="751"/>
                </a:cxn>
                <a:cxn ang="0">
                  <a:pos x="1459" y="1031"/>
                </a:cxn>
                <a:cxn ang="0">
                  <a:pos x="1309" y="1279"/>
                </a:cxn>
                <a:cxn ang="0">
                  <a:pos x="1171" y="1397"/>
                </a:cxn>
                <a:cxn ang="0">
                  <a:pos x="1098" y="1410"/>
                </a:cxn>
                <a:cxn ang="0">
                  <a:pos x="1023" y="1410"/>
                </a:cxn>
                <a:cxn ang="0">
                  <a:pos x="960" y="1391"/>
                </a:cxn>
                <a:cxn ang="0">
                  <a:pos x="908" y="1362"/>
                </a:cxn>
                <a:cxn ang="0">
                  <a:pos x="860" y="1324"/>
                </a:cxn>
                <a:cxn ang="0">
                  <a:pos x="820" y="1280"/>
                </a:cxn>
                <a:cxn ang="0">
                  <a:pos x="790" y="1232"/>
                </a:cxn>
                <a:cxn ang="0">
                  <a:pos x="798" y="1346"/>
                </a:cxn>
                <a:cxn ang="0">
                  <a:pos x="873" y="1631"/>
                </a:cxn>
                <a:cxn ang="0">
                  <a:pos x="925" y="1915"/>
                </a:cxn>
                <a:cxn ang="0">
                  <a:pos x="887" y="2195"/>
                </a:cxn>
                <a:cxn ang="0">
                  <a:pos x="801" y="2344"/>
                </a:cxn>
                <a:cxn ang="0">
                  <a:pos x="778" y="2363"/>
                </a:cxn>
                <a:cxn ang="0">
                  <a:pos x="753" y="2380"/>
                </a:cxn>
                <a:cxn ang="0">
                  <a:pos x="728" y="2399"/>
                </a:cxn>
                <a:cxn ang="0">
                  <a:pos x="701" y="2449"/>
                </a:cxn>
                <a:cxn ang="0">
                  <a:pos x="657" y="2519"/>
                </a:cxn>
                <a:cxn ang="0">
                  <a:pos x="597" y="2582"/>
                </a:cxn>
                <a:cxn ang="0">
                  <a:pos x="525" y="2633"/>
                </a:cxn>
                <a:cxn ang="0">
                  <a:pos x="434" y="2660"/>
                </a:cxn>
                <a:cxn ang="0">
                  <a:pos x="330" y="2658"/>
                </a:cxn>
                <a:cxn ang="0">
                  <a:pos x="233" y="2632"/>
                </a:cxn>
                <a:cxn ang="0">
                  <a:pos x="144" y="2577"/>
                </a:cxn>
                <a:cxn ang="0">
                  <a:pos x="81" y="2489"/>
                </a:cxn>
                <a:cxn ang="0">
                  <a:pos x="43" y="2387"/>
                </a:cxn>
                <a:cxn ang="0">
                  <a:pos x="16" y="2280"/>
                </a:cxn>
                <a:cxn ang="0">
                  <a:pos x="2" y="2174"/>
                </a:cxn>
                <a:cxn ang="0">
                  <a:pos x="31" y="2092"/>
                </a:cxn>
                <a:cxn ang="0">
                  <a:pos x="72" y="2197"/>
                </a:cxn>
                <a:cxn ang="0">
                  <a:pos x="137" y="2309"/>
                </a:cxn>
                <a:cxn ang="0">
                  <a:pos x="228" y="2402"/>
                </a:cxn>
                <a:cxn ang="0">
                  <a:pos x="353" y="2456"/>
                </a:cxn>
                <a:cxn ang="0">
                  <a:pos x="455" y="2439"/>
                </a:cxn>
                <a:cxn ang="0">
                  <a:pos x="549" y="2426"/>
                </a:cxn>
                <a:cxn ang="0">
                  <a:pos x="635" y="2398"/>
                </a:cxn>
                <a:cxn ang="0">
                  <a:pos x="716" y="2342"/>
                </a:cxn>
                <a:cxn ang="0">
                  <a:pos x="846" y="2036"/>
                </a:cxn>
                <a:cxn ang="0">
                  <a:pos x="820" y="1711"/>
                </a:cxn>
                <a:cxn ang="0">
                  <a:pos x="735" y="1376"/>
                </a:cxn>
                <a:cxn ang="0">
                  <a:pos x="685" y="1043"/>
                </a:cxn>
                <a:cxn ang="0">
                  <a:pos x="708" y="804"/>
                </a:cxn>
                <a:cxn ang="0">
                  <a:pos x="752" y="570"/>
                </a:cxn>
                <a:cxn ang="0">
                  <a:pos x="815" y="344"/>
                </a:cxn>
                <a:cxn ang="0">
                  <a:pos x="903" y="130"/>
                </a:cxn>
                <a:cxn ang="0">
                  <a:pos x="1010" y="71"/>
                </a:cxn>
                <a:cxn ang="0">
                  <a:pos x="1130" y="20"/>
                </a:cxn>
                <a:cxn ang="0">
                  <a:pos x="1254" y="0"/>
                </a:cxn>
                <a:cxn ang="0">
                  <a:pos x="1380" y="37"/>
                </a:cxn>
                <a:cxn ang="0">
                  <a:pos x="1446" y="86"/>
                </a:cxn>
                <a:cxn ang="0">
                  <a:pos x="1487" y="154"/>
                </a:cxn>
                <a:cxn ang="0">
                  <a:pos x="1518" y="227"/>
                </a:cxn>
                <a:cxn ang="0">
                  <a:pos x="1558" y="296"/>
                </a:cxn>
              </a:cxnLst>
              <a:rect l="0" t="0" r="r" b="b"/>
              <a:pathLst>
                <a:path w="1563" h="2664">
                  <a:moveTo>
                    <a:pt x="1558" y="296"/>
                  </a:moveTo>
                  <a:lnTo>
                    <a:pt x="1563" y="449"/>
                  </a:lnTo>
                  <a:lnTo>
                    <a:pt x="1558" y="603"/>
                  </a:lnTo>
                  <a:lnTo>
                    <a:pt x="1539" y="751"/>
                  </a:lnTo>
                  <a:lnTo>
                    <a:pt x="1508" y="896"/>
                  </a:lnTo>
                  <a:lnTo>
                    <a:pt x="1459" y="1031"/>
                  </a:lnTo>
                  <a:lnTo>
                    <a:pt x="1394" y="1160"/>
                  </a:lnTo>
                  <a:lnTo>
                    <a:pt x="1309" y="1279"/>
                  </a:lnTo>
                  <a:lnTo>
                    <a:pt x="1204" y="1387"/>
                  </a:lnTo>
                  <a:lnTo>
                    <a:pt x="1171" y="1397"/>
                  </a:lnTo>
                  <a:lnTo>
                    <a:pt x="1134" y="1405"/>
                  </a:lnTo>
                  <a:lnTo>
                    <a:pt x="1098" y="1410"/>
                  </a:lnTo>
                  <a:lnTo>
                    <a:pt x="1061" y="1412"/>
                  </a:lnTo>
                  <a:lnTo>
                    <a:pt x="1023" y="1410"/>
                  </a:lnTo>
                  <a:lnTo>
                    <a:pt x="991" y="1402"/>
                  </a:lnTo>
                  <a:lnTo>
                    <a:pt x="960" y="1391"/>
                  </a:lnTo>
                  <a:lnTo>
                    <a:pt x="934" y="1376"/>
                  </a:lnTo>
                  <a:lnTo>
                    <a:pt x="908" y="1362"/>
                  </a:lnTo>
                  <a:lnTo>
                    <a:pt x="882" y="1345"/>
                  </a:lnTo>
                  <a:lnTo>
                    <a:pt x="860" y="1324"/>
                  </a:lnTo>
                  <a:lnTo>
                    <a:pt x="840" y="1304"/>
                  </a:lnTo>
                  <a:lnTo>
                    <a:pt x="820" y="1280"/>
                  </a:lnTo>
                  <a:lnTo>
                    <a:pt x="805" y="1256"/>
                  </a:lnTo>
                  <a:lnTo>
                    <a:pt x="790" y="1232"/>
                  </a:lnTo>
                  <a:lnTo>
                    <a:pt x="778" y="1210"/>
                  </a:lnTo>
                  <a:lnTo>
                    <a:pt x="798" y="1346"/>
                  </a:lnTo>
                  <a:lnTo>
                    <a:pt x="833" y="1487"/>
                  </a:lnTo>
                  <a:lnTo>
                    <a:pt x="873" y="1631"/>
                  </a:lnTo>
                  <a:lnTo>
                    <a:pt x="906" y="1774"/>
                  </a:lnTo>
                  <a:lnTo>
                    <a:pt x="925" y="1915"/>
                  </a:lnTo>
                  <a:lnTo>
                    <a:pt x="922" y="2057"/>
                  </a:lnTo>
                  <a:lnTo>
                    <a:pt x="887" y="2195"/>
                  </a:lnTo>
                  <a:lnTo>
                    <a:pt x="811" y="2332"/>
                  </a:lnTo>
                  <a:lnTo>
                    <a:pt x="801" y="2344"/>
                  </a:lnTo>
                  <a:lnTo>
                    <a:pt x="791" y="2354"/>
                  </a:lnTo>
                  <a:lnTo>
                    <a:pt x="778" y="2363"/>
                  </a:lnTo>
                  <a:lnTo>
                    <a:pt x="767" y="2372"/>
                  </a:lnTo>
                  <a:lnTo>
                    <a:pt x="753" y="2380"/>
                  </a:lnTo>
                  <a:lnTo>
                    <a:pt x="740" y="2389"/>
                  </a:lnTo>
                  <a:lnTo>
                    <a:pt x="728" y="2399"/>
                  </a:lnTo>
                  <a:lnTo>
                    <a:pt x="716" y="2415"/>
                  </a:lnTo>
                  <a:lnTo>
                    <a:pt x="701" y="2449"/>
                  </a:lnTo>
                  <a:lnTo>
                    <a:pt x="681" y="2485"/>
                  </a:lnTo>
                  <a:lnTo>
                    <a:pt x="657" y="2519"/>
                  </a:lnTo>
                  <a:lnTo>
                    <a:pt x="629" y="2553"/>
                  </a:lnTo>
                  <a:lnTo>
                    <a:pt x="597" y="2582"/>
                  </a:lnTo>
                  <a:lnTo>
                    <a:pt x="563" y="2610"/>
                  </a:lnTo>
                  <a:lnTo>
                    <a:pt x="525" y="2633"/>
                  </a:lnTo>
                  <a:lnTo>
                    <a:pt x="489" y="2653"/>
                  </a:lnTo>
                  <a:lnTo>
                    <a:pt x="434" y="2660"/>
                  </a:lnTo>
                  <a:lnTo>
                    <a:pt x="380" y="2664"/>
                  </a:lnTo>
                  <a:lnTo>
                    <a:pt x="330" y="2658"/>
                  </a:lnTo>
                  <a:lnTo>
                    <a:pt x="280" y="2650"/>
                  </a:lnTo>
                  <a:lnTo>
                    <a:pt x="233" y="2632"/>
                  </a:lnTo>
                  <a:lnTo>
                    <a:pt x="188" y="2608"/>
                  </a:lnTo>
                  <a:lnTo>
                    <a:pt x="144" y="2577"/>
                  </a:lnTo>
                  <a:lnTo>
                    <a:pt x="105" y="2539"/>
                  </a:lnTo>
                  <a:lnTo>
                    <a:pt x="81" y="2489"/>
                  </a:lnTo>
                  <a:lnTo>
                    <a:pt x="61" y="2440"/>
                  </a:lnTo>
                  <a:lnTo>
                    <a:pt x="43" y="2387"/>
                  </a:lnTo>
                  <a:lnTo>
                    <a:pt x="29" y="2334"/>
                  </a:lnTo>
                  <a:lnTo>
                    <a:pt x="16" y="2280"/>
                  </a:lnTo>
                  <a:lnTo>
                    <a:pt x="7" y="2226"/>
                  </a:lnTo>
                  <a:lnTo>
                    <a:pt x="2" y="2174"/>
                  </a:lnTo>
                  <a:lnTo>
                    <a:pt x="0" y="2123"/>
                  </a:lnTo>
                  <a:lnTo>
                    <a:pt x="31" y="2092"/>
                  </a:lnTo>
                  <a:lnTo>
                    <a:pt x="48" y="2142"/>
                  </a:lnTo>
                  <a:lnTo>
                    <a:pt x="72" y="2197"/>
                  </a:lnTo>
                  <a:lnTo>
                    <a:pt x="102" y="2253"/>
                  </a:lnTo>
                  <a:lnTo>
                    <a:pt x="137" y="2309"/>
                  </a:lnTo>
                  <a:lnTo>
                    <a:pt x="178" y="2358"/>
                  </a:lnTo>
                  <a:lnTo>
                    <a:pt x="228" y="2402"/>
                  </a:lnTo>
                  <a:lnTo>
                    <a:pt x="286" y="2434"/>
                  </a:lnTo>
                  <a:lnTo>
                    <a:pt x="353" y="2456"/>
                  </a:lnTo>
                  <a:lnTo>
                    <a:pt x="404" y="2444"/>
                  </a:lnTo>
                  <a:lnTo>
                    <a:pt x="455" y="2439"/>
                  </a:lnTo>
                  <a:lnTo>
                    <a:pt x="503" y="2432"/>
                  </a:lnTo>
                  <a:lnTo>
                    <a:pt x="549" y="2426"/>
                  </a:lnTo>
                  <a:lnTo>
                    <a:pt x="593" y="2413"/>
                  </a:lnTo>
                  <a:lnTo>
                    <a:pt x="635" y="2398"/>
                  </a:lnTo>
                  <a:lnTo>
                    <a:pt x="676" y="2374"/>
                  </a:lnTo>
                  <a:lnTo>
                    <a:pt x="716" y="2342"/>
                  </a:lnTo>
                  <a:lnTo>
                    <a:pt x="806" y="2192"/>
                  </a:lnTo>
                  <a:lnTo>
                    <a:pt x="846" y="2036"/>
                  </a:lnTo>
                  <a:lnTo>
                    <a:pt x="846" y="1876"/>
                  </a:lnTo>
                  <a:lnTo>
                    <a:pt x="820" y="1711"/>
                  </a:lnTo>
                  <a:lnTo>
                    <a:pt x="778" y="1543"/>
                  </a:lnTo>
                  <a:lnTo>
                    <a:pt x="735" y="1376"/>
                  </a:lnTo>
                  <a:lnTo>
                    <a:pt x="700" y="1207"/>
                  </a:lnTo>
                  <a:lnTo>
                    <a:pt x="685" y="1043"/>
                  </a:lnTo>
                  <a:lnTo>
                    <a:pt x="694" y="922"/>
                  </a:lnTo>
                  <a:lnTo>
                    <a:pt x="708" y="804"/>
                  </a:lnTo>
                  <a:lnTo>
                    <a:pt x="726" y="686"/>
                  </a:lnTo>
                  <a:lnTo>
                    <a:pt x="752" y="570"/>
                  </a:lnTo>
                  <a:lnTo>
                    <a:pt x="780" y="455"/>
                  </a:lnTo>
                  <a:lnTo>
                    <a:pt x="815" y="344"/>
                  </a:lnTo>
                  <a:lnTo>
                    <a:pt x="856" y="234"/>
                  </a:lnTo>
                  <a:lnTo>
                    <a:pt x="903" y="130"/>
                  </a:lnTo>
                  <a:lnTo>
                    <a:pt x="954" y="100"/>
                  </a:lnTo>
                  <a:lnTo>
                    <a:pt x="1010" y="71"/>
                  </a:lnTo>
                  <a:lnTo>
                    <a:pt x="1068" y="42"/>
                  </a:lnTo>
                  <a:lnTo>
                    <a:pt x="1130" y="20"/>
                  </a:lnTo>
                  <a:lnTo>
                    <a:pt x="1190" y="4"/>
                  </a:lnTo>
                  <a:lnTo>
                    <a:pt x="1254" y="0"/>
                  </a:lnTo>
                  <a:lnTo>
                    <a:pt x="1317" y="10"/>
                  </a:lnTo>
                  <a:lnTo>
                    <a:pt x="1380" y="37"/>
                  </a:lnTo>
                  <a:lnTo>
                    <a:pt x="1417" y="58"/>
                  </a:lnTo>
                  <a:lnTo>
                    <a:pt x="1446" y="86"/>
                  </a:lnTo>
                  <a:lnTo>
                    <a:pt x="1469" y="117"/>
                  </a:lnTo>
                  <a:lnTo>
                    <a:pt x="1487" y="154"/>
                  </a:lnTo>
                  <a:lnTo>
                    <a:pt x="1503" y="189"/>
                  </a:lnTo>
                  <a:lnTo>
                    <a:pt x="1518" y="227"/>
                  </a:lnTo>
                  <a:lnTo>
                    <a:pt x="1535" y="262"/>
                  </a:lnTo>
                  <a:lnTo>
                    <a:pt x="1558" y="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87"/>
            <p:cNvSpPr>
              <a:spLocks noChangeAspect="1"/>
            </p:cNvSpPr>
            <p:nvPr/>
          </p:nvSpPr>
          <p:spPr bwMode="auto">
            <a:xfrm>
              <a:off x="2391" y="1246"/>
              <a:ext cx="274" cy="385"/>
            </a:xfrm>
            <a:custGeom>
              <a:avLst/>
              <a:gdLst/>
              <a:ahLst/>
              <a:cxnLst>
                <a:cxn ang="0">
                  <a:pos x="750" y="540"/>
                </a:cxn>
                <a:cxn ang="0">
                  <a:pos x="740" y="649"/>
                </a:cxn>
                <a:cxn ang="0">
                  <a:pos x="726" y="761"/>
                </a:cxn>
                <a:cxn ang="0">
                  <a:pos x="703" y="870"/>
                </a:cxn>
                <a:cxn ang="0">
                  <a:pos x="672" y="977"/>
                </a:cxn>
                <a:cxn ang="0">
                  <a:pos x="627" y="1074"/>
                </a:cxn>
                <a:cxn ang="0">
                  <a:pos x="567" y="1163"/>
                </a:cxn>
                <a:cxn ang="0">
                  <a:pos x="487" y="1237"/>
                </a:cxn>
                <a:cxn ang="0">
                  <a:pos x="387" y="1298"/>
                </a:cxn>
                <a:cxn ang="0">
                  <a:pos x="347" y="1299"/>
                </a:cxn>
                <a:cxn ang="0">
                  <a:pos x="311" y="1299"/>
                </a:cxn>
                <a:cxn ang="0">
                  <a:pos x="277" y="1296"/>
                </a:cxn>
                <a:cxn ang="0">
                  <a:pos x="245" y="1292"/>
                </a:cxn>
                <a:cxn ang="0">
                  <a:pos x="212" y="1281"/>
                </a:cxn>
                <a:cxn ang="0">
                  <a:pos x="183" y="1267"/>
                </a:cxn>
                <a:cxn ang="0">
                  <a:pos x="153" y="1249"/>
                </a:cxn>
                <a:cxn ang="0">
                  <a:pos x="126" y="1225"/>
                </a:cxn>
                <a:cxn ang="0">
                  <a:pos x="56" y="1112"/>
                </a:cxn>
                <a:cxn ang="0">
                  <a:pos x="17" y="991"/>
                </a:cxn>
                <a:cxn ang="0">
                  <a:pos x="0" y="861"/>
                </a:cxn>
                <a:cxn ang="0">
                  <a:pos x="5" y="730"/>
                </a:cxn>
                <a:cxn ang="0">
                  <a:pos x="24" y="595"/>
                </a:cxn>
                <a:cxn ang="0">
                  <a:pos x="55" y="466"/>
                </a:cxn>
                <a:cxn ang="0">
                  <a:pos x="90" y="342"/>
                </a:cxn>
                <a:cxn ang="0">
                  <a:pos x="126" y="228"/>
                </a:cxn>
                <a:cxn ang="0">
                  <a:pos x="131" y="249"/>
                </a:cxn>
                <a:cxn ang="0">
                  <a:pos x="139" y="270"/>
                </a:cxn>
                <a:cxn ang="0">
                  <a:pos x="149" y="290"/>
                </a:cxn>
                <a:cxn ang="0">
                  <a:pos x="163" y="308"/>
                </a:cxn>
                <a:cxn ang="0">
                  <a:pos x="176" y="325"/>
                </a:cxn>
                <a:cxn ang="0">
                  <a:pos x="193" y="342"/>
                </a:cxn>
                <a:cxn ang="0">
                  <a:pos x="209" y="357"/>
                </a:cxn>
                <a:cxn ang="0">
                  <a:pos x="231" y="374"/>
                </a:cxn>
                <a:cxn ang="0">
                  <a:pos x="253" y="377"/>
                </a:cxn>
                <a:cxn ang="0">
                  <a:pos x="278" y="383"/>
                </a:cxn>
                <a:cxn ang="0">
                  <a:pos x="302" y="385"/>
                </a:cxn>
                <a:cxn ang="0">
                  <a:pos x="326" y="388"/>
                </a:cxn>
                <a:cxn ang="0">
                  <a:pos x="347" y="385"/>
                </a:cxn>
                <a:cxn ang="0">
                  <a:pos x="370" y="378"/>
                </a:cxn>
                <a:cxn ang="0">
                  <a:pos x="388" y="364"/>
                </a:cxn>
                <a:cxn ang="0">
                  <a:pos x="406" y="342"/>
                </a:cxn>
                <a:cxn ang="0">
                  <a:pos x="433" y="312"/>
                </a:cxn>
                <a:cxn ang="0">
                  <a:pos x="460" y="281"/>
                </a:cxn>
                <a:cxn ang="0">
                  <a:pos x="484" y="248"/>
                </a:cxn>
                <a:cxn ang="0">
                  <a:pos x="506" y="212"/>
                </a:cxn>
                <a:cxn ang="0">
                  <a:pos x="522" y="173"/>
                </a:cxn>
                <a:cxn ang="0">
                  <a:pos x="530" y="133"/>
                </a:cxn>
                <a:cxn ang="0">
                  <a:pos x="530" y="93"/>
                </a:cxn>
                <a:cxn ang="0">
                  <a:pos x="522" y="52"/>
                </a:cxn>
                <a:cxn ang="0">
                  <a:pos x="480" y="0"/>
                </a:cxn>
                <a:cxn ang="0">
                  <a:pos x="567" y="25"/>
                </a:cxn>
                <a:cxn ang="0">
                  <a:pos x="629" y="73"/>
                </a:cxn>
                <a:cxn ang="0">
                  <a:pos x="671" y="135"/>
                </a:cxn>
                <a:cxn ang="0">
                  <a:pos x="699" y="211"/>
                </a:cxn>
                <a:cxn ang="0">
                  <a:pos x="714" y="291"/>
                </a:cxn>
                <a:cxn ang="0">
                  <a:pos x="727" y="377"/>
                </a:cxn>
                <a:cxn ang="0">
                  <a:pos x="736" y="460"/>
                </a:cxn>
                <a:cxn ang="0">
                  <a:pos x="750" y="540"/>
                </a:cxn>
              </a:cxnLst>
              <a:rect l="0" t="0" r="r" b="b"/>
              <a:pathLst>
                <a:path w="750" h="1299">
                  <a:moveTo>
                    <a:pt x="750" y="540"/>
                  </a:moveTo>
                  <a:lnTo>
                    <a:pt x="740" y="649"/>
                  </a:lnTo>
                  <a:lnTo>
                    <a:pt x="726" y="761"/>
                  </a:lnTo>
                  <a:lnTo>
                    <a:pt x="703" y="870"/>
                  </a:lnTo>
                  <a:lnTo>
                    <a:pt x="672" y="977"/>
                  </a:lnTo>
                  <a:lnTo>
                    <a:pt x="627" y="1074"/>
                  </a:lnTo>
                  <a:lnTo>
                    <a:pt x="567" y="1163"/>
                  </a:lnTo>
                  <a:lnTo>
                    <a:pt x="487" y="1237"/>
                  </a:lnTo>
                  <a:lnTo>
                    <a:pt x="387" y="1298"/>
                  </a:lnTo>
                  <a:lnTo>
                    <a:pt x="347" y="1299"/>
                  </a:lnTo>
                  <a:lnTo>
                    <a:pt x="311" y="1299"/>
                  </a:lnTo>
                  <a:lnTo>
                    <a:pt x="277" y="1296"/>
                  </a:lnTo>
                  <a:lnTo>
                    <a:pt x="245" y="1292"/>
                  </a:lnTo>
                  <a:lnTo>
                    <a:pt x="212" y="1281"/>
                  </a:lnTo>
                  <a:lnTo>
                    <a:pt x="183" y="1267"/>
                  </a:lnTo>
                  <a:lnTo>
                    <a:pt x="153" y="1249"/>
                  </a:lnTo>
                  <a:lnTo>
                    <a:pt x="126" y="1225"/>
                  </a:lnTo>
                  <a:lnTo>
                    <a:pt x="56" y="1112"/>
                  </a:lnTo>
                  <a:lnTo>
                    <a:pt x="17" y="991"/>
                  </a:lnTo>
                  <a:lnTo>
                    <a:pt x="0" y="861"/>
                  </a:lnTo>
                  <a:lnTo>
                    <a:pt x="5" y="730"/>
                  </a:lnTo>
                  <a:lnTo>
                    <a:pt x="24" y="595"/>
                  </a:lnTo>
                  <a:lnTo>
                    <a:pt x="55" y="466"/>
                  </a:lnTo>
                  <a:lnTo>
                    <a:pt x="90" y="342"/>
                  </a:lnTo>
                  <a:lnTo>
                    <a:pt x="126" y="228"/>
                  </a:lnTo>
                  <a:lnTo>
                    <a:pt x="131" y="249"/>
                  </a:lnTo>
                  <a:lnTo>
                    <a:pt x="139" y="270"/>
                  </a:lnTo>
                  <a:lnTo>
                    <a:pt x="149" y="290"/>
                  </a:lnTo>
                  <a:lnTo>
                    <a:pt x="163" y="308"/>
                  </a:lnTo>
                  <a:lnTo>
                    <a:pt x="176" y="325"/>
                  </a:lnTo>
                  <a:lnTo>
                    <a:pt x="193" y="342"/>
                  </a:lnTo>
                  <a:lnTo>
                    <a:pt x="209" y="357"/>
                  </a:lnTo>
                  <a:lnTo>
                    <a:pt x="231" y="374"/>
                  </a:lnTo>
                  <a:lnTo>
                    <a:pt x="253" y="377"/>
                  </a:lnTo>
                  <a:lnTo>
                    <a:pt x="278" y="383"/>
                  </a:lnTo>
                  <a:lnTo>
                    <a:pt x="302" y="385"/>
                  </a:lnTo>
                  <a:lnTo>
                    <a:pt x="326" y="388"/>
                  </a:lnTo>
                  <a:lnTo>
                    <a:pt x="347" y="385"/>
                  </a:lnTo>
                  <a:lnTo>
                    <a:pt x="370" y="378"/>
                  </a:lnTo>
                  <a:lnTo>
                    <a:pt x="388" y="364"/>
                  </a:lnTo>
                  <a:lnTo>
                    <a:pt x="406" y="342"/>
                  </a:lnTo>
                  <a:lnTo>
                    <a:pt x="433" y="312"/>
                  </a:lnTo>
                  <a:lnTo>
                    <a:pt x="460" y="281"/>
                  </a:lnTo>
                  <a:lnTo>
                    <a:pt x="484" y="248"/>
                  </a:lnTo>
                  <a:lnTo>
                    <a:pt x="506" y="212"/>
                  </a:lnTo>
                  <a:lnTo>
                    <a:pt x="522" y="173"/>
                  </a:lnTo>
                  <a:lnTo>
                    <a:pt x="530" y="133"/>
                  </a:lnTo>
                  <a:lnTo>
                    <a:pt x="530" y="93"/>
                  </a:lnTo>
                  <a:lnTo>
                    <a:pt x="522" y="52"/>
                  </a:lnTo>
                  <a:lnTo>
                    <a:pt x="480" y="0"/>
                  </a:lnTo>
                  <a:lnTo>
                    <a:pt x="567" y="25"/>
                  </a:lnTo>
                  <a:lnTo>
                    <a:pt x="629" y="73"/>
                  </a:lnTo>
                  <a:lnTo>
                    <a:pt x="671" y="135"/>
                  </a:lnTo>
                  <a:lnTo>
                    <a:pt x="699" y="211"/>
                  </a:lnTo>
                  <a:lnTo>
                    <a:pt x="714" y="291"/>
                  </a:lnTo>
                  <a:lnTo>
                    <a:pt x="727" y="377"/>
                  </a:lnTo>
                  <a:lnTo>
                    <a:pt x="736" y="460"/>
                  </a:lnTo>
                  <a:lnTo>
                    <a:pt x="750" y="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88"/>
            <p:cNvSpPr>
              <a:spLocks noChangeAspect="1"/>
            </p:cNvSpPr>
            <p:nvPr/>
          </p:nvSpPr>
          <p:spPr bwMode="auto">
            <a:xfrm>
              <a:off x="2500" y="1255"/>
              <a:ext cx="40" cy="37"/>
            </a:xfrm>
            <a:custGeom>
              <a:avLst/>
              <a:gdLst/>
              <a:ahLst/>
              <a:cxnLst>
                <a:cxn ang="0">
                  <a:pos x="105" y="49"/>
                </a:cxn>
                <a:cxn ang="0">
                  <a:pos x="107" y="56"/>
                </a:cxn>
                <a:cxn ang="0">
                  <a:pos x="107" y="64"/>
                </a:cxn>
                <a:cxn ang="0">
                  <a:pos x="104" y="73"/>
                </a:cxn>
                <a:cxn ang="0">
                  <a:pos x="101" y="81"/>
                </a:cxn>
                <a:cxn ang="0">
                  <a:pos x="96" y="88"/>
                </a:cxn>
                <a:cxn ang="0">
                  <a:pos x="88" y="95"/>
                </a:cxn>
                <a:cxn ang="0">
                  <a:pos x="81" y="98"/>
                </a:cxn>
                <a:cxn ang="0">
                  <a:pos x="74" y="101"/>
                </a:cxn>
                <a:cxn ang="0">
                  <a:pos x="62" y="100"/>
                </a:cxn>
                <a:cxn ang="0">
                  <a:pos x="51" y="100"/>
                </a:cxn>
                <a:cxn ang="0">
                  <a:pos x="39" y="98"/>
                </a:cxn>
                <a:cxn ang="0">
                  <a:pos x="29" y="97"/>
                </a:cxn>
                <a:cxn ang="0">
                  <a:pos x="20" y="91"/>
                </a:cxn>
                <a:cxn ang="0">
                  <a:pos x="13" y="87"/>
                </a:cxn>
                <a:cxn ang="0">
                  <a:pos x="6" y="77"/>
                </a:cxn>
                <a:cxn ang="0">
                  <a:pos x="3" y="69"/>
                </a:cxn>
                <a:cxn ang="0">
                  <a:pos x="0" y="49"/>
                </a:cxn>
                <a:cxn ang="0">
                  <a:pos x="11" y="29"/>
                </a:cxn>
                <a:cxn ang="0">
                  <a:pos x="29" y="14"/>
                </a:cxn>
                <a:cxn ang="0">
                  <a:pos x="53" y="4"/>
                </a:cxn>
                <a:cxn ang="0">
                  <a:pos x="76" y="0"/>
                </a:cxn>
                <a:cxn ang="0">
                  <a:pos x="94" y="4"/>
                </a:cxn>
                <a:cxn ang="0">
                  <a:pos x="104" y="19"/>
                </a:cxn>
                <a:cxn ang="0">
                  <a:pos x="105" y="49"/>
                </a:cxn>
              </a:cxnLst>
              <a:rect l="0" t="0" r="r" b="b"/>
              <a:pathLst>
                <a:path w="107" h="101">
                  <a:moveTo>
                    <a:pt x="105" y="49"/>
                  </a:moveTo>
                  <a:lnTo>
                    <a:pt x="107" y="56"/>
                  </a:lnTo>
                  <a:lnTo>
                    <a:pt x="107" y="64"/>
                  </a:lnTo>
                  <a:lnTo>
                    <a:pt x="104" y="73"/>
                  </a:lnTo>
                  <a:lnTo>
                    <a:pt x="101" y="81"/>
                  </a:lnTo>
                  <a:lnTo>
                    <a:pt x="96" y="88"/>
                  </a:lnTo>
                  <a:lnTo>
                    <a:pt x="88" y="95"/>
                  </a:lnTo>
                  <a:lnTo>
                    <a:pt x="81" y="98"/>
                  </a:lnTo>
                  <a:lnTo>
                    <a:pt x="74" y="101"/>
                  </a:lnTo>
                  <a:lnTo>
                    <a:pt x="62" y="100"/>
                  </a:lnTo>
                  <a:lnTo>
                    <a:pt x="51" y="100"/>
                  </a:lnTo>
                  <a:lnTo>
                    <a:pt x="39" y="98"/>
                  </a:lnTo>
                  <a:lnTo>
                    <a:pt x="29" y="97"/>
                  </a:lnTo>
                  <a:lnTo>
                    <a:pt x="20" y="91"/>
                  </a:lnTo>
                  <a:lnTo>
                    <a:pt x="13" y="87"/>
                  </a:lnTo>
                  <a:lnTo>
                    <a:pt x="6" y="77"/>
                  </a:lnTo>
                  <a:lnTo>
                    <a:pt x="3" y="69"/>
                  </a:lnTo>
                  <a:lnTo>
                    <a:pt x="0" y="49"/>
                  </a:lnTo>
                  <a:lnTo>
                    <a:pt x="11" y="29"/>
                  </a:lnTo>
                  <a:lnTo>
                    <a:pt x="29" y="14"/>
                  </a:lnTo>
                  <a:lnTo>
                    <a:pt x="53" y="4"/>
                  </a:lnTo>
                  <a:lnTo>
                    <a:pt x="76" y="0"/>
                  </a:lnTo>
                  <a:lnTo>
                    <a:pt x="94" y="4"/>
                  </a:lnTo>
                  <a:lnTo>
                    <a:pt x="104" y="19"/>
                  </a:lnTo>
                  <a:lnTo>
                    <a:pt x="105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89"/>
            <p:cNvSpPr>
              <a:spLocks noChangeAspect="1"/>
            </p:cNvSpPr>
            <p:nvPr/>
          </p:nvSpPr>
          <p:spPr bwMode="auto">
            <a:xfrm>
              <a:off x="2787" y="1265"/>
              <a:ext cx="261" cy="403"/>
            </a:xfrm>
            <a:custGeom>
              <a:avLst/>
              <a:gdLst/>
              <a:ahLst/>
              <a:cxnLst>
                <a:cxn ang="0">
                  <a:pos x="713" y="377"/>
                </a:cxn>
                <a:cxn ang="0">
                  <a:pos x="703" y="607"/>
                </a:cxn>
                <a:cxn ang="0">
                  <a:pos x="647" y="828"/>
                </a:cxn>
                <a:cxn ang="0">
                  <a:pos x="564" y="1039"/>
                </a:cxn>
                <a:cxn ang="0">
                  <a:pos x="490" y="1178"/>
                </a:cxn>
                <a:cxn ang="0">
                  <a:pos x="424" y="1226"/>
                </a:cxn>
                <a:cxn ang="0">
                  <a:pos x="344" y="1246"/>
                </a:cxn>
                <a:cxn ang="0">
                  <a:pos x="260" y="1247"/>
                </a:cxn>
                <a:cxn ang="0">
                  <a:pos x="153" y="1201"/>
                </a:cxn>
                <a:cxn ang="0">
                  <a:pos x="67" y="1085"/>
                </a:cxn>
                <a:cxn ang="0">
                  <a:pos x="22" y="949"/>
                </a:cxn>
                <a:cxn ang="0">
                  <a:pos x="2" y="799"/>
                </a:cxn>
                <a:cxn ang="0">
                  <a:pos x="7" y="702"/>
                </a:cxn>
                <a:cxn ang="0">
                  <a:pos x="11" y="657"/>
                </a:cxn>
                <a:cxn ang="0">
                  <a:pos x="7" y="612"/>
                </a:cxn>
                <a:cxn ang="0">
                  <a:pos x="11" y="564"/>
                </a:cxn>
                <a:cxn ang="0">
                  <a:pos x="29" y="511"/>
                </a:cxn>
                <a:cxn ang="0">
                  <a:pos x="42" y="453"/>
                </a:cxn>
                <a:cxn ang="0">
                  <a:pos x="52" y="395"/>
                </a:cxn>
                <a:cxn ang="0">
                  <a:pos x="68" y="338"/>
                </a:cxn>
                <a:cxn ang="0">
                  <a:pos x="75" y="335"/>
                </a:cxn>
                <a:cxn ang="0">
                  <a:pos x="85" y="369"/>
                </a:cxn>
                <a:cxn ang="0">
                  <a:pos x="118" y="393"/>
                </a:cxn>
                <a:cxn ang="0">
                  <a:pos x="157" y="412"/>
                </a:cxn>
                <a:cxn ang="0">
                  <a:pos x="216" y="433"/>
                </a:cxn>
                <a:cxn ang="0">
                  <a:pos x="292" y="418"/>
                </a:cxn>
                <a:cxn ang="0">
                  <a:pos x="361" y="372"/>
                </a:cxn>
                <a:cxn ang="0">
                  <a:pos x="420" y="311"/>
                </a:cxn>
                <a:cxn ang="0">
                  <a:pos x="451" y="256"/>
                </a:cxn>
                <a:cxn ang="0">
                  <a:pos x="464" y="208"/>
                </a:cxn>
                <a:cxn ang="0">
                  <a:pos x="468" y="162"/>
                </a:cxn>
                <a:cxn ang="0">
                  <a:pos x="457" y="115"/>
                </a:cxn>
                <a:cxn ang="0">
                  <a:pos x="431" y="86"/>
                </a:cxn>
                <a:cxn ang="0">
                  <a:pos x="414" y="65"/>
                </a:cxn>
                <a:cxn ang="0">
                  <a:pos x="406" y="38"/>
                </a:cxn>
                <a:cxn ang="0">
                  <a:pos x="398" y="11"/>
                </a:cxn>
                <a:cxn ang="0">
                  <a:pos x="451" y="3"/>
                </a:cxn>
                <a:cxn ang="0">
                  <a:pos x="547" y="43"/>
                </a:cxn>
                <a:cxn ang="0">
                  <a:pos x="618" y="119"/>
                </a:cxn>
                <a:cxn ang="0">
                  <a:pos x="672" y="211"/>
                </a:cxn>
              </a:cxnLst>
              <a:rect l="0" t="0" r="r" b="b"/>
              <a:pathLst>
                <a:path w="714" h="1249">
                  <a:moveTo>
                    <a:pt x="694" y="259"/>
                  </a:moveTo>
                  <a:lnTo>
                    <a:pt x="713" y="377"/>
                  </a:lnTo>
                  <a:lnTo>
                    <a:pt x="714" y="494"/>
                  </a:lnTo>
                  <a:lnTo>
                    <a:pt x="703" y="607"/>
                  </a:lnTo>
                  <a:lnTo>
                    <a:pt x="680" y="719"/>
                  </a:lnTo>
                  <a:lnTo>
                    <a:pt x="647" y="828"/>
                  </a:lnTo>
                  <a:lnTo>
                    <a:pt x="607" y="935"/>
                  </a:lnTo>
                  <a:lnTo>
                    <a:pt x="564" y="1039"/>
                  </a:lnTo>
                  <a:lnTo>
                    <a:pt x="519" y="1142"/>
                  </a:lnTo>
                  <a:lnTo>
                    <a:pt x="490" y="1178"/>
                  </a:lnTo>
                  <a:lnTo>
                    <a:pt x="459" y="1206"/>
                  </a:lnTo>
                  <a:lnTo>
                    <a:pt x="424" y="1226"/>
                  </a:lnTo>
                  <a:lnTo>
                    <a:pt x="386" y="1240"/>
                  </a:lnTo>
                  <a:lnTo>
                    <a:pt x="344" y="1246"/>
                  </a:lnTo>
                  <a:lnTo>
                    <a:pt x="302" y="1249"/>
                  </a:lnTo>
                  <a:lnTo>
                    <a:pt x="260" y="1247"/>
                  </a:lnTo>
                  <a:lnTo>
                    <a:pt x="218" y="1246"/>
                  </a:lnTo>
                  <a:lnTo>
                    <a:pt x="153" y="1201"/>
                  </a:lnTo>
                  <a:lnTo>
                    <a:pt x="105" y="1147"/>
                  </a:lnTo>
                  <a:lnTo>
                    <a:pt x="67" y="1085"/>
                  </a:lnTo>
                  <a:lnTo>
                    <a:pt x="42" y="1021"/>
                  </a:lnTo>
                  <a:lnTo>
                    <a:pt x="22" y="949"/>
                  </a:lnTo>
                  <a:lnTo>
                    <a:pt x="11" y="876"/>
                  </a:lnTo>
                  <a:lnTo>
                    <a:pt x="2" y="799"/>
                  </a:lnTo>
                  <a:lnTo>
                    <a:pt x="0" y="726"/>
                  </a:lnTo>
                  <a:lnTo>
                    <a:pt x="7" y="702"/>
                  </a:lnTo>
                  <a:lnTo>
                    <a:pt x="11" y="680"/>
                  </a:lnTo>
                  <a:lnTo>
                    <a:pt x="11" y="657"/>
                  </a:lnTo>
                  <a:lnTo>
                    <a:pt x="9" y="636"/>
                  </a:lnTo>
                  <a:lnTo>
                    <a:pt x="7" y="612"/>
                  </a:lnTo>
                  <a:lnTo>
                    <a:pt x="7" y="590"/>
                  </a:lnTo>
                  <a:lnTo>
                    <a:pt x="11" y="564"/>
                  </a:lnTo>
                  <a:lnTo>
                    <a:pt x="21" y="539"/>
                  </a:lnTo>
                  <a:lnTo>
                    <a:pt x="29" y="511"/>
                  </a:lnTo>
                  <a:lnTo>
                    <a:pt x="36" y="483"/>
                  </a:lnTo>
                  <a:lnTo>
                    <a:pt x="42" y="453"/>
                  </a:lnTo>
                  <a:lnTo>
                    <a:pt x="47" y="425"/>
                  </a:lnTo>
                  <a:lnTo>
                    <a:pt x="52" y="395"/>
                  </a:lnTo>
                  <a:lnTo>
                    <a:pt x="59" y="366"/>
                  </a:lnTo>
                  <a:lnTo>
                    <a:pt x="68" y="338"/>
                  </a:lnTo>
                  <a:lnTo>
                    <a:pt x="83" y="311"/>
                  </a:lnTo>
                  <a:lnTo>
                    <a:pt x="75" y="335"/>
                  </a:lnTo>
                  <a:lnTo>
                    <a:pt x="77" y="355"/>
                  </a:lnTo>
                  <a:lnTo>
                    <a:pt x="85" y="369"/>
                  </a:lnTo>
                  <a:lnTo>
                    <a:pt x="101" y="383"/>
                  </a:lnTo>
                  <a:lnTo>
                    <a:pt x="118" y="393"/>
                  </a:lnTo>
                  <a:lnTo>
                    <a:pt x="137" y="404"/>
                  </a:lnTo>
                  <a:lnTo>
                    <a:pt x="157" y="412"/>
                  </a:lnTo>
                  <a:lnTo>
                    <a:pt x="175" y="425"/>
                  </a:lnTo>
                  <a:lnTo>
                    <a:pt x="216" y="433"/>
                  </a:lnTo>
                  <a:lnTo>
                    <a:pt x="256" y="431"/>
                  </a:lnTo>
                  <a:lnTo>
                    <a:pt x="292" y="418"/>
                  </a:lnTo>
                  <a:lnTo>
                    <a:pt x="329" y="398"/>
                  </a:lnTo>
                  <a:lnTo>
                    <a:pt x="361" y="372"/>
                  </a:lnTo>
                  <a:lnTo>
                    <a:pt x="392" y="342"/>
                  </a:lnTo>
                  <a:lnTo>
                    <a:pt x="420" y="311"/>
                  </a:lnTo>
                  <a:lnTo>
                    <a:pt x="445" y="280"/>
                  </a:lnTo>
                  <a:lnTo>
                    <a:pt x="451" y="256"/>
                  </a:lnTo>
                  <a:lnTo>
                    <a:pt x="458" y="232"/>
                  </a:lnTo>
                  <a:lnTo>
                    <a:pt x="464" y="208"/>
                  </a:lnTo>
                  <a:lnTo>
                    <a:pt x="468" y="186"/>
                  </a:lnTo>
                  <a:lnTo>
                    <a:pt x="468" y="162"/>
                  </a:lnTo>
                  <a:lnTo>
                    <a:pt x="465" y="139"/>
                  </a:lnTo>
                  <a:lnTo>
                    <a:pt x="457" y="115"/>
                  </a:lnTo>
                  <a:lnTo>
                    <a:pt x="445" y="93"/>
                  </a:lnTo>
                  <a:lnTo>
                    <a:pt x="431" y="86"/>
                  </a:lnTo>
                  <a:lnTo>
                    <a:pt x="422" y="77"/>
                  </a:lnTo>
                  <a:lnTo>
                    <a:pt x="414" y="65"/>
                  </a:lnTo>
                  <a:lnTo>
                    <a:pt x="410" y="53"/>
                  </a:lnTo>
                  <a:lnTo>
                    <a:pt x="406" y="38"/>
                  </a:lnTo>
                  <a:lnTo>
                    <a:pt x="403" y="25"/>
                  </a:lnTo>
                  <a:lnTo>
                    <a:pt x="398" y="11"/>
                  </a:lnTo>
                  <a:lnTo>
                    <a:pt x="393" y="0"/>
                  </a:lnTo>
                  <a:lnTo>
                    <a:pt x="451" y="3"/>
                  </a:lnTo>
                  <a:lnTo>
                    <a:pt x="502" y="18"/>
                  </a:lnTo>
                  <a:lnTo>
                    <a:pt x="547" y="43"/>
                  </a:lnTo>
                  <a:lnTo>
                    <a:pt x="586" y="79"/>
                  </a:lnTo>
                  <a:lnTo>
                    <a:pt x="618" y="119"/>
                  </a:lnTo>
                  <a:lnTo>
                    <a:pt x="648" y="165"/>
                  </a:lnTo>
                  <a:lnTo>
                    <a:pt x="672" y="211"/>
                  </a:lnTo>
                  <a:lnTo>
                    <a:pt x="694" y="2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90"/>
            <p:cNvSpPr>
              <a:spLocks noChangeAspect="1"/>
            </p:cNvSpPr>
            <p:nvPr/>
          </p:nvSpPr>
          <p:spPr bwMode="auto">
            <a:xfrm>
              <a:off x="2874" y="1306"/>
              <a:ext cx="37" cy="39"/>
            </a:xfrm>
            <a:custGeom>
              <a:avLst/>
              <a:gdLst/>
              <a:ahLst/>
              <a:cxnLst>
                <a:cxn ang="0">
                  <a:pos x="92" y="2"/>
                </a:cxn>
                <a:cxn ang="0">
                  <a:pos x="97" y="13"/>
                </a:cxn>
                <a:cxn ang="0">
                  <a:pos x="100" y="26"/>
                </a:cxn>
                <a:cxn ang="0">
                  <a:pos x="98" y="40"/>
                </a:cxn>
                <a:cxn ang="0">
                  <a:pos x="95" y="54"/>
                </a:cxn>
                <a:cxn ang="0">
                  <a:pos x="88" y="67"/>
                </a:cxn>
                <a:cxn ang="0">
                  <a:pos x="81" y="81"/>
                </a:cxn>
                <a:cxn ang="0">
                  <a:pos x="71" y="93"/>
                </a:cxn>
                <a:cxn ang="0">
                  <a:pos x="62" y="106"/>
                </a:cxn>
                <a:cxn ang="0">
                  <a:pos x="47" y="103"/>
                </a:cxn>
                <a:cxn ang="0">
                  <a:pos x="35" y="100"/>
                </a:cxn>
                <a:cxn ang="0">
                  <a:pos x="22" y="93"/>
                </a:cxn>
                <a:cxn ang="0">
                  <a:pos x="12" y="86"/>
                </a:cxn>
                <a:cxn ang="0">
                  <a:pos x="2" y="76"/>
                </a:cxn>
                <a:cxn ang="0">
                  <a:pos x="0" y="67"/>
                </a:cxn>
                <a:cxn ang="0">
                  <a:pos x="0" y="55"/>
                </a:cxn>
                <a:cxn ang="0">
                  <a:pos x="9" y="44"/>
                </a:cxn>
                <a:cxn ang="0">
                  <a:pos x="11" y="26"/>
                </a:cxn>
                <a:cxn ang="0">
                  <a:pos x="18" y="15"/>
                </a:cxn>
                <a:cxn ang="0">
                  <a:pos x="26" y="6"/>
                </a:cxn>
                <a:cxn ang="0">
                  <a:pos x="39" y="3"/>
                </a:cxn>
                <a:cxn ang="0">
                  <a:pos x="52" y="0"/>
                </a:cxn>
                <a:cxn ang="0">
                  <a:pos x="66" y="0"/>
                </a:cxn>
                <a:cxn ang="0">
                  <a:pos x="78" y="0"/>
                </a:cxn>
                <a:cxn ang="0">
                  <a:pos x="92" y="2"/>
                </a:cxn>
              </a:cxnLst>
              <a:rect l="0" t="0" r="r" b="b"/>
              <a:pathLst>
                <a:path w="100" h="106">
                  <a:moveTo>
                    <a:pt x="92" y="2"/>
                  </a:moveTo>
                  <a:lnTo>
                    <a:pt x="97" y="13"/>
                  </a:lnTo>
                  <a:lnTo>
                    <a:pt x="100" y="26"/>
                  </a:lnTo>
                  <a:lnTo>
                    <a:pt x="98" y="40"/>
                  </a:lnTo>
                  <a:lnTo>
                    <a:pt x="95" y="54"/>
                  </a:lnTo>
                  <a:lnTo>
                    <a:pt x="88" y="67"/>
                  </a:lnTo>
                  <a:lnTo>
                    <a:pt x="81" y="81"/>
                  </a:lnTo>
                  <a:lnTo>
                    <a:pt x="71" y="93"/>
                  </a:lnTo>
                  <a:lnTo>
                    <a:pt x="62" y="106"/>
                  </a:lnTo>
                  <a:lnTo>
                    <a:pt x="47" y="103"/>
                  </a:lnTo>
                  <a:lnTo>
                    <a:pt x="35" y="100"/>
                  </a:lnTo>
                  <a:lnTo>
                    <a:pt x="22" y="93"/>
                  </a:lnTo>
                  <a:lnTo>
                    <a:pt x="12" y="86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11" y="26"/>
                  </a:lnTo>
                  <a:lnTo>
                    <a:pt x="18" y="15"/>
                  </a:lnTo>
                  <a:lnTo>
                    <a:pt x="26" y="6"/>
                  </a:lnTo>
                  <a:lnTo>
                    <a:pt x="39" y="3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9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Rectangle 91"/>
            <p:cNvSpPr>
              <a:spLocks noChangeAspect="1" noChangeArrowheads="1"/>
            </p:cNvSpPr>
            <p:nvPr/>
          </p:nvSpPr>
          <p:spPr bwMode="auto">
            <a:xfrm>
              <a:off x="3242" y="1417"/>
              <a:ext cx="4" cy="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55" name="Rectangle 92"/>
            <p:cNvSpPr>
              <a:spLocks noChangeAspect="1" noChangeArrowheads="1"/>
            </p:cNvSpPr>
            <p:nvPr/>
          </p:nvSpPr>
          <p:spPr bwMode="auto">
            <a:xfrm>
              <a:off x="3204" y="1550"/>
              <a:ext cx="8" cy="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56" name="Freeform 93"/>
            <p:cNvSpPr>
              <a:spLocks noChangeAspect="1"/>
            </p:cNvSpPr>
            <p:nvPr/>
          </p:nvSpPr>
          <p:spPr bwMode="auto">
            <a:xfrm>
              <a:off x="1832" y="1847"/>
              <a:ext cx="209" cy="341"/>
            </a:xfrm>
            <a:custGeom>
              <a:avLst/>
              <a:gdLst/>
              <a:ahLst/>
              <a:cxnLst>
                <a:cxn ang="0">
                  <a:pos x="480" y="177"/>
                </a:cxn>
                <a:cxn ang="0">
                  <a:pos x="519" y="262"/>
                </a:cxn>
                <a:cxn ang="0">
                  <a:pos x="542" y="350"/>
                </a:cxn>
                <a:cxn ang="0">
                  <a:pos x="550" y="438"/>
                </a:cxn>
                <a:cxn ang="0">
                  <a:pos x="553" y="528"/>
                </a:cxn>
                <a:cxn ang="0">
                  <a:pos x="550" y="618"/>
                </a:cxn>
                <a:cxn ang="0">
                  <a:pos x="550" y="712"/>
                </a:cxn>
                <a:cxn ang="0">
                  <a:pos x="556" y="807"/>
                </a:cxn>
                <a:cxn ang="0">
                  <a:pos x="573" y="904"/>
                </a:cxn>
                <a:cxn ang="0">
                  <a:pos x="547" y="919"/>
                </a:cxn>
                <a:cxn ang="0">
                  <a:pos x="522" y="929"/>
                </a:cxn>
                <a:cxn ang="0">
                  <a:pos x="495" y="932"/>
                </a:cxn>
                <a:cxn ang="0">
                  <a:pos x="469" y="932"/>
                </a:cxn>
                <a:cxn ang="0">
                  <a:pos x="440" y="925"/>
                </a:cxn>
                <a:cxn ang="0">
                  <a:pos x="415" y="914"/>
                </a:cxn>
                <a:cxn ang="0">
                  <a:pos x="388" y="900"/>
                </a:cxn>
                <a:cxn ang="0">
                  <a:pos x="366" y="883"/>
                </a:cxn>
                <a:cxn ang="0">
                  <a:pos x="284" y="809"/>
                </a:cxn>
                <a:cxn ang="0">
                  <a:pos x="208" y="735"/>
                </a:cxn>
                <a:cxn ang="0">
                  <a:pos x="139" y="655"/>
                </a:cxn>
                <a:cxn ang="0">
                  <a:pos x="83" y="571"/>
                </a:cxn>
                <a:cxn ang="0">
                  <a:pos x="38" y="481"/>
                </a:cxn>
                <a:cxn ang="0">
                  <a:pos x="10" y="387"/>
                </a:cxn>
                <a:cxn ang="0">
                  <a:pos x="0" y="286"/>
                </a:cxn>
                <a:cxn ang="0">
                  <a:pos x="13" y="177"/>
                </a:cxn>
                <a:cxn ang="0">
                  <a:pos x="27" y="143"/>
                </a:cxn>
                <a:cxn ang="0">
                  <a:pos x="48" y="114"/>
                </a:cxn>
                <a:cxn ang="0">
                  <a:pos x="72" y="89"/>
                </a:cxn>
                <a:cxn ang="0">
                  <a:pos x="101" y="69"/>
                </a:cxn>
                <a:cxn ang="0">
                  <a:pos x="132" y="48"/>
                </a:cxn>
                <a:cxn ang="0">
                  <a:pos x="165" y="31"/>
                </a:cxn>
                <a:cxn ang="0">
                  <a:pos x="197" y="14"/>
                </a:cxn>
                <a:cxn ang="0">
                  <a:pos x="231" y="0"/>
                </a:cxn>
                <a:cxn ang="0">
                  <a:pos x="272" y="3"/>
                </a:cxn>
                <a:cxn ang="0">
                  <a:pos x="311" y="13"/>
                </a:cxn>
                <a:cxn ang="0">
                  <a:pos x="348" y="29"/>
                </a:cxn>
                <a:cxn ang="0">
                  <a:pos x="381" y="52"/>
                </a:cxn>
                <a:cxn ang="0">
                  <a:pos x="411" y="77"/>
                </a:cxn>
                <a:cxn ang="0">
                  <a:pos x="439" y="108"/>
                </a:cxn>
                <a:cxn ang="0">
                  <a:pos x="460" y="141"/>
                </a:cxn>
                <a:cxn ang="0">
                  <a:pos x="480" y="177"/>
                </a:cxn>
              </a:cxnLst>
              <a:rect l="0" t="0" r="r" b="b"/>
              <a:pathLst>
                <a:path w="573" h="932">
                  <a:moveTo>
                    <a:pt x="480" y="177"/>
                  </a:moveTo>
                  <a:lnTo>
                    <a:pt x="519" y="262"/>
                  </a:lnTo>
                  <a:lnTo>
                    <a:pt x="542" y="350"/>
                  </a:lnTo>
                  <a:lnTo>
                    <a:pt x="550" y="438"/>
                  </a:lnTo>
                  <a:lnTo>
                    <a:pt x="553" y="528"/>
                  </a:lnTo>
                  <a:lnTo>
                    <a:pt x="550" y="618"/>
                  </a:lnTo>
                  <a:lnTo>
                    <a:pt x="550" y="712"/>
                  </a:lnTo>
                  <a:lnTo>
                    <a:pt x="556" y="807"/>
                  </a:lnTo>
                  <a:lnTo>
                    <a:pt x="573" y="904"/>
                  </a:lnTo>
                  <a:lnTo>
                    <a:pt x="547" y="919"/>
                  </a:lnTo>
                  <a:lnTo>
                    <a:pt x="522" y="929"/>
                  </a:lnTo>
                  <a:lnTo>
                    <a:pt x="495" y="932"/>
                  </a:lnTo>
                  <a:lnTo>
                    <a:pt x="469" y="932"/>
                  </a:lnTo>
                  <a:lnTo>
                    <a:pt x="440" y="925"/>
                  </a:lnTo>
                  <a:lnTo>
                    <a:pt x="415" y="914"/>
                  </a:lnTo>
                  <a:lnTo>
                    <a:pt x="388" y="900"/>
                  </a:lnTo>
                  <a:lnTo>
                    <a:pt x="366" y="883"/>
                  </a:lnTo>
                  <a:lnTo>
                    <a:pt x="284" y="809"/>
                  </a:lnTo>
                  <a:lnTo>
                    <a:pt x="208" y="735"/>
                  </a:lnTo>
                  <a:lnTo>
                    <a:pt x="139" y="655"/>
                  </a:lnTo>
                  <a:lnTo>
                    <a:pt x="83" y="571"/>
                  </a:lnTo>
                  <a:lnTo>
                    <a:pt x="38" y="481"/>
                  </a:lnTo>
                  <a:lnTo>
                    <a:pt x="10" y="387"/>
                  </a:lnTo>
                  <a:lnTo>
                    <a:pt x="0" y="286"/>
                  </a:lnTo>
                  <a:lnTo>
                    <a:pt x="13" y="177"/>
                  </a:lnTo>
                  <a:lnTo>
                    <a:pt x="27" y="143"/>
                  </a:lnTo>
                  <a:lnTo>
                    <a:pt x="48" y="114"/>
                  </a:lnTo>
                  <a:lnTo>
                    <a:pt x="72" y="89"/>
                  </a:lnTo>
                  <a:lnTo>
                    <a:pt x="101" y="69"/>
                  </a:lnTo>
                  <a:lnTo>
                    <a:pt x="132" y="48"/>
                  </a:lnTo>
                  <a:lnTo>
                    <a:pt x="165" y="31"/>
                  </a:lnTo>
                  <a:lnTo>
                    <a:pt x="197" y="14"/>
                  </a:lnTo>
                  <a:lnTo>
                    <a:pt x="231" y="0"/>
                  </a:lnTo>
                  <a:lnTo>
                    <a:pt x="272" y="3"/>
                  </a:lnTo>
                  <a:lnTo>
                    <a:pt x="311" y="13"/>
                  </a:lnTo>
                  <a:lnTo>
                    <a:pt x="348" y="29"/>
                  </a:lnTo>
                  <a:lnTo>
                    <a:pt x="381" y="52"/>
                  </a:lnTo>
                  <a:lnTo>
                    <a:pt x="411" y="77"/>
                  </a:lnTo>
                  <a:lnTo>
                    <a:pt x="439" y="108"/>
                  </a:lnTo>
                  <a:lnTo>
                    <a:pt x="460" y="141"/>
                  </a:lnTo>
                  <a:lnTo>
                    <a:pt x="480" y="177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94"/>
            <p:cNvSpPr>
              <a:spLocks noChangeAspect="1"/>
            </p:cNvSpPr>
            <p:nvPr/>
          </p:nvSpPr>
          <p:spPr bwMode="auto">
            <a:xfrm>
              <a:off x="3113" y="1916"/>
              <a:ext cx="182" cy="215"/>
            </a:xfrm>
            <a:custGeom>
              <a:avLst/>
              <a:gdLst/>
              <a:ahLst/>
              <a:cxnLst>
                <a:cxn ang="0">
                  <a:pos x="498" y="112"/>
                </a:cxn>
                <a:cxn ang="0">
                  <a:pos x="498" y="164"/>
                </a:cxn>
                <a:cxn ang="0">
                  <a:pos x="436" y="167"/>
                </a:cxn>
                <a:cxn ang="0">
                  <a:pos x="379" y="184"/>
                </a:cxn>
                <a:cxn ang="0">
                  <a:pos x="322" y="212"/>
                </a:cxn>
                <a:cxn ang="0">
                  <a:pos x="272" y="249"/>
                </a:cxn>
                <a:cxn ang="0">
                  <a:pos x="221" y="290"/>
                </a:cxn>
                <a:cxn ang="0">
                  <a:pos x="176" y="337"/>
                </a:cxn>
                <a:cxn ang="0">
                  <a:pos x="133" y="385"/>
                </a:cxn>
                <a:cxn ang="0">
                  <a:pos x="93" y="435"/>
                </a:cxn>
                <a:cxn ang="0">
                  <a:pos x="78" y="453"/>
                </a:cxn>
                <a:cxn ang="0">
                  <a:pos x="68" y="474"/>
                </a:cxn>
                <a:cxn ang="0">
                  <a:pos x="58" y="495"/>
                </a:cxn>
                <a:cxn ang="0">
                  <a:pos x="51" y="516"/>
                </a:cxn>
                <a:cxn ang="0">
                  <a:pos x="40" y="535"/>
                </a:cxn>
                <a:cxn ang="0">
                  <a:pos x="30" y="554"/>
                </a:cxn>
                <a:cxn ang="0">
                  <a:pos x="16" y="571"/>
                </a:cxn>
                <a:cxn ang="0">
                  <a:pos x="0" y="589"/>
                </a:cxn>
                <a:cxn ang="0">
                  <a:pos x="93" y="237"/>
                </a:cxn>
                <a:cxn ang="0">
                  <a:pos x="133" y="192"/>
                </a:cxn>
                <a:cxn ang="0">
                  <a:pos x="182" y="138"/>
                </a:cxn>
                <a:cxn ang="0">
                  <a:pos x="237" y="81"/>
                </a:cxn>
                <a:cxn ang="0">
                  <a:pos x="296" y="33"/>
                </a:cxn>
                <a:cxn ang="0">
                  <a:pos x="352" y="2"/>
                </a:cxn>
                <a:cxn ang="0">
                  <a:pos x="408" y="0"/>
                </a:cxn>
                <a:cxn ang="0">
                  <a:pos x="457" y="32"/>
                </a:cxn>
                <a:cxn ang="0">
                  <a:pos x="498" y="112"/>
                </a:cxn>
              </a:cxnLst>
              <a:rect l="0" t="0" r="r" b="b"/>
              <a:pathLst>
                <a:path w="498" h="589">
                  <a:moveTo>
                    <a:pt x="498" y="112"/>
                  </a:moveTo>
                  <a:lnTo>
                    <a:pt x="498" y="164"/>
                  </a:lnTo>
                  <a:lnTo>
                    <a:pt x="436" y="167"/>
                  </a:lnTo>
                  <a:lnTo>
                    <a:pt x="379" y="184"/>
                  </a:lnTo>
                  <a:lnTo>
                    <a:pt x="322" y="212"/>
                  </a:lnTo>
                  <a:lnTo>
                    <a:pt x="272" y="249"/>
                  </a:lnTo>
                  <a:lnTo>
                    <a:pt x="221" y="290"/>
                  </a:lnTo>
                  <a:lnTo>
                    <a:pt x="176" y="337"/>
                  </a:lnTo>
                  <a:lnTo>
                    <a:pt x="133" y="385"/>
                  </a:lnTo>
                  <a:lnTo>
                    <a:pt x="93" y="435"/>
                  </a:lnTo>
                  <a:lnTo>
                    <a:pt x="78" y="453"/>
                  </a:lnTo>
                  <a:lnTo>
                    <a:pt x="68" y="474"/>
                  </a:lnTo>
                  <a:lnTo>
                    <a:pt x="58" y="495"/>
                  </a:lnTo>
                  <a:lnTo>
                    <a:pt x="51" y="516"/>
                  </a:lnTo>
                  <a:lnTo>
                    <a:pt x="40" y="535"/>
                  </a:lnTo>
                  <a:lnTo>
                    <a:pt x="30" y="554"/>
                  </a:lnTo>
                  <a:lnTo>
                    <a:pt x="16" y="571"/>
                  </a:lnTo>
                  <a:lnTo>
                    <a:pt x="0" y="589"/>
                  </a:lnTo>
                  <a:lnTo>
                    <a:pt x="93" y="237"/>
                  </a:lnTo>
                  <a:lnTo>
                    <a:pt x="133" y="192"/>
                  </a:lnTo>
                  <a:lnTo>
                    <a:pt x="182" y="138"/>
                  </a:lnTo>
                  <a:lnTo>
                    <a:pt x="237" y="81"/>
                  </a:lnTo>
                  <a:lnTo>
                    <a:pt x="296" y="33"/>
                  </a:lnTo>
                  <a:lnTo>
                    <a:pt x="352" y="2"/>
                  </a:lnTo>
                  <a:lnTo>
                    <a:pt x="408" y="0"/>
                  </a:lnTo>
                  <a:lnTo>
                    <a:pt x="457" y="32"/>
                  </a:lnTo>
                  <a:lnTo>
                    <a:pt x="498" y="112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95"/>
            <p:cNvSpPr>
              <a:spLocks noChangeAspect="1"/>
            </p:cNvSpPr>
            <p:nvPr/>
          </p:nvSpPr>
          <p:spPr bwMode="auto">
            <a:xfrm>
              <a:off x="1851" y="1929"/>
              <a:ext cx="168" cy="165"/>
            </a:xfrm>
            <a:custGeom>
              <a:avLst/>
              <a:gdLst/>
              <a:ahLst/>
              <a:cxnLst>
                <a:cxn ang="0">
                  <a:pos x="454" y="297"/>
                </a:cxn>
                <a:cxn ang="0">
                  <a:pos x="454" y="322"/>
                </a:cxn>
                <a:cxn ang="0">
                  <a:pos x="454" y="346"/>
                </a:cxn>
                <a:cxn ang="0">
                  <a:pos x="446" y="369"/>
                </a:cxn>
                <a:cxn ang="0">
                  <a:pos x="426" y="376"/>
                </a:cxn>
                <a:cxn ang="0">
                  <a:pos x="412" y="359"/>
                </a:cxn>
                <a:cxn ang="0">
                  <a:pos x="404" y="333"/>
                </a:cxn>
                <a:cxn ang="0">
                  <a:pos x="398" y="307"/>
                </a:cxn>
                <a:cxn ang="0">
                  <a:pos x="383" y="300"/>
                </a:cxn>
                <a:cxn ang="0">
                  <a:pos x="356" y="301"/>
                </a:cxn>
                <a:cxn ang="0">
                  <a:pos x="331" y="290"/>
                </a:cxn>
                <a:cxn ang="0">
                  <a:pos x="315" y="267"/>
                </a:cxn>
                <a:cxn ang="0">
                  <a:pos x="305" y="255"/>
                </a:cxn>
                <a:cxn ang="0">
                  <a:pos x="290" y="260"/>
                </a:cxn>
                <a:cxn ang="0">
                  <a:pos x="277" y="271"/>
                </a:cxn>
                <a:cxn ang="0">
                  <a:pos x="272" y="287"/>
                </a:cxn>
                <a:cxn ang="0">
                  <a:pos x="266" y="314"/>
                </a:cxn>
                <a:cxn ang="0">
                  <a:pos x="273" y="349"/>
                </a:cxn>
                <a:cxn ang="0">
                  <a:pos x="296" y="378"/>
                </a:cxn>
                <a:cxn ang="0">
                  <a:pos x="328" y="397"/>
                </a:cxn>
                <a:cxn ang="0">
                  <a:pos x="359" y="402"/>
                </a:cxn>
                <a:cxn ang="0">
                  <a:pos x="386" y="404"/>
                </a:cxn>
                <a:cxn ang="0">
                  <a:pos x="394" y="419"/>
                </a:cxn>
                <a:cxn ang="0">
                  <a:pos x="384" y="438"/>
                </a:cxn>
                <a:cxn ang="0">
                  <a:pos x="367" y="449"/>
                </a:cxn>
                <a:cxn ang="0">
                  <a:pos x="346" y="452"/>
                </a:cxn>
                <a:cxn ang="0">
                  <a:pos x="310" y="452"/>
                </a:cxn>
                <a:cxn ang="0">
                  <a:pos x="265" y="442"/>
                </a:cxn>
                <a:cxn ang="0">
                  <a:pos x="225" y="416"/>
                </a:cxn>
                <a:cxn ang="0">
                  <a:pos x="197" y="378"/>
                </a:cxn>
                <a:cxn ang="0">
                  <a:pos x="187" y="328"/>
                </a:cxn>
                <a:cxn ang="0">
                  <a:pos x="200" y="267"/>
                </a:cxn>
                <a:cxn ang="0">
                  <a:pos x="228" y="210"/>
                </a:cxn>
                <a:cxn ang="0">
                  <a:pos x="269" y="164"/>
                </a:cxn>
                <a:cxn ang="0">
                  <a:pos x="273" y="121"/>
                </a:cxn>
                <a:cxn ang="0">
                  <a:pos x="227" y="87"/>
                </a:cxn>
                <a:cxn ang="0">
                  <a:pos x="168" y="76"/>
                </a:cxn>
                <a:cxn ang="0">
                  <a:pos x="104" y="80"/>
                </a:cxn>
                <a:cxn ang="0">
                  <a:pos x="65" y="91"/>
                </a:cxn>
                <a:cxn ang="0">
                  <a:pos x="44" y="93"/>
                </a:cxn>
                <a:cxn ang="0">
                  <a:pos x="30" y="94"/>
                </a:cxn>
                <a:cxn ang="0">
                  <a:pos x="14" y="93"/>
                </a:cxn>
                <a:cxn ang="0">
                  <a:pos x="4" y="79"/>
                </a:cxn>
                <a:cxn ang="0">
                  <a:pos x="0" y="63"/>
                </a:cxn>
                <a:cxn ang="0">
                  <a:pos x="4" y="49"/>
                </a:cxn>
                <a:cxn ang="0">
                  <a:pos x="40" y="22"/>
                </a:cxn>
                <a:cxn ang="0">
                  <a:pos x="97" y="0"/>
                </a:cxn>
                <a:cxn ang="0">
                  <a:pos x="155" y="1"/>
                </a:cxn>
                <a:cxn ang="0">
                  <a:pos x="213" y="17"/>
                </a:cxn>
                <a:cxn ang="0">
                  <a:pos x="280" y="49"/>
                </a:cxn>
                <a:cxn ang="0">
                  <a:pos x="345" y="104"/>
                </a:cxn>
                <a:cxn ang="0">
                  <a:pos x="395" y="169"/>
                </a:cxn>
                <a:cxn ang="0">
                  <a:pos x="438" y="242"/>
                </a:cxn>
              </a:cxnLst>
              <a:rect l="0" t="0" r="r" b="b"/>
              <a:pathLst>
                <a:path w="459" h="452">
                  <a:moveTo>
                    <a:pt x="459" y="286"/>
                  </a:moveTo>
                  <a:lnTo>
                    <a:pt x="454" y="297"/>
                  </a:lnTo>
                  <a:lnTo>
                    <a:pt x="454" y="309"/>
                  </a:lnTo>
                  <a:lnTo>
                    <a:pt x="454" y="322"/>
                  </a:lnTo>
                  <a:lnTo>
                    <a:pt x="456" y="335"/>
                  </a:lnTo>
                  <a:lnTo>
                    <a:pt x="454" y="346"/>
                  </a:lnTo>
                  <a:lnTo>
                    <a:pt x="452" y="359"/>
                  </a:lnTo>
                  <a:lnTo>
                    <a:pt x="446" y="369"/>
                  </a:lnTo>
                  <a:lnTo>
                    <a:pt x="438" y="378"/>
                  </a:lnTo>
                  <a:lnTo>
                    <a:pt x="426" y="376"/>
                  </a:lnTo>
                  <a:lnTo>
                    <a:pt x="418" y="369"/>
                  </a:lnTo>
                  <a:lnTo>
                    <a:pt x="412" y="359"/>
                  </a:lnTo>
                  <a:lnTo>
                    <a:pt x="408" y="347"/>
                  </a:lnTo>
                  <a:lnTo>
                    <a:pt x="404" y="333"/>
                  </a:lnTo>
                  <a:lnTo>
                    <a:pt x="402" y="321"/>
                  </a:lnTo>
                  <a:lnTo>
                    <a:pt x="398" y="307"/>
                  </a:lnTo>
                  <a:lnTo>
                    <a:pt x="397" y="295"/>
                  </a:lnTo>
                  <a:lnTo>
                    <a:pt x="383" y="300"/>
                  </a:lnTo>
                  <a:lnTo>
                    <a:pt x="370" y="302"/>
                  </a:lnTo>
                  <a:lnTo>
                    <a:pt x="356" y="301"/>
                  </a:lnTo>
                  <a:lnTo>
                    <a:pt x="343" y="298"/>
                  </a:lnTo>
                  <a:lnTo>
                    <a:pt x="331" y="290"/>
                  </a:lnTo>
                  <a:lnTo>
                    <a:pt x="322" y="280"/>
                  </a:lnTo>
                  <a:lnTo>
                    <a:pt x="315" y="267"/>
                  </a:lnTo>
                  <a:lnTo>
                    <a:pt x="314" y="255"/>
                  </a:lnTo>
                  <a:lnTo>
                    <a:pt x="305" y="255"/>
                  </a:lnTo>
                  <a:lnTo>
                    <a:pt x="297" y="257"/>
                  </a:lnTo>
                  <a:lnTo>
                    <a:pt x="290" y="260"/>
                  </a:lnTo>
                  <a:lnTo>
                    <a:pt x="284" y="266"/>
                  </a:lnTo>
                  <a:lnTo>
                    <a:pt x="277" y="271"/>
                  </a:lnTo>
                  <a:lnTo>
                    <a:pt x="274" y="278"/>
                  </a:lnTo>
                  <a:lnTo>
                    <a:pt x="272" y="287"/>
                  </a:lnTo>
                  <a:lnTo>
                    <a:pt x="272" y="295"/>
                  </a:lnTo>
                  <a:lnTo>
                    <a:pt x="266" y="314"/>
                  </a:lnTo>
                  <a:lnTo>
                    <a:pt x="267" y="332"/>
                  </a:lnTo>
                  <a:lnTo>
                    <a:pt x="273" y="349"/>
                  </a:lnTo>
                  <a:lnTo>
                    <a:pt x="284" y="366"/>
                  </a:lnTo>
                  <a:lnTo>
                    <a:pt x="296" y="378"/>
                  </a:lnTo>
                  <a:lnTo>
                    <a:pt x="312" y="390"/>
                  </a:lnTo>
                  <a:lnTo>
                    <a:pt x="328" y="397"/>
                  </a:lnTo>
                  <a:lnTo>
                    <a:pt x="345" y="400"/>
                  </a:lnTo>
                  <a:lnTo>
                    <a:pt x="359" y="402"/>
                  </a:lnTo>
                  <a:lnTo>
                    <a:pt x="374" y="404"/>
                  </a:lnTo>
                  <a:lnTo>
                    <a:pt x="386" y="404"/>
                  </a:lnTo>
                  <a:lnTo>
                    <a:pt x="397" y="409"/>
                  </a:lnTo>
                  <a:lnTo>
                    <a:pt x="394" y="419"/>
                  </a:lnTo>
                  <a:lnTo>
                    <a:pt x="391" y="429"/>
                  </a:lnTo>
                  <a:lnTo>
                    <a:pt x="384" y="438"/>
                  </a:lnTo>
                  <a:lnTo>
                    <a:pt x="377" y="445"/>
                  </a:lnTo>
                  <a:lnTo>
                    <a:pt x="367" y="449"/>
                  </a:lnTo>
                  <a:lnTo>
                    <a:pt x="357" y="452"/>
                  </a:lnTo>
                  <a:lnTo>
                    <a:pt x="346" y="452"/>
                  </a:lnTo>
                  <a:lnTo>
                    <a:pt x="335" y="452"/>
                  </a:lnTo>
                  <a:lnTo>
                    <a:pt x="310" y="452"/>
                  </a:lnTo>
                  <a:lnTo>
                    <a:pt x="287" y="449"/>
                  </a:lnTo>
                  <a:lnTo>
                    <a:pt x="265" y="442"/>
                  </a:lnTo>
                  <a:lnTo>
                    <a:pt x="245" y="432"/>
                  </a:lnTo>
                  <a:lnTo>
                    <a:pt x="225" y="416"/>
                  </a:lnTo>
                  <a:lnTo>
                    <a:pt x="210" y="400"/>
                  </a:lnTo>
                  <a:lnTo>
                    <a:pt x="197" y="378"/>
                  </a:lnTo>
                  <a:lnTo>
                    <a:pt x="189" y="357"/>
                  </a:lnTo>
                  <a:lnTo>
                    <a:pt x="187" y="328"/>
                  </a:lnTo>
                  <a:lnTo>
                    <a:pt x="191" y="298"/>
                  </a:lnTo>
                  <a:lnTo>
                    <a:pt x="200" y="267"/>
                  </a:lnTo>
                  <a:lnTo>
                    <a:pt x="213" y="238"/>
                  </a:lnTo>
                  <a:lnTo>
                    <a:pt x="228" y="210"/>
                  </a:lnTo>
                  <a:lnTo>
                    <a:pt x="248" y="186"/>
                  </a:lnTo>
                  <a:lnTo>
                    <a:pt x="269" y="164"/>
                  </a:lnTo>
                  <a:lnTo>
                    <a:pt x="293" y="150"/>
                  </a:lnTo>
                  <a:lnTo>
                    <a:pt x="273" y="121"/>
                  </a:lnTo>
                  <a:lnTo>
                    <a:pt x="252" y="101"/>
                  </a:lnTo>
                  <a:lnTo>
                    <a:pt x="227" y="87"/>
                  </a:lnTo>
                  <a:lnTo>
                    <a:pt x="198" y="80"/>
                  </a:lnTo>
                  <a:lnTo>
                    <a:pt x="168" y="76"/>
                  </a:lnTo>
                  <a:lnTo>
                    <a:pt x="137" y="76"/>
                  </a:lnTo>
                  <a:lnTo>
                    <a:pt x="104" y="80"/>
                  </a:lnTo>
                  <a:lnTo>
                    <a:pt x="75" y="88"/>
                  </a:lnTo>
                  <a:lnTo>
                    <a:pt x="65" y="91"/>
                  </a:lnTo>
                  <a:lnTo>
                    <a:pt x="52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0" y="94"/>
                  </a:lnTo>
                  <a:lnTo>
                    <a:pt x="23" y="98"/>
                  </a:lnTo>
                  <a:lnTo>
                    <a:pt x="14" y="93"/>
                  </a:lnTo>
                  <a:lnTo>
                    <a:pt x="9" y="87"/>
                  </a:lnTo>
                  <a:lnTo>
                    <a:pt x="4" y="79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13" y="46"/>
                  </a:lnTo>
                  <a:lnTo>
                    <a:pt x="40" y="22"/>
                  </a:lnTo>
                  <a:lnTo>
                    <a:pt x="68" y="8"/>
                  </a:lnTo>
                  <a:lnTo>
                    <a:pt x="97" y="0"/>
                  </a:lnTo>
                  <a:lnTo>
                    <a:pt x="127" y="0"/>
                  </a:lnTo>
                  <a:lnTo>
                    <a:pt x="155" y="1"/>
                  </a:lnTo>
                  <a:lnTo>
                    <a:pt x="184" y="8"/>
                  </a:lnTo>
                  <a:lnTo>
                    <a:pt x="213" y="17"/>
                  </a:lnTo>
                  <a:lnTo>
                    <a:pt x="241" y="25"/>
                  </a:lnTo>
                  <a:lnTo>
                    <a:pt x="280" y="49"/>
                  </a:lnTo>
                  <a:lnTo>
                    <a:pt x="315" y="76"/>
                  </a:lnTo>
                  <a:lnTo>
                    <a:pt x="345" y="104"/>
                  </a:lnTo>
                  <a:lnTo>
                    <a:pt x="373" y="136"/>
                  </a:lnTo>
                  <a:lnTo>
                    <a:pt x="395" y="169"/>
                  </a:lnTo>
                  <a:lnTo>
                    <a:pt x="418" y="204"/>
                  </a:lnTo>
                  <a:lnTo>
                    <a:pt x="438" y="242"/>
                  </a:lnTo>
                  <a:lnTo>
                    <a:pt x="459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96"/>
            <p:cNvSpPr>
              <a:spLocks noChangeAspect="1"/>
            </p:cNvSpPr>
            <p:nvPr/>
          </p:nvSpPr>
          <p:spPr bwMode="auto">
            <a:xfrm>
              <a:off x="3172" y="1927"/>
              <a:ext cx="17" cy="10"/>
            </a:xfrm>
            <a:custGeom>
              <a:avLst/>
              <a:gdLst/>
              <a:ahLst/>
              <a:cxnLst>
                <a:cxn ang="0">
                  <a:pos x="5" y="31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22" y="11"/>
                </a:cxn>
                <a:cxn ang="0">
                  <a:pos x="32" y="11"/>
                </a:cxn>
                <a:cxn ang="0">
                  <a:pos x="40" y="7"/>
                </a:cxn>
                <a:cxn ang="0">
                  <a:pos x="47" y="0"/>
                </a:cxn>
                <a:cxn ang="0">
                  <a:pos x="5" y="31"/>
                </a:cxn>
              </a:cxnLst>
              <a:rect l="0" t="0" r="r" b="b"/>
              <a:pathLst>
                <a:path w="47" h="31">
                  <a:moveTo>
                    <a:pt x="5" y="31"/>
                  </a:moveTo>
                  <a:lnTo>
                    <a:pt x="0" y="17"/>
                  </a:lnTo>
                  <a:lnTo>
                    <a:pt x="1" y="13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22" y="11"/>
                  </a:lnTo>
                  <a:lnTo>
                    <a:pt x="32" y="11"/>
                  </a:lnTo>
                  <a:lnTo>
                    <a:pt x="40" y="7"/>
                  </a:lnTo>
                  <a:lnTo>
                    <a:pt x="47" y="0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97"/>
            <p:cNvSpPr>
              <a:spLocks noChangeAspect="1"/>
            </p:cNvSpPr>
            <p:nvPr/>
          </p:nvSpPr>
          <p:spPr bwMode="auto">
            <a:xfrm>
              <a:off x="3056" y="1992"/>
              <a:ext cx="239" cy="292"/>
            </a:xfrm>
            <a:custGeom>
              <a:avLst/>
              <a:gdLst/>
              <a:ahLst/>
              <a:cxnLst>
                <a:cxn ang="0">
                  <a:pos x="291" y="664"/>
                </a:cxn>
                <a:cxn ang="0">
                  <a:pos x="256" y="684"/>
                </a:cxn>
                <a:cxn ang="0">
                  <a:pos x="222" y="705"/>
                </a:cxn>
                <a:cxn ang="0">
                  <a:pos x="187" y="727"/>
                </a:cxn>
                <a:cxn ang="0">
                  <a:pos x="153" y="750"/>
                </a:cxn>
                <a:cxn ang="0">
                  <a:pos x="117" y="768"/>
                </a:cxn>
                <a:cxn ang="0">
                  <a:pos x="80" y="784"/>
                </a:cxn>
                <a:cxn ang="0">
                  <a:pos x="41" y="794"/>
                </a:cxn>
                <a:cxn ang="0">
                  <a:pos x="0" y="798"/>
                </a:cxn>
                <a:cxn ang="0">
                  <a:pos x="125" y="477"/>
                </a:cxn>
                <a:cxn ang="0">
                  <a:pos x="162" y="467"/>
                </a:cxn>
                <a:cxn ang="0">
                  <a:pos x="191" y="446"/>
                </a:cxn>
                <a:cxn ang="0">
                  <a:pos x="217" y="415"/>
                </a:cxn>
                <a:cxn ang="0">
                  <a:pos x="241" y="381"/>
                </a:cxn>
                <a:cxn ang="0">
                  <a:pos x="263" y="344"/>
                </a:cxn>
                <a:cxn ang="0">
                  <a:pos x="290" y="313"/>
                </a:cxn>
                <a:cxn ang="0">
                  <a:pos x="321" y="290"/>
                </a:cxn>
                <a:cxn ang="0">
                  <a:pos x="364" y="280"/>
                </a:cxn>
                <a:cxn ang="0">
                  <a:pos x="374" y="318"/>
                </a:cxn>
                <a:cxn ang="0">
                  <a:pos x="363" y="353"/>
                </a:cxn>
                <a:cxn ang="0">
                  <a:pos x="338" y="382"/>
                </a:cxn>
                <a:cxn ang="0">
                  <a:pos x="305" y="411"/>
                </a:cxn>
                <a:cxn ang="0">
                  <a:pos x="270" y="437"/>
                </a:cxn>
                <a:cxn ang="0">
                  <a:pos x="245" y="466"/>
                </a:cxn>
                <a:cxn ang="0">
                  <a:pos x="231" y="495"/>
                </a:cxn>
                <a:cxn ang="0">
                  <a:pos x="239" y="529"/>
                </a:cxn>
                <a:cxn ang="0">
                  <a:pos x="274" y="512"/>
                </a:cxn>
                <a:cxn ang="0">
                  <a:pos x="307" y="492"/>
                </a:cxn>
                <a:cxn ang="0">
                  <a:pos x="336" y="468"/>
                </a:cxn>
                <a:cxn ang="0">
                  <a:pos x="363" y="440"/>
                </a:cxn>
                <a:cxn ang="0">
                  <a:pos x="387" y="409"/>
                </a:cxn>
                <a:cxn ang="0">
                  <a:pos x="411" y="378"/>
                </a:cxn>
                <a:cxn ang="0">
                  <a:pos x="433" y="349"/>
                </a:cxn>
                <a:cxn ang="0">
                  <a:pos x="457" y="320"/>
                </a:cxn>
                <a:cxn ang="0">
                  <a:pos x="470" y="292"/>
                </a:cxn>
                <a:cxn ang="0">
                  <a:pos x="473" y="268"/>
                </a:cxn>
                <a:cxn ang="0">
                  <a:pos x="466" y="244"/>
                </a:cxn>
                <a:cxn ang="0">
                  <a:pos x="455" y="225"/>
                </a:cxn>
                <a:cxn ang="0">
                  <a:pos x="435" y="208"/>
                </a:cxn>
                <a:cxn ang="0">
                  <a:pos x="415" y="195"/>
                </a:cxn>
                <a:cxn ang="0">
                  <a:pos x="394" y="187"/>
                </a:cxn>
                <a:cxn ang="0">
                  <a:pos x="374" y="185"/>
                </a:cxn>
                <a:cxn ang="0">
                  <a:pos x="400" y="147"/>
                </a:cxn>
                <a:cxn ang="0">
                  <a:pos x="429" y="118"/>
                </a:cxn>
                <a:cxn ang="0">
                  <a:pos x="462" y="91"/>
                </a:cxn>
                <a:cxn ang="0">
                  <a:pos x="498" y="68"/>
                </a:cxn>
                <a:cxn ang="0">
                  <a:pos x="535" y="47"/>
                </a:cxn>
                <a:cxn ang="0">
                  <a:pos x="574" y="30"/>
                </a:cxn>
                <a:cxn ang="0">
                  <a:pos x="613" y="14"/>
                </a:cxn>
                <a:cxn ang="0">
                  <a:pos x="654" y="0"/>
                </a:cxn>
                <a:cxn ang="0">
                  <a:pos x="653" y="95"/>
                </a:cxn>
                <a:cxn ang="0">
                  <a:pos x="639" y="190"/>
                </a:cxn>
                <a:cxn ang="0">
                  <a:pos x="611" y="281"/>
                </a:cxn>
                <a:cxn ang="0">
                  <a:pos x="570" y="370"/>
                </a:cxn>
                <a:cxn ang="0">
                  <a:pos x="515" y="451"/>
                </a:cxn>
                <a:cxn ang="0">
                  <a:pos x="452" y="529"/>
                </a:cxn>
                <a:cxn ang="0">
                  <a:pos x="376" y="601"/>
                </a:cxn>
                <a:cxn ang="0">
                  <a:pos x="291" y="664"/>
                </a:cxn>
              </a:cxnLst>
              <a:rect l="0" t="0" r="r" b="b"/>
              <a:pathLst>
                <a:path w="654" h="798">
                  <a:moveTo>
                    <a:pt x="291" y="664"/>
                  </a:moveTo>
                  <a:lnTo>
                    <a:pt x="256" y="684"/>
                  </a:lnTo>
                  <a:lnTo>
                    <a:pt x="222" y="705"/>
                  </a:lnTo>
                  <a:lnTo>
                    <a:pt x="187" y="727"/>
                  </a:lnTo>
                  <a:lnTo>
                    <a:pt x="153" y="750"/>
                  </a:lnTo>
                  <a:lnTo>
                    <a:pt x="117" y="768"/>
                  </a:lnTo>
                  <a:lnTo>
                    <a:pt x="80" y="784"/>
                  </a:lnTo>
                  <a:lnTo>
                    <a:pt x="41" y="794"/>
                  </a:lnTo>
                  <a:lnTo>
                    <a:pt x="0" y="798"/>
                  </a:lnTo>
                  <a:lnTo>
                    <a:pt x="125" y="477"/>
                  </a:lnTo>
                  <a:lnTo>
                    <a:pt x="162" y="467"/>
                  </a:lnTo>
                  <a:lnTo>
                    <a:pt x="191" y="446"/>
                  </a:lnTo>
                  <a:lnTo>
                    <a:pt x="217" y="415"/>
                  </a:lnTo>
                  <a:lnTo>
                    <a:pt x="241" y="381"/>
                  </a:lnTo>
                  <a:lnTo>
                    <a:pt x="263" y="344"/>
                  </a:lnTo>
                  <a:lnTo>
                    <a:pt x="290" y="313"/>
                  </a:lnTo>
                  <a:lnTo>
                    <a:pt x="321" y="290"/>
                  </a:lnTo>
                  <a:lnTo>
                    <a:pt x="364" y="280"/>
                  </a:lnTo>
                  <a:lnTo>
                    <a:pt x="374" y="318"/>
                  </a:lnTo>
                  <a:lnTo>
                    <a:pt x="363" y="353"/>
                  </a:lnTo>
                  <a:lnTo>
                    <a:pt x="338" y="382"/>
                  </a:lnTo>
                  <a:lnTo>
                    <a:pt x="305" y="411"/>
                  </a:lnTo>
                  <a:lnTo>
                    <a:pt x="270" y="437"/>
                  </a:lnTo>
                  <a:lnTo>
                    <a:pt x="245" y="466"/>
                  </a:lnTo>
                  <a:lnTo>
                    <a:pt x="231" y="495"/>
                  </a:lnTo>
                  <a:lnTo>
                    <a:pt x="239" y="529"/>
                  </a:lnTo>
                  <a:lnTo>
                    <a:pt x="274" y="512"/>
                  </a:lnTo>
                  <a:lnTo>
                    <a:pt x="307" y="492"/>
                  </a:lnTo>
                  <a:lnTo>
                    <a:pt x="336" y="468"/>
                  </a:lnTo>
                  <a:lnTo>
                    <a:pt x="363" y="440"/>
                  </a:lnTo>
                  <a:lnTo>
                    <a:pt x="387" y="409"/>
                  </a:lnTo>
                  <a:lnTo>
                    <a:pt x="411" y="378"/>
                  </a:lnTo>
                  <a:lnTo>
                    <a:pt x="433" y="349"/>
                  </a:lnTo>
                  <a:lnTo>
                    <a:pt x="457" y="320"/>
                  </a:lnTo>
                  <a:lnTo>
                    <a:pt x="470" y="292"/>
                  </a:lnTo>
                  <a:lnTo>
                    <a:pt x="473" y="268"/>
                  </a:lnTo>
                  <a:lnTo>
                    <a:pt x="466" y="244"/>
                  </a:lnTo>
                  <a:lnTo>
                    <a:pt x="455" y="225"/>
                  </a:lnTo>
                  <a:lnTo>
                    <a:pt x="435" y="208"/>
                  </a:lnTo>
                  <a:lnTo>
                    <a:pt x="415" y="195"/>
                  </a:lnTo>
                  <a:lnTo>
                    <a:pt x="394" y="187"/>
                  </a:lnTo>
                  <a:lnTo>
                    <a:pt x="374" y="185"/>
                  </a:lnTo>
                  <a:lnTo>
                    <a:pt x="400" y="147"/>
                  </a:lnTo>
                  <a:lnTo>
                    <a:pt x="429" y="118"/>
                  </a:lnTo>
                  <a:lnTo>
                    <a:pt x="462" y="91"/>
                  </a:lnTo>
                  <a:lnTo>
                    <a:pt x="498" y="68"/>
                  </a:lnTo>
                  <a:lnTo>
                    <a:pt x="535" y="47"/>
                  </a:lnTo>
                  <a:lnTo>
                    <a:pt x="574" y="30"/>
                  </a:lnTo>
                  <a:lnTo>
                    <a:pt x="613" y="14"/>
                  </a:lnTo>
                  <a:lnTo>
                    <a:pt x="654" y="0"/>
                  </a:lnTo>
                  <a:lnTo>
                    <a:pt x="653" y="95"/>
                  </a:lnTo>
                  <a:lnTo>
                    <a:pt x="639" y="190"/>
                  </a:lnTo>
                  <a:lnTo>
                    <a:pt x="611" y="281"/>
                  </a:lnTo>
                  <a:lnTo>
                    <a:pt x="570" y="370"/>
                  </a:lnTo>
                  <a:lnTo>
                    <a:pt x="515" y="451"/>
                  </a:lnTo>
                  <a:lnTo>
                    <a:pt x="452" y="529"/>
                  </a:lnTo>
                  <a:lnTo>
                    <a:pt x="376" y="601"/>
                  </a:lnTo>
                  <a:lnTo>
                    <a:pt x="291" y="664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98"/>
            <p:cNvSpPr>
              <a:spLocks noChangeAspect="1"/>
            </p:cNvSpPr>
            <p:nvPr/>
          </p:nvSpPr>
          <p:spPr bwMode="auto">
            <a:xfrm>
              <a:off x="2233" y="2217"/>
              <a:ext cx="666" cy="211"/>
            </a:xfrm>
            <a:custGeom>
              <a:avLst/>
              <a:gdLst/>
              <a:ahLst/>
              <a:cxnLst>
                <a:cxn ang="0">
                  <a:pos x="1552" y="542"/>
                </a:cxn>
                <a:cxn ang="0">
                  <a:pos x="1529" y="433"/>
                </a:cxn>
                <a:cxn ang="0">
                  <a:pos x="1464" y="328"/>
                </a:cxn>
                <a:cxn ang="0">
                  <a:pos x="1360" y="227"/>
                </a:cxn>
                <a:cxn ang="0">
                  <a:pos x="1224" y="132"/>
                </a:cxn>
                <a:cxn ang="0">
                  <a:pos x="974" y="55"/>
                </a:cxn>
                <a:cxn ang="0">
                  <a:pos x="790" y="43"/>
                </a:cxn>
                <a:cxn ang="0">
                  <a:pos x="521" y="82"/>
                </a:cxn>
                <a:cxn ang="0">
                  <a:pos x="387" y="136"/>
                </a:cxn>
                <a:cxn ang="0">
                  <a:pos x="269" y="205"/>
                </a:cxn>
                <a:cxn ang="0">
                  <a:pos x="176" y="285"/>
                </a:cxn>
                <a:cxn ang="0">
                  <a:pos x="106" y="371"/>
                </a:cxn>
                <a:cxn ang="0">
                  <a:pos x="148" y="389"/>
                </a:cxn>
                <a:cxn ang="0">
                  <a:pos x="170" y="392"/>
                </a:cxn>
                <a:cxn ang="0">
                  <a:pos x="184" y="395"/>
                </a:cxn>
                <a:cxn ang="0">
                  <a:pos x="194" y="403"/>
                </a:cxn>
                <a:cxn ang="0">
                  <a:pos x="206" y="416"/>
                </a:cxn>
                <a:cxn ang="0">
                  <a:pos x="189" y="434"/>
                </a:cxn>
                <a:cxn ang="0">
                  <a:pos x="146" y="443"/>
                </a:cxn>
                <a:cxn ang="0">
                  <a:pos x="104" y="440"/>
                </a:cxn>
                <a:cxn ang="0">
                  <a:pos x="63" y="429"/>
                </a:cxn>
                <a:cxn ang="0">
                  <a:pos x="27" y="411"/>
                </a:cxn>
                <a:cxn ang="0">
                  <a:pos x="7" y="386"/>
                </a:cxn>
                <a:cxn ang="0">
                  <a:pos x="1" y="356"/>
                </a:cxn>
                <a:cxn ang="0">
                  <a:pos x="4" y="326"/>
                </a:cxn>
                <a:cxn ang="0">
                  <a:pos x="59" y="336"/>
                </a:cxn>
                <a:cxn ang="0">
                  <a:pos x="206" y="192"/>
                </a:cxn>
                <a:cxn ang="0">
                  <a:pos x="429" y="84"/>
                </a:cxn>
                <a:cxn ang="0">
                  <a:pos x="700" y="17"/>
                </a:cxn>
                <a:cxn ang="0">
                  <a:pos x="982" y="0"/>
                </a:cxn>
                <a:cxn ang="0">
                  <a:pos x="1155" y="54"/>
                </a:cxn>
                <a:cxn ang="0">
                  <a:pos x="1314" y="122"/>
                </a:cxn>
                <a:cxn ang="0">
                  <a:pos x="1451" y="211"/>
                </a:cxn>
                <a:cxn ang="0">
                  <a:pos x="1557" y="318"/>
                </a:cxn>
                <a:cxn ang="0">
                  <a:pos x="1665" y="499"/>
                </a:cxn>
                <a:cxn ang="0">
                  <a:pos x="1707" y="475"/>
                </a:cxn>
                <a:cxn ang="0">
                  <a:pos x="1745" y="450"/>
                </a:cxn>
                <a:cxn ang="0">
                  <a:pos x="1790" y="446"/>
                </a:cxn>
                <a:cxn ang="0">
                  <a:pos x="1780" y="483"/>
                </a:cxn>
                <a:cxn ang="0">
                  <a:pos x="1693" y="526"/>
                </a:cxn>
                <a:cxn ang="0">
                  <a:pos x="1594" y="559"/>
                </a:cxn>
                <a:cxn ang="0">
                  <a:pos x="1483" y="574"/>
                </a:cxn>
                <a:cxn ang="0">
                  <a:pos x="1407" y="552"/>
                </a:cxn>
              </a:cxnLst>
              <a:rect l="0" t="0" r="r" b="b"/>
              <a:pathLst>
                <a:path w="1816" h="574">
                  <a:moveTo>
                    <a:pt x="1407" y="552"/>
                  </a:moveTo>
                  <a:lnTo>
                    <a:pt x="1552" y="542"/>
                  </a:lnTo>
                  <a:lnTo>
                    <a:pt x="1547" y="487"/>
                  </a:lnTo>
                  <a:lnTo>
                    <a:pt x="1529" y="433"/>
                  </a:lnTo>
                  <a:lnTo>
                    <a:pt x="1503" y="380"/>
                  </a:lnTo>
                  <a:lnTo>
                    <a:pt x="1464" y="328"/>
                  </a:lnTo>
                  <a:lnTo>
                    <a:pt x="1416" y="277"/>
                  </a:lnTo>
                  <a:lnTo>
                    <a:pt x="1360" y="227"/>
                  </a:lnTo>
                  <a:lnTo>
                    <a:pt x="1297" y="179"/>
                  </a:lnTo>
                  <a:lnTo>
                    <a:pt x="1224" y="132"/>
                  </a:lnTo>
                  <a:lnTo>
                    <a:pt x="1027" y="358"/>
                  </a:lnTo>
                  <a:lnTo>
                    <a:pt x="974" y="55"/>
                  </a:lnTo>
                  <a:lnTo>
                    <a:pt x="882" y="44"/>
                  </a:lnTo>
                  <a:lnTo>
                    <a:pt x="790" y="43"/>
                  </a:lnTo>
                  <a:lnTo>
                    <a:pt x="707" y="358"/>
                  </a:lnTo>
                  <a:lnTo>
                    <a:pt x="521" y="82"/>
                  </a:lnTo>
                  <a:lnTo>
                    <a:pt x="452" y="108"/>
                  </a:lnTo>
                  <a:lnTo>
                    <a:pt x="387" y="136"/>
                  </a:lnTo>
                  <a:lnTo>
                    <a:pt x="327" y="169"/>
                  </a:lnTo>
                  <a:lnTo>
                    <a:pt x="269" y="205"/>
                  </a:lnTo>
                  <a:lnTo>
                    <a:pt x="221" y="245"/>
                  </a:lnTo>
                  <a:lnTo>
                    <a:pt x="176" y="285"/>
                  </a:lnTo>
                  <a:lnTo>
                    <a:pt x="139" y="329"/>
                  </a:lnTo>
                  <a:lnTo>
                    <a:pt x="106" y="371"/>
                  </a:lnTo>
                  <a:lnTo>
                    <a:pt x="138" y="393"/>
                  </a:lnTo>
                  <a:lnTo>
                    <a:pt x="148" y="389"/>
                  </a:lnTo>
                  <a:lnTo>
                    <a:pt x="159" y="389"/>
                  </a:lnTo>
                  <a:lnTo>
                    <a:pt x="170" y="392"/>
                  </a:lnTo>
                  <a:lnTo>
                    <a:pt x="179" y="390"/>
                  </a:lnTo>
                  <a:lnTo>
                    <a:pt x="184" y="395"/>
                  </a:lnTo>
                  <a:lnTo>
                    <a:pt x="188" y="400"/>
                  </a:lnTo>
                  <a:lnTo>
                    <a:pt x="194" y="403"/>
                  </a:lnTo>
                  <a:lnTo>
                    <a:pt x="197" y="408"/>
                  </a:lnTo>
                  <a:lnTo>
                    <a:pt x="206" y="416"/>
                  </a:lnTo>
                  <a:lnTo>
                    <a:pt x="207" y="424"/>
                  </a:lnTo>
                  <a:lnTo>
                    <a:pt x="189" y="434"/>
                  </a:lnTo>
                  <a:lnTo>
                    <a:pt x="167" y="440"/>
                  </a:lnTo>
                  <a:lnTo>
                    <a:pt x="146" y="443"/>
                  </a:lnTo>
                  <a:lnTo>
                    <a:pt x="124" y="442"/>
                  </a:lnTo>
                  <a:lnTo>
                    <a:pt x="104" y="440"/>
                  </a:lnTo>
                  <a:lnTo>
                    <a:pt x="83" y="435"/>
                  </a:lnTo>
                  <a:lnTo>
                    <a:pt x="63" y="429"/>
                  </a:lnTo>
                  <a:lnTo>
                    <a:pt x="42" y="420"/>
                  </a:lnTo>
                  <a:lnTo>
                    <a:pt x="27" y="411"/>
                  </a:lnTo>
                  <a:lnTo>
                    <a:pt x="15" y="398"/>
                  </a:lnTo>
                  <a:lnTo>
                    <a:pt x="7" y="386"/>
                  </a:lnTo>
                  <a:lnTo>
                    <a:pt x="1" y="370"/>
                  </a:lnTo>
                  <a:lnTo>
                    <a:pt x="1" y="356"/>
                  </a:lnTo>
                  <a:lnTo>
                    <a:pt x="0" y="340"/>
                  </a:lnTo>
                  <a:lnTo>
                    <a:pt x="4" y="326"/>
                  </a:lnTo>
                  <a:lnTo>
                    <a:pt x="8" y="313"/>
                  </a:lnTo>
                  <a:lnTo>
                    <a:pt x="59" y="336"/>
                  </a:lnTo>
                  <a:lnTo>
                    <a:pt x="120" y="261"/>
                  </a:lnTo>
                  <a:lnTo>
                    <a:pt x="206" y="192"/>
                  </a:lnTo>
                  <a:lnTo>
                    <a:pt x="311" y="133"/>
                  </a:lnTo>
                  <a:lnTo>
                    <a:pt x="429" y="84"/>
                  </a:lnTo>
                  <a:lnTo>
                    <a:pt x="562" y="46"/>
                  </a:lnTo>
                  <a:lnTo>
                    <a:pt x="700" y="17"/>
                  </a:lnTo>
                  <a:lnTo>
                    <a:pt x="842" y="4"/>
                  </a:lnTo>
                  <a:lnTo>
                    <a:pt x="982" y="0"/>
                  </a:lnTo>
                  <a:lnTo>
                    <a:pt x="1071" y="26"/>
                  </a:lnTo>
                  <a:lnTo>
                    <a:pt x="1155" y="54"/>
                  </a:lnTo>
                  <a:lnTo>
                    <a:pt x="1239" y="86"/>
                  </a:lnTo>
                  <a:lnTo>
                    <a:pt x="1314" y="122"/>
                  </a:lnTo>
                  <a:lnTo>
                    <a:pt x="1388" y="165"/>
                  </a:lnTo>
                  <a:lnTo>
                    <a:pt x="1451" y="211"/>
                  </a:lnTo>
                  <a:lnTo>
                    <a:pt x="1509" y="263"/>
                  </a:lnTo>
                  <a:lnTo>
                    <a:pt x="1557" y="318"/>
                  </a:lnTo>
                  <a:lnTo>
                    <a:pt x="1637" y="500"/>
                  </a:lnTo>
                  <a:lnTo>
                    <a:pt x="1665" y="499"/>
                  </a:lnTo>
                  <a:lnTo>
                    <a:pt x="1686" y="488"/>
                  </a:lnTo>
                  <a:lnTo>
                    <a:pt x="1707" y="475"/>
                  </a:lnTo>
                  <a:lnTo>
                    <a:pt x="1725" y="461"/>
                  </a:lnTo>
                  <a:lnTo>
                    <a:pt x="1745" y="450"/>
                  </a:lnTo>
                  <a:lnTo>
                    <a:pt x="1767" y="443"/>
                  </a:lnTo>
                  <a:lnTo>
                    <a:pt x="1790" y="446"/>
                  </a:lnTo>
                  <a:lnTo>
                    <a:pt x="1816" y="459"/>
                  </a:lnTo>
                  <a:lnTo>
                    <a:pt x="1780" y="483"/>
                  </a:lnTo>
                  <a:lnTo>
                    <a:pt x="1737" y="504"/>
                  </a:lnTo>
                  <a:lnTo>
                    <a:pt x="1693" y="526"/>
                  </a:lnTo>
                  <a:lnTo>
                    <a:pt x="1644" y="543"/>
                  </a:lnTo>
                  <a:lnTo>
                    <a:pt x="1594" y="559"/>
                  </a:lnTo>
                  <a:lnTo>
                    <a:pt x="1539" y="568"/>
                  </a:lnTo>
                  <a:lnTo>
                    <a:pt x="1483" y="574"/>
                  </a:lnTo>
                  <a:lnTo>
                    <a:pt x="1424" y="573"/>
                  </a:lnTo>
                  <a:lnTo>
                    <a:pt x="1407" y="5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99"/>
            <p:cNvSpPr>
              <a:spLocks noChangeAspect="1"/>
            </p:cNvSpPr>
            <p:nvPr/>
          </p:nvSpPr>
          <p:spPr bwMode="auto">
            <a:xfrm>
              <a:off x="2370" y="2515"/>
              <a:ext cx="288" cy="76"/>
            </a:xfrm>
            <a:custGeom>
              <a:avLst/>
              <a:gdLst/>
              <a:ahLst/>
              <a:cxnLst>
                <a:cxn ang="0">
                  <a:pos x="778" y="62"/>
                </a:cxn>
                <a:cxn ang="0">
                  <a:pos x="787" y="72"/>
                </a:cxn>
                <a:cxn ang="0">
                  <a:pos x="761" y="109"/>
                </a:cxn>
                <a:cxn ang="0">
                  <a:pos x="730" y="138"/>
                </a:cxn>
                <a:cxn ang="0">
                  <a:pos x="693" y="160"/>
                </a:cxn>
                <a:cxn ang="0">
                  <a:pos x="655" y="178"/>
                </a:cxn>
                <a:cxn ang="0">
                  <a:pos x="613" y="188"/>
                </a:cxn>
                <a:cxn ang="0">
                  <a:pos x="572" y="196"/>
                </a:cxn>
                <a:cxn ang="0">
                  <a:pos x="529" y="202"/>
                </a:cxn>
                <a:cxn ang="0">
                  <a:pos x="486" y="207"/>
                </a:cxn>
                <a:cxn ang="0">
                  <a:pos x="415" y="203"/>
                </a:cxn>
                <a:cxn ang="0">
                  <a:pos x="346" y="196"/>
                </a:cxn>
                <a:cxn ang="0">
                  <a:pos x="278" y="182"/>
                </a:cxn>
                <a:cxn ang="0">
                  <a:pos x="215" y="162"/>
                </a:cxn>
                <a:cxn ang="0">
                  <a:pos x="153" y="134"/>
                </a:cxn>
                <a:cxn ang="0">
                  <a:pos x="97" y="100"/>
                </a:cxn>
                <a:cxn ang="0">
                  <a:pos x="45" y="6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91" y="45"/>
                </a:cxn>
                <a:cxn ang="0">
                  <a:pos x="184" y="86"/>
                </a:cxn>
                <a:cxn ang="0">
                  <a:pos x="282" y="119"/>
                </a:cxn>
                <a:cxn ang="0">
                  <a:pos x="385" y="143"/>
                </a:cxn>
                <a:cxn ang="0">
                  <a:pos x="486" y="151"/>
                </a:cxn>
                <a:cxn ang="0">
                  <a:pos x="589" y="143"/>
                </a:cxn>
                <a:cxn ang="0">
                  <a:pos x="686" y="114"/>
                </a:cxn>
                <a:cxn ang="0">
                  <a:pos x="778" y="62"/>
                </a:cxn>
              </a:cxnLst>
              <a:rect l="0" t="0" r="r" b="b"/>
              <a:pathLst>
                <a:path w="787" h="207">
                  <a:moveTo>
                    <a:pt x="778" y="62"/>
                  </a:moveTo>
                  <a:lnTo>
                    <a:pt x="787" y="72"/>
                  </a:lnTo>
                  <a:lnTo>
                    <a:pt x="761" y="109"/>
                  </a:lnTo>
                  <a:lnTo>
                    <a:pt x="730" y="138"/>
                  </a:lnTo>
                  <a:lnTo>
                    <a:pt x="693" y="160"/>
                  </a:lnTo>
                  <a:lnTo>
                    <a:pt x="655" y="178"/>
                  </a:lnTo>
                  <a:lnTo>
                    <a:pt x="613" y="188"/>
                  </a:lnTo>
                  <a:lnTo>
                    <a:pt x="572" y="196"/>
                  </a:lnTo>
                  <a:lnTo>
                    <a:pt x="529" y="202"/>
                  </a:lnTo>
                  <a:lnTo>
                    <a:pt x="486" y="207"/>
                  </a:lnTo>
                  <a:lnTo>
                    <a:pt x="415" y="203"/>
                  </a:lnTo>
                  <a:lnTo>
                    <a:pt x="346" y="196"/>
                  </a:lnTo>
                  <a:lnTo>
                    <a:pt x="278" y="182"/>
                  </a:lnTo>
                  <a:lnTo>
                    <a:pt x="215" y="162"/>
                  </a:lnTo>
                  <a:lnTo>
                    <a:pt x="153" y="134"/>
                  </a:lnTo>
                  <a:lnTo>
                    <a:pt x="97" y="100"/>
                  </a:lnTo>
                  <a:lnTo>
                    <a:pt x="45" y="6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91" y="45"/>
                  </a:lnTo>
                  <a:lnTo>
                    <a:pt x="184" y="86"/>
                  </a:lnTo>
                  <a:lnTo>
                    <a:pt x="282" y="119"/>
                  </a:lnTo>
                  <a:lnTo>
                    <a:pt x="385" y="143"/>
                  </a:lnTo>
                  <a:lnTo>
                    <a:pt x="486" y="151"/>
                  </a:lnTo>
                  <a:lnTo>
                    <a:pt x="589" y="143"/>
                  </a:lnTo>
                  <a:lnTo>
                    <a:pt x="686" y="114"/>
                  </a:lnTo>
                  <a:lnTo>
                    <a:pt x="77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100"/>
            <p:cNvSpPr>
              <a:spLocks noChangeAspect="1"/>
            </p:cNvSpPr>
            <p:nvPr/>
          </p:nvSpPr>
          <p:spPr bwMode="auto">
            <a:xfrm>
              <a:off x="2089" y="2779"/>
              <a:ext cx="749" cy="299"/>
            </a:xfrm>
            <a:custGeom>
              <a:avLst/>
              <a:gdLst/>
              <a:ahLst/>
              <a:cxnLst>
                <a:cxn ang="0">
                  <a:pos x="318" y="43"/>
                </a:cxn>
                <a:cxn ang="0">
                  <a:pos x="487" y="87"/>
                </a:cxn>
                <a:cxn ang="0">
                  <a:pos x="650" y="149"/>
                </a:cxn>
                <a:cxn ang="0">
                  <a:pos x="805" y="239"/>
                </a:cxn>
                <a:cxn ang="0">
                  <a:pos x="945" y="262"/>
                </a:cxn>
                <a:cxn ang="0">
                  <a:pos x="1093" y="235"/>
                </a:cxn>
                <a:cxn ang="0">
                  <a:pos x="1245" y="224"/>
                </a:cxn>
                <a:cxn ang="0">
                  <a:pos x="1384" y="181"/>
                </a:cxn>
                <a:cxn ang="0">
                  <a:pos x="1506" y="110"/>
                </a:cxn>
                <a:cxn ang="0">
                  <a:pos x="1634" y="76"/>
                </a:cxn>
                <a:cxn ang="0">
                  <a:pos x="1767" y="52"/>
                </a:cxn>
                <a:cxn ang="0">
                  <a:pos x="1895" y="35"/>
                </a:cxn>
                <a:cxn ang="0">
                  <a:pos x="2007" y="87"/>
                </a:cxn>
                <a:cxn ang="0">
                  <a:pos x="2044" y="233"/>
                </a:cxn>
                <a:cxn ang="0">
                  <a:pos x="2030" y="400"/>
                </a:cxn>
                <a:cxn ang="0">
                  <a:pos x="2013" y="570"/>
                </a:cxn>
                <a:cxn ang="0">
                  <a:pos x="1938" y="694"/>
                </a:cxn>
                <a:cxn ang="0">
                  <a:pos x="1771" y="698"/>
                </a:cxn>
                <a:cxn ang="0">
                  <a:pos x="1598" y="645"/>
                </a:cxn>
                <a:cxn ang="0">
                  <a:pos x="1422" y="598"/>
                </a:cxn>
                <a:cxn ang="0">
                  <a:pos x="1283" y="592"/>
                </a:cxn>
                <a:cxn ang="0">
                  <a:pos x="1182" y="601"/>
                </a:cxn>
                <a:cxn ang="0">
                  <a:pos x="1080" y="618"/>
                </a:cxn>
                <a:cxn ang="0">
                  <a:pos x="979" y="615"/>
                </a:cxn>
                <a:cxn ang="0">
                  <a:pos x="888" y="547"/>
                </a:cxn>
                <a:cxn ang="0">
                  <a:pos x="677" y="605"/>
                </a:cxn>
                <a:cxn ang="0">
                  <a:pos x="487" y="718"/>
                </a:cxn>
                <a:cxn ang="0">
                  <a:pos x="293" y="806"/>
                </a:cxn>
                <a:cxn ang="0">
                  <a:pos x="79" y="797"/>
                </a:cxn>
                <a:cxn ang="0">
                  <a:pos x="10" y="621"/>
                </a:cxn>
                <a:cxn ang="0">
                  <a:pos x="3" y="431"/>
                </a:cxn>
                <a:cxn ang="0">
                  <a:pos x="21" y="235"/>
                </a:cxn>
                <a:cxn ang="0">
                  <a:pos x="37" y="49"/>
                </a:cxn>
                <a:cxn ang="0">
                  <a:pos x="77" y="19"/>
                </a:cxn>
                <a:cxn ang="0">
                  <a:pos x="131" y="3"/>
                </a:cxn>
                <a:cxn ang="0">
                  <a:pos x="186" y="3"/>
                </a:cxn>
                <a:cxn ang="0">
                  <a:pos x="234" y="28"/>
                </a:cxn>
              </a:cxnLst>
              <a:rect l="0" t="0" r="r" b="b"/>
              <a:pathLst>
                <a:path w="2044" h="818">
                  <a:moveTo>
                    <a:pt x="234" y="28"/>
                  </a:moveTo>
                  <a:lnTo>
                    <a:pt x="318" y="43"/>
                  </a:lnTo>
                  <a:lnTo>
                    <a:pt x="404" y="63"/>
                  </a:lnTo>
                  <a:lnTo>
                    <a:pt x="487" y="87"/>
                  </a:lnTo>
                  <a:lnTo>
                    <a:pt x="571" y="117"/>
                  </a:lnTo>
                  <a:lnTo>
                    <a:pt x="650" y="149"/>
                  </a:lnTo>
                  <a:lnTo>
                    <a:pt x="729" y="191"/>
                  </a:lnTo>
                  <a:lnTo>
                    <a:pt x="805" y="239"/>
                  </a:lnTo>
                  <a:lnTo>
                    <a:pt x="878" y="298"/>
                  </a:lnTo>
                  <a:lnTo>
                    <a:pt x="945" y="262"/>
                  </a:lnTo>
                  <a:lnTo>
                    <a:pt x="1018" y="243"/>
                  </a:lnTo>
                  <a:lnTo>
                    <a:pt x="1093" y="235"/>
                  </a:lnTo>
                  <a:lnTo>
                    <a:pt x="1170" y="231"/>
                  </a:lnTo>
                  <a:lnTo>
                    <a:pt x="1245" y="224"/>
                  </a:lnTo>
                  <a:lnTo>
                    <a:pt x="1317" y="209"/>
                  </a:lnTo>
                  <a:lnTo>
                    <a:pt x="1384" y="181"/>
                  </a:lnTo>
                  <a:lnTo>
                    <a:pt x="1447" y="132"/>
                  </a:lnTo>
                  <a:lnTo>
                    <a:pt x="1506" y="110"/>
                  </a:lnTo>
                  <a:lnTo>
                    <a:pt x="1570" y="91"/>
                  </a:lnTo>
                  <a:lnTo>
                    <a:pt x="1634" y="76"/>
                  </a:lnTo>
                  <a:lnTo>
                    <a:pt x="1702" y="64"/>
                  </a:lnTo>
                  <a:lnTo>
                    <a:pt x="1767" y="52"/>
                  </a:lnTo>
                  <a:lnTo>
                    <a:pt x="1831" y="43"/>
                  </a:lnTo>
                  <a:lnTo>
                    <a:pt x="1895" y="35"/>
                  </a:lnTo>
                  <a:lnTo>
                    <a:pt x="1957" y="28"/>
                  </a:lnTo>
                  <a:lnTo>
                    <a:pt x="2007" y="87"/>
                  </a:lnTo>
                  <a:lnTo>
                    <a:pt x="2035" y="157"/>
                  </a:lnTo>
                  <a:lnTo>
                    <a:pt x="2044" y="233"/>
                  </a:lnTo>
                  <a:lnTo>
                    <a:pt x="2041" y="316"/>
                  </a:lnTo>
                  <a:lnTo>
                    <a:pt x="2030" y="400"/>
                  </a:lnTo>
                  <a:lnTo>
                    <a:pt x="2020" y="485"/>
                  </a:lnTo>
                  <a:lnTo>
                    <a:pt x="2013" y="570"/>
                  </a:lnTo>
                  <a:lnTo>
                    <a:pt x="2018" y="652"/>
                  </a:lnTo>
                  <a:lnTo>
                    <a:pt x="1938" y="694"/>
                  </a:lnTo>
                  <a:lnTo>
                    <a:pt x="1857" y="708"/>
                  </a:lnTo>
                  <a:lnTo>
                    <a:pt x="1771" y="698"/>
                  </a:lnTo>
                  <a:lnTo>
                    <a:pt x="1687" y="675"/>
                  </a:lnTo>
                  <a:lnTo>
                    <a:pt x="1598" y="645"/>
                  </a:lnTo>
                  <a:lnTo>
                    <a:pt x="1511" y="616"/>
                  </a:lnTo>
                  <a:lnTo>
                    <a:pt x="1422" y="598"/>
                  </a:lnTo>
                  <a:lnTo>
                    <a:pt x="1333" y="599"/>
                  </a:lnTo>
                  <a:lnTo>
                    <a:pt x="1283" y="592"/>
                  </a:lnTo>
                  <a:lnTo>
                    <a:pt x="1232" y="594"/>
                  </a:lnTo>
                  <a:lnTo>
                    <a:pt x="1182" y="601"/>
                  </a:lnTo>
                  <a:lnTo>
                    <a:pt x="1131" y="611"/>
                  </a:lnTo>
                  <a:lnTo>
                    <a:pt x="1080" y="618"/>
                  </a:lnTo>
                  <a:lnTo>
                    <a:pt x="1030" y="621"/>
                  </a:lnTo>
                  <a:lnTo>
                    <a:pt x="979" y="615"/>
                  </a:lnTo>
                  <a:lnTo>
                    <a:pt x="930" y="599"/>
                  </a:lnTo>
                  <a:lnTo>
                    <a:pt x="888" y="547"/>
                  </a:lnTo>
                  <a:lnTo>
                    <a:pt x="778" y="564"/>
                  </a:lnTo>
                  <a:lnTo>
                    <a:pt x="677" y="605"/>
                  </a:lnTo>
                  <a:lnTo>
                    <a:pt x="580" y="659"/>
                  </a:lnTo>
                  <a:lnTo>
                    <a:pt x="487" y="718"/>
                  </a:lnTo>
                  <a:lnTo>
                    <a:pt x="391" y="770"/>
                  </a:lnTo>
                  <a:lnTo>
                    <a:pt x="293" y="806"/>
                  </a:lnTo>
                  <a:lnTo>
                    <a:pt x="190" y="818"/>
                  </a:lnTo>
                  <a:lnTo>
                    <a:pt x="79" y="797"/>
                  </a:lnTo>
                  <a:lnTo>
                    <a:pt x="34" y="711"/>
                  </a:lnTo>
                  <a:lnTo>
                    <a:pt x="10" y="621"/>
                  </a:lnTo>
                  <a:lnTo>
                    <a:pt x="0" y="526"/>
                  </a:lnTo>
                  <a:lnTo>
                    <a:pt x="3" y="431"/>
                  </a:lnTo>
                  <a:lnTo>
                    <a:pt x="10" y="332"/>
                  </a:lnTo>
                  <a:lnTo>
                    <a:pt x="21" y="235"/>
                  </a:lnTo>
                  <a:lnTo>
                    <a:pt x="31" y="139"/>
                  </a:lnTo>
                  <a:lnTo>
                    <a:pt x="37" y="49"/>
                  </a:lnTo>
                  <a:lnTo>
                    <a:pt x="53" y="32"/>
                  </a:lnTo>
                  <a:lnTo>
                    <a:pt x="77" y="19"/>
                  </a:lnTo>
                  <a:lnTo>
                    <a:pt x="103" y="8"/>
                  </a:lnTo>
                  <a:lnTo>
                    <a:pt x="131" y="3"/>
                  </a:lnTo>
                  <a:lnTo>
                    <a:pt x="158" y="0"/>
                  </a:lnTo>
                  <a:lnTo>
                    <a:pt x="186" y="3"/>
                  </a:lnTo>
                  <a:lnTo>
                    <a:pt x="211" y="11"/>
                  </a:lnTo>
                  <a:lnTo>
                    <a:pt x="23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101"/>
            <p:cNvSpPr>
              <a:spLocks noChangeAspect="1"/>
            </p:cNvSpPr>
            <p:nvPr/>
          </p:nvSpPr>
          <p:spPr bwMode="auto">
            <a:xfrm>
              <a:off x="2118" y="2805"/>
              <a:ext cx="281" cy="251"/>
            </a:xfrm>
            <a:custGeom>
              <a:avLst/>
              <a:gdLst/>
              <a:ahLst/>
              <a:cxnLst>
                <a:cxn ang="0">
                  <a:pos x="757" y="290"/>
                </a:cxn>
                <a:cxn ang="0">
                  <a:pos x="692" y="269"/>
                </a:cxn>
                <a:cxn ang="0">
                  <a:pos x="621" y="255"/>
                </a:cxn>
                <a:cxn ang="0">
                  <a:pos x="544" y="245"/>
                </a:cxn>
                <a:cxn ang="0">
                  <a:pos x="465" y="244"/>
                </a:cxn>
                <a:cxn ang="0">
                  <a:pos x="384" y="245"/>
                </a:cxn>
                <a:cxn ang="0">
                  <a:pos x="305" y="255"/>
                </a:cxn>
                <a:cxn ang="0">
                  <a:pos x="230" y="269"/>
                </a:cxn>
                <a:cxn ang="0">
                  <a:pos x="166" y="290"/>
                </a:cxn>
                <a:cxn ang="0">
                  <a:pos x="166" y="311"/>
                </a:cxn>
                <a:cxn ang="0">
                  <a:pos x="242" y="314"/>
                </a:cxn>
                <a:cxn ang="0">
                  <a:pos x="322" y="313"/>
                </a:cxn>
                <a:cxn ang="0">
                  <a:pos x="403" y="308"/>
                </a:cxn>
                <a:cxn ang="0">
                  <a:pos x="485" y="310"/>
                </a:cxn>
                <a:cxn ang="0">
                  <a:pos x="564" y="315"/>
                </a:cxn>
                <a:cxn ang="0">
                  <a:pos x="638" y="335"/>
                </a:cxn>
                <a:cxn ang="0">
                  <a:pos x="707" y="369"/>
                </a:cxn>
                <a:cxn ang="0">
                  <a:pos x="768" y="425"/>
                </a:cxn>
                <a:cxn ang="0">
                  <a:pos x="683" y="439"/>
                </a:cxn>
                <a:cxn ang="0">
                  <a:pos x="606" y="468"/>
                </a:cxn>
                <a:cxn ang="0">
                  <a:pos x="533" y="504"/>
                </a:cxn>
                <a:cxn ang="0">
                  <a:pos x="463" y="546"/>
                </a:cxn>
                <a:cxn ang="0">
                  <a:pos x="389" y="589"/>
                </a:cxn>
                <a:cxn ang="0">
                  <a:pos x="318" y="629"/>
                </a:cxn>
                <a:cxn ang="0">
                  <a:pos x="243" y="662"/>
                </a:cxn>
                <a:cxn ang="0">
                  <a:pos x="166" y="686"/>
                </a:cxn>
                <a:cxn ang="0">
                  <a:pos x="132" y="682"/>
                </a:cxn>
                <a:cxn ang="0">
                  <a:pos x="104" y="670"/>
                </a:cxn>
                <a:cxn ang="0">
                  <a:pos x="79" y="653"/>
                </a:cxn>
                <a:cxn ang="0">
                  <a:pos x="60" y="634"/>
                </a:cxn>
                <a:cxn ang="0">
                  <a:pos x="42" y="608"/>
                </a:cxn>
                <a:cxn ang="0">
                  <a:pos x="28" y="580"/>
                </a:cxn>
                <a:cxn ang="0">
                  <a:pos x="17" y="549"/>
                </a:cxn>
                <a:cxn ang="0">
                  <a:pos x="10" y="520"/>
                </a:cxn>
                <a:cxn ang="0">
                  <a:pos x="1" y="452"/>
                </a:cxn>
                <a:cxn ang="0">
                  <a:pos x="0" y="387"/>
                </a:cxn>
                <a:cxn ang="0">
                  <a:pos x="3" y="323"/>
                </a:cxn>
                <a:cxn ang="0">
                  <a:pos x="11" y="259"/>
                </a:cxn>
                <a:cxn ang="0">
                  <a:pos x="18" y="194"/>
                </a:cxn>
                <a:cxn ang="0">
                  <a:pos x="27" y="130"/>
                </a:cxn>
                <a:cxn ang="0">
                  <a:pos x="31" y="65"/>
                </a:cxn>
                <a:cxn ang="0">
                  <a:pos x="31" y="0"/>
                </a:cxn>
                <a:cxn ang="0">
                  <a:pos x="132" y="10"/>
                </a:cxn>
                <a:cxn ang="0">
                  <a:pos x="232" y="28"/>
                </a:cxn>
                <a:cxn ang="0">
                  <a:pos x="328" y="52"/>
                </a:cxn>
                <a:cxn ang="0">
                  <a:pos x="420" y="86"/>
                </a:cxn>
                <a:cxn ang="0">
                  <a:pos x="509" y="124"/>
                </a:cxn>
                <a:cxn ang="0">
                  <a:pos x="595" y="172"/>
                </a:cxn>
                <a:cxn ang="0">
                  <a:pos x="676" y="227"/>
                </a:cxn>
                <a:cxn ang="0">
                  <a:pos x="757" y="290"/>
                </a:cxn>
              </a:cxnLst>
              <a:rect l="0" t="0" r="r" b="b"/>
              <a:pathLst>
                <a:path w="768" h="686">
                  <a:moveTo>
                    <a:pt x="757" y="290"/>
                  </a:moveTo>
                  <a:lnTo>
                    <a:pt x="692" y="269"/>
                  </a:lnTo>
                  <a:lnTo>
                    <a:pt x="621" y="255"/>
                  </a:lnTo>
                  <a:lnTo>
                    <a:pt x="544" y="245"/>
                  </a:lnTo>
                  <a:lnTo>
                    <a:pt x="465" y="244"/>
                  </a:lnTo>
                  <a:lnTo>
                    <a:pt x="384" y="245"/>
                  </a:lnTo>
                  <a:lnTo>
                    <a:pt x="305" y="255"/>
                  </a:lnTo>
                  <a:lnTo>
                    <a:pt x="230" y="269"/>
                  </a:lnTo>
                  <a:lnTo>
                    <a:pt x="166" y="290"/>
                  </a:lnTo>
                  <a:lnTo>
                    <a:pt x="166" y="311"/>
                  </a:lnTo>
                  <a:lnTo>
                    <a:pt x="242" y="314"/>
                  </a:lnTo>
                  <a:lnTo>
                    <a:pt x="322" y="313"/>
                  </a:lnTo>
                  <a:lnTo>
                    <a:pt x="403" y="308"/>
                  </a:lnTo>
                  <a:lnTo>
                    <a:pt x="485" y="310"/>
                  </a:lnTo>
                  <a:lnTo>
                    <a:pt x="564" y="315"/>
                  </a:lnTo>
                  <a:lnTo>
                    <a:pt x="638" y="335"/>
                  </a:lnTo>
                  <a:lnTo>
                    <a:pt x="707" y="369"/>
                  </a:lnTo>
                  <a:lnTo>
                    <a:pt x="768" y="425"/>
                  </a:lnTo>
                  <a:lnTo>
                    <a:pt x="683" y="439"/>
                  </a:lnTo>
                  <a:lnTo>
                    <a:pt x="606" y="468"/>
                  </a:lnTo>
                  <a:lnTo>
                    <a:pt x="533" y="504"/>
                  </a:lnTo>
                  <a:lnTo>
                    <a:pt x="463" y="546"/>
                  </a:lnTo>
                  <a:lnTo>
                    <a:pt x="389" y="589"/>
                  </a:lnTo>
                  <a:lnTo>
                    <a:pt x="318" y="629"/>
                  </a:lnTo>
                  <a:lnTo>
                    <a:pt x="243" y="662"/>
                  </a:lnTo>
                  <a:lnTo>
                    <a:pt x="166" y="686"/>
                  </a:lnTo>
                  <a:lnTo>
                    <a:pt x="132" y="682"/>
                  </a:lnTo>
                  <a:lnTo>
                    <a:pt x="104" y="670"/>
                  </a:lnTo>
                  <a:lnTo>
                    <a:pt x="79" y="653"/>
                  </a:lnTo>
                  <a:lnTo>
                    <a:pt x="60" y="634"/>
                  </a:lnTo>
                  <a:lnTo>
                    <a:pt x="42" y="608"/>
                  </a:lnTo>
                  <a:lnTo>
                    <a:pt x="28" y="580"/>
                  </a:lnTo>
                  <a:lnTo>
                    <a:pt x="17" y="549"/>
                  </a:lnTo>
                  <a:lnTo>
                    <a:pt x="10" y="520"/>
                  </a:lnTo>
                  <a:lnTo>
                    <a:pt x="1" y="452"/>
                  </a:lnTo>
                  <a:lnTo>
                    <a:pt x="0" y="387"/>
                  </a:lnTo>
                  <a:lnTo>
                    <a:pt x="3" y="323"/>
                  </a:lnTo>
                  <a:lnTo>
                    <a:pt x="11" y="259"/>
                  </a:lnTo>
                  <a:lnTo>
                    <a:pt x="18" y="194"/>
                  </a:lnTo>
                  <a:lnTo>
                    <a:pt x="27" y="130"/>
                  </a:lnTo>
                  <a:lnTo>
                    <a:pt x="31" y="65"/>
                  </a:lnTo>
                  <a:lnTo>
                    <a:pt x="31" y="0"/>
                  </a:lnTo>
                  <a:lnTo>
                    <a:pt x="132" y="10"/>
                  </a:lnTo>
                  <a:lnTo>
                    <a:pt x="232" y="28"/>
                  </a:lnTo>
                  <a:lnTo>
                    <a:pt x="328" y="52"/>
                  </a:lnTo>
                  <a:lnTo>
                    <a:pt x="420" y="86"/>
                  </a:lnTo>
                  <a:lnTo>
                    <a:pt x="509" y="124"/>
                  </a:lnTo>
                  <a:lnTo>
                    <a:pt x="595" y="172"/>
                  </a:lnTo>
                  <a:lnTo>
                    <a:pt x="676" y="227"/>
                  </a:lnTo>
                  <a:lnTo>
                    <a:pt x="757" y="29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102"/>
            <p:cNvSpPr>
              <a:spLocks noChangeAspect="1"/>
            </p:cNvSpPr>
            <p:nvPr/>
          </p:nvSpPr>
          <p:spPr bwMode="auto">
            <a:xfrm>
              <a:off x="2543" y="2817"/>
              <a:ext cx="266" cy="194"/>
            </a:xfrm>
            <a:custGeom>
              <a:avLst/>
              <a:gdLst/>
              <a:ahLst/>
              <a:cxnLst>
                <a:cxn ang="0">
                  <a:pos x="725" y="110"/>
                </a:cxn>
                <a:cxn ang="0">
                  <a:pos x="725" y="504"/>
                </a:cxn>
                <a:cxn ang="0">
                  <a:pos x="652" y="527"/>
                </a:cxn>
                <a:cxn ang="0">
                  <a:pos x="582" y="530"/>
                </a:cxn>
                <a:cxn ang="0">
                  <a:pos x="513" y="517"/>
                </a:cxn>
                <a:cxn ang="0">
                  <a:pos x="446" y="497"/>
                </a:cxn>
                <a:cxn ang="0">
                  <a:pos x="377" y="471"/>
                </a:cxn>
                <a:cxn ang="0">
                  <a:pos x="308" y="447"/>
                </a:cxn>
                <a:cxn ang="0">
                  <a:pos x="237" y="427"/>
                </a:cxn>
                <a:cxn ang="0">
                  <a:pos x="166" y="421"/>
                </a:cxn>
                <a:cxn ang="0">
                  <a:pos x="0" y="411"/>
                </a:cxn>
                <a:cxn ang="0">
                  <a:pos x="9" y="307"/>
                </a:cxn>
                <a:cxn ang="0">
                  <a:pos x="24" y="323"/>
                </a:cxn>
                <a:cxn ang="0">
                  <a:pos x="45" y="326"/>
                </a:cxn>
                <a:cxn ang="0">
                  <a:pos x="69" y="318"/>
                </a:cxn>
                <a:cxn ang="0">
                  <a:pos x="98" y="309"/>
                </a:cxn>
                <a:cxn ang="0">
                  <a:pos x="129" y="292"/>
                </a:cxn>
                <a:cxn ang="0">
                  <a:pos x="161" y="276"/>
                </a:cxn>
                <a:cxn ang="0">
                  <a:pos x="194" y="262"/>
                </a:cxn>
                <a:cxn ang="0">
                  <a:pos x="227" y="255"/>
                </a:cxn>
                <a:cxn ang="0">
                  <a:pos x="243" y="257"/>
                </a:cxn>
                <a:cxn ang="0">
                  <a:pos x="263" y="257"/>
                </a:cxn>
                <a:cxn ang="0">
                  <a:pos x="282" y="254"/>
                </a:cxn>
                <a:cxn ang="0">
                  <a:pos x="303" y="249"/>
                </a:cxn>
                <a:cxn ang="0">
                  <a:pos x="322" y="242"/>
                </a:cxn>
                <a:cxn ang="0">
                  <a:pos x="341" y="234"/>
                </a:cxn>
                <a:cxn ang="0">
                  <a:pos x="358" y="224"/>
                </a:cxn>
                <a:cxn ang="0">
                  <a:pos x="372" y="214"/>
                </a:cxn>
                <a:cxn ang="0">
                  <a:pos x="319" y="204"/>
                </a:cxn>
                <a:cxn ang="0">
                  <a:pos x="270" y="203"/>
                </a:cxn>
                <a:cxn ang="0">
                  <a:pos x="222" y="204"/>
                </a:cxn>
                <a:cxn ang="0">
                  <a:pos x="178" y="213"/>
                </a:cxn>
                <a:cxn ang="0">
                  <a:pos x="135" y="224"/>
                </a:cxn>
                <a:cxn ang="0">
                  <a:pos x="92" y="240"/>
                </a:cxn>
                <a:cxn ang="0">
                  <a:pos x="50" y="255"/>
                </a:cxn>
                <a:cxn ang="0">
                  <a:pos x="9" y="276"/>
                </a:cxn>
                <a:cxn ang="0">
                  <a:pos x="4" y="237"/>
                </a:cxn>
                <a:cxn ang="0">
                  <a:pos x="11" y="207"/>
                </a:cxn>
                <a:cxn ang="0">
                  <a:pos x="26" y="183"/>
                </a:cxn>
                <a:cxn ang="0">
                  <a:pos x="52" y="165"/>
                </a:cxn>
                <a:cxn ang="0">
                  <a:pos x="78" y="147"/>
                </a:cxn>
                <a:cxn ang="0">
                  <a:pos x="109" y="133"/>
                </a:cxn>
                <a:cxn ang="0">
                  <a:pos x="139" y="117"/>
                </a:cxn>
                <a:cxn ang="0">
                  <a:pos x="166" y="100"/>
                </a:cxn>
                <a:cxn ang="0">
                  <a:pos x="232" y="76"/>
                </a:cxn>
                <a:cxn ang="0">
                  <a:pos x="306" y="50"/>
                </a:cxn>
                <a:cxn ang="0">
                  <a:pos x="384" y="24"/>
                </a:cxn>
                <a:cxn ang="0">
                  <a:pos x="464" y="7"/>
                </a:cxn>
                <a:cxn ang="0">
                  <a:pos x="540" y="0"/>
                </a:cxn>
                <a:cxn ang="0">
                  <a:pos x="611" y="13"/>
                </a:cxn>
                <a:cxn ang="0">
                  <a:pos x="673" y="47"/>
                </a:cxn>
                <a:cxn ang="0">
                  <a:pos x="725" y="110"/>
                </a:cxn>
              </a:cxnLst>
              <a:rect l="0" t="0" r="r" b="b"/>
              <a:pathLst>
                <a:path w="725" h="530">
                  <a:moveTo>
                    <a:pt x="725" y="110"/>
                  </a:moveTo>
                  <a:lnTo>
                    <a:pt x="725" y="504"/>
                  </a:lnTo>
                  <a:lnTo>
                    <a:pt x="652" y="527"/>
                  </a:lnTo>
                  <a:lnTo>
                    <a:pt x="582" y="530"/>
                  </a:lnTo>
                  <a:lnTo>
                    <a:pt x="513" y="517"/>
                  </a:lnTo>
                  <a:lnTo>
                    <a:pt x="446" y="497"/>
                  </a:lnTo>
                  <a:lnTo>
                    <a:pt x="377" y="471"/>
                  </a:lnTo>
                  <a:lnTo>
                    <a:pt x="308" y="447"/>
                  </a:lnTo>
                  <a:lnTo>
                    <a:pt x="237" y="427"/>
                  </a:lnTo>
                  <a:lnTo>
                    <a:pt x="166" y="421"/>
                  </a:lnTo>
                  <a:lnTo>
                    <a:pt x="0" y="411"/>
                  </a:lnTo>
                  <a:lnTo>
                    <a:pt x="9" y="307"/>
                  </a:lnTo>
                  <a:lnTo>
                    <a:pt x="24" y="323"/>
                  </a:lnTo>
                  <a:lnTo>
                    <a:pt x="45" y="326"/>
                  </a:lnTo>
                  <a:lnTo>
                    <a:pt x="69" y="318"/>
                  </a:lnTo>
                  <a:lnTo>
                    <a:pt x="98" y="309"/>
                  </a:lnTo>
                  <a:lnTo>
                    <a:pt x="129" y="292"/>
                  </a:lnTo>
                  <a:lnTo>
                    <a:pt x="161" y="276"/>
                  </a:lnTo>
                  <a:lnTo>
                    <a:pt x="194" y="262"/>
                  </a:lnTo>
                  <a:lnTo>
                    <a:pt x="227" y="255"/>
                  </a:lnTo>
                  <a:lnTo>
                    <a:pt x="243" y="257"/>
                  </a:lnTo>
                  <a:lnTo>
                    <a:pt x="263" y="257"/>
                  </a:lnTo>
                  <a:lnTo>
                    <a:pt x="282" y="254"/>
                  </a:lnTo>
                  <a:lnTo>
                    <a:pt x="303" y="249"/>
                  </a:lnTo>
                  <a:lnTo>
                    <a:pt x="322" y="242"/>
                  </a:lnTo>
                  <a:lnTo>
                    <a:pt x="341" y="234"/>
                  </a:lnTo>
                  <a:lnTo>
                    <a:pt x="358" y="224"/>
                  </a:lnTo>
                  <a:lnTo>
                    <a:pt x="372" y="214"/>
                  </a:lnTo>
                  <a:lnTo>
                    <a:pt x="319" y="204"/>
                  </a:lnTo>
                  <a:lnTo>
                    <a:pt x="270" y="203"/>
                  </a:lnTo>
                  <a:lnTo>
                    <a:pt x="222" y="204"/>
                  </a:lnTo>
                  <a:lnTo>
                    <a:pt x="178" y="213"/>
                  </a:lnTo>
                  <a:lnTo>
                    <a:pt x="135" y="224"/>
                  </a:lnTo>
                  <a:lnTo>
                    <a:pt x="92" y="240"/>
                  </a:lnTo>
                  <a:lnTo>
                    <a:pt x="50" y="255"/>
                  </a:lnTo>
                  <a:lnTo>
                    <a:pt x="9" y="276"/>
                  </a:lnTo>
                  <a:lnTo>
                    <a:pt x="4" y="237"/>
                  </a:lnTo>
                  <a:lnTo>
                    <a:pt x="11" y="207"/>
                  </a:lnTo>
                  <a:lnTo>
                    <a:pt x="26" y="183"/>
                  </a:lnTo>
                  <a:lnTo>
                    <a:pt x="52" y="165"/>
                  </a:lnTo>
                  <a:lnTo>
                    <a:pt x="78" y="147"/>
                  </a:lnTo>
                  <a:lnTo>
                    <a:pt x="109" y="133"/>
                  </a:lnTo>
                  <a:lnTo>
                    <a:pt x="139" y="117"/>
                  </a:lnTo>
                  <a:lnTo>
                    <a:pt x="166" y="100"/>
                  </a:lnTo>
                  <a:lnTo>
                    <a:pt x="232" y="76"/>
                  </a:lnTo>
                  <a:lnTo>
                    <a:pt x="306" y="50"/>
                  </a:lnTo>
                  <a:lnTo>
                    <a:pt x="384" y="24"/>
                  </a:lnTo>
                  <a:lnTo>
                    <a:pt x="464" y="7"/>
                  </a:lnTo>
                  <a:lnTo>
                    <a:pt x="540" y="0"/>
                  </a:lnTo>
                  <a:lnTo>
                    <a:pt x="611" y="13"/>
                  </a:lnTo>
                  <a:lnTo>
                    <a:pt x="673" y="47"/>
                  </a:lnTo>
                  <a:lnTo>
                    <a:pt x="725" y="1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103"/>
            <p:cNvSpPr>
              <a:spLocks noChangeAspect="1"/>
            </p:cNvSpPr>
            <p:nvPr/>
          </p:nvSpPr>
          <p:spPr bwMode="auto">
            <a:xfrm>
              <a:off x="2422" y="2885"/>
              <a:ext cx="91" cy="90"/>
            </a:xfrm>
            <a:custGeom>
              <a:avLst/>
              <a:gdLst/>
              <a:ahLst/>
              <a:cxnLst>
                <a:cxn ang="0">
                  <a:pos x="249" y="10"/>
                </a:cxn>
                <a:cxn ang="0">
                  <a:pos x="247" y="41"/>
                </a:cxn>
                <a:cxn ang="0">
                  <a:pos x="247" y="74"/>
                </a:cxn>
                <a:cxn ang="0">
                  <a:pos x="244" y="106"/>
                </a:cxn>
                <a:cxn ang="0">
                  <a:pos x="240" y="140"/>
                </a:cxn>
                <a:cxn ang="0">
                  <a:pos x="232" y="168"/>
                </a:cxn>
                <a:cxn ang="0">
                  <a:pos x="222" y="196"/>
                </a:cxn>
                <a:cxn ang="0">
                  <a:pos x="206" y="219"/>
                </a:cxn>
                <a:cxn ang="0">
                  <a:pos x="187" y="238"/>
                </a:cxn>
                <a:cxn ang="0">
                  <a:pos x="166" y="244"/>
                </a:cxn>
                <a:cxn ang="0">
                  <a:pos x="146" y="248"/>
                </a:cxn>
                <a:cxn ang="0">
                  <a:pos x="125" y="248"/>
                </a:cxn>
                <a:cxn ang="0">
                  <a:pos x="107" y="247"/>
                </a:cxn>
                <a:cxn ang="0">
                  <a:pos x="88" y="238"/>
                </a:cxn>
                <a:cxn ang="0">
                  <a:pos x="73" y="227"/>
                </a:cxn>
                <a:cxn ang="0">
                  <a:pos x="60" y="209"/>
                </a:cxn>
                <a:cxn ang="0">
                  <a:pos x="52" y="186"/>
                </a:cxn>
                <a:cxn ang="0">
                  <a:pos x="0" y="52"/>
                </a:cxn>
                <a:cxn ang="0">
                  <a:pos x="29" y="41"/>
                </a:cxn>
                <a:cxn ang="0">
                  <a:pos x="62" y="31"/>
                </a:cxn>
                <a:cxn ang="0">
                  <a:pos x="91" y="20"/>
                </a:cxn>
                <a:cxn ang="0">
                  <a:pos x="123" y="12"/>
                </a:cxn>
                <a:cxn ang="0">
                  <a:pos x="154" y="3"/>
                </a:cxn>
                <a:cxn ang="0">
                  <a:pos x="185" y="0"/>
                </a:cxn>
                <a:cxn ang="0">
                  <a:pos x="216" y="0"/>
                </a:cxn>
                <a:cxn ang="0">
                  <a:pos x="249" y="10"/>
                </a:cxn>
              </a:cxnLst>
              <a:rect l="0" t="0" r="r" b="b"/>
              <a:pathLst>
                <a:path w="249" h="248">
                  <a:moveTo>
                    <a:pt x="249" y="10"/>
                  </a:moveTo>
                  <a:lnTo>
                    <a:pt x="247" y="41"/>
                  </a:lnTo>
                  <a:lnTo>
                    <a:pt x="247" y="74"/>
                  </a:lnTo>
                  <a:lnTo>
                    <a:pt x="244" y="106"/>
                  </a:lnTo>
                  <a:lnTo>
                    <a:pt x="240" y="140"/>
                  </a:lnTo>
                  <a:lnTo>
                    <a:pt x="232" y="168"/>
                  </a:lnTo>
                  <a:lnTo>
                    <a:pt x="222" y="196"/>
                  </a:lnTo>
                  <a:lnTo>
                    <a:pt x="206" y="219"/>
                  </a:lnTo>
                  <a:lnTo>
                    <a:pt x="187" y="238"/>
                  </a:lnTo>
                  <a:lnTo>
                    <a:pt x="166" y="244"/>
                  </a:lnTo>
                  <a:lnTo>
                    <a:pt x="146" y="248"/>
                  </a:lnTo>
                  <a:lnTo>
                    <a:pt x="125" y="248"/>
                  </a:lnTo>
                  <a:lnTo>
                    <a:pt x="107" y="247"/>
                  </a:lnTo>
                  <a:lnTo>
                    <a:pt x="88" y="238"/>
                  </a:lnTo>
                  <a:lnTo>
                    <a:pt x="73" y="227"/>
                  </a:lnTo>
                  <a:lnTo>
                    <a:pt x="60" y="209"/>
                  </a:lnTo>
                  <a:lnTo>
                    <a:pt x="52" y="186"/>
                  </a:lnTo>
                  <a:lnTo>
                    <a:pt x="0" y="52"/>
                  </a:lnTo>
                  <a:lnTo>
                    <a:pt x="29" y="41"/>
                  </a:lnTo>
                  <a:lnTo>
                    <a:pt x="62" y="31"/>
                  </a:lnTo>
                  <a:lnTo>
                    <a:pt x="91" y="20"/>
                  </a:lnTo>
                  <a:lnTo>
                    <a:pt x="123" y="12"/>
                  </a:lnTo>
                  <a:lnTo>
                    <a:pt x="154" y="3"/>
                  </a:lnTo>
                  <a:lnTo>
                    <a:pt x="185" y="0"/>
                  </a:lnTo>
                  <a:lnTo>
                    <a:pt x="216" y="0"/>
                  </a:lnTo>
                  <a:lnTo>
                    <a:pt x="249" y="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7" name="Rounded Rectangle 66"/>
          <p:cNvSpPr/>
          <p:nvPr/>
        </p:nvSpPr>
        <p:spPr>
          <a:xfrm>
            <a:off x="6763657" y="5209673"/>
            <a:ext cx="420914" cy="406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7126514" y="5717673"/>
            <a:ext cx="420914" cy="406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29262" y="5294454"/>
            <a:ext cx="1815547" cy="335280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92496" y="5757583"/>
            <a:ext cx="1872543" cy="335280"/>
          </a:xfrm>
          <a:prstGeom prst="rect">
            <a:avLst/>
          </a:prstGeom>
          <a:noFill/>
          <a:ln/>
          <a:effectLst/>
        </p:spPr>
      </p:pic>
      <p:grpSp>
        <p:nvGrpSpPr>
          <p:cNvPr id="79" name="Group 78"/>
          <p:cNvGrpSpPr/>
          <p:nvPr/>
        </p:nvGrpSpPr>
        <p:grpSpPr>
          <a:xfrm>
            <a:off x="3314248" y="5645103"/>
            <a:ext cx="2080083" cy="510481"/>
            <a:chOff x="3314248" y="5427393"/>
            <a:chExt cx="2080083" cy="510481"/>
          </a:xfrm>
        </p:grpSpPr>
        <p:sp>
          <p:nvSpPr>
            <p:cNvPr id="70" name="Line 7"/>
            <p:cNvSpPr>
              <a:spLocks noChangeShapeType="1"/>
            </p:cNvSpPr>
            <p:nvPr/>
          </p:nvSpPr>
          <p:spPr bwMode="auto">
            <a:xfrm>
              <a:off x="3314248" y="5937874"/>
              <a:ext cx="2080083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prstDash val="solid"/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3802742" y="5427393"/>
              <a:ext cx="420914" cy="4064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426857" y="5441906"/>
              <a:ext cx="420914" cy="4064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74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853519" y="5512172"/>
              <a:ext cx="306687" cy="25138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7" name="Picture 76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484049" y="5496328"/>
              <a:ext cx="335380" cy="251535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5.20231E-7 L 0.62222 5.20231E-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 uiExpand="1" build="allAtOnce"/>
      <p:bldP spid="33" grpId="2" uiExpand="1" build="allAtOnce"/>
      <p:bldP spid="33" grpId="3" uiExpand="1" build="allAtOnce"/>
      <p:bldP spid="67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-66828"/>
            <a:ext cx="8153400" cy="990600"/>
          </a:xfrm>
        </p:spPr>
        <p:txBody>
          <a:bodyPr/>
          <a:lstStyle/>
          <a:p>
            <a:r>
              <a:rPr lang="fr-CH" sz="4000" dirty="0" err="1"/>
              <a:t>Outline</a:t>
            </a:r>
            <a:endParaRPr lang="en-US" sz="4000" dirty="0"/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971550" y="3395297"/>
            <a:ext cx="5211536" cy="62516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11</a:t>
            </a:fld>
            <a:endParaRPr kumimoji="0" lang="en-US"/>
          </a:p>
        </p:txBody>
      </p:sp>
      <p:sp>
        <p:nvSpPr>
          <p:cNvPr id="7" name="Rectangle 298"/>
          <p:cNvSpPr>
            <a:spLocks noChangeArrowheads="1"/>
          </p:cNvSpPr>
          <p:nvPr/>
        </p:nvSpPr>
        <p:spPr bwMode="auto">
          <a:xfrm>
            <a:off x="1001486" y="1647503"/>
            <a:ext cx="6923314" cy="417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10000"/>
              <a:buFont typeface="Wingdings" pitchFamily="2" charset="2"/>
              <a:buChar char="ü"/>
            </a:pPr>
            <a:r>
              <a:rPr lang="de-CH" sz="3200" b="0" dirty="0" smtClean="0">
                <a:cs typeface="Arial" charset="0"/>
              </a:rPr>
              <a:t>Bounded Quantum Storage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10000"/>
              <a:buFont typeface="Wingdings" pitchFamily="2" charset="2"/>
              <a:buChar char="ü"/>
            </a:pPr>
            <a:r>
              <a:rPr lang="de-CH" sz="3200" b="0" dirty="0" smtClean="0">
                <a:cs typeface="Arial" charset="0"/>
              </a:rPr>
              <a:t>The Protocol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10000"/>
              <a:buFont typeface="Wingdings" pitchFamily="2" charset="2"/>
              <a:buChar char="ü"/>
            </a:pPr>
            <a:r>
              <a:rPr lang="de-CH" sz="3200" b="0" dirty="0" smtClean="0">
                <a:cs typeface="Arial" charset="0"/>
              </a:rPr>
              <a:t>Noisy Quantum Storage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3200" b="0" dirty="0" smtClean="0">
                <a:cs typeface="Arial" charset="0"/>
              </a:rPr>
              <a:t>Secure Identification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3200" b="0" dirty="0" smtClean="0">
                <a:cs typeface="Arial" charset="0"/>
              </a:rPr>
              <a:t>Composability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3200" b="0" dirty="0" smtClean="0">
                <a:cs typeface="Arial" charset="0"/>
              </a:rPr>
              <a:t>Practical Problems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3200" b="0" dirty="0" smtClean="0">
                <a:cs typeface="Arial" charset="0"/>
              </a:rPr>
              <a:t>Future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105222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Secure Identification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12</a:t>
            </a:fld>
            <a:endParaRPr kumimoji="0" lang="en-US" dirty="0"/>
          </a:p>
        </p:txBody>
      </p:sp>
      <p:sp>
        <p:nvSpPr>
          <p:cNvPr id="147" name="Rectangle 298"/>
          <p:cNvSpPr>
            <a:spLocks noChangeArrowheads="1"/>
          </p:cNvSpPr>
          <p:nvPr/>
        </p:nvSpPr>
        <p:spPr bwMode="auto">
          <a:xfrm>
            <a:off x="355597" y="3759176"/>
            <a:ext cx="8512631" cy="309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goal: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3 classical messages, </a:t>
            </a:r>
            <a:br>
              <a:rPr lang="de-CH" sz="2400" b="0" dirty="0" smtClean="0">
                <a:cs typeface="Arial" charset="0"/>
              </a:rPr>
            </a:br>
            <a:r>
              <a:rPr lang="de-CH" sz="2400" b="0" dirty="0" smtClean="0">
                <a:cs typeface="Arial" charset="0"/>
              </a:rPr>
              <a:t>much </a:t>
            </a: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more efficient </a:t>
            </a:r>
            <a:r>
              <a:rPr lang="de-CH" sz="2400" b="0" dirty="0" smtClean="0">
                <a:cs typeface="Arial" charset="0"/>
              </a:rPr>
              <a:t>than relying on reduction to 1-2 OT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secure against adversaries with 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quant memory &lt; const 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can be made secure against </a:t>
            </a: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man-in-the middle attacks</a:t>
            </a:r>
          </a:p>
        </p:txBody>
      </p:sp>
      <p:sp>
        <p:nvSpPr>
          <p:cNvPr id="50" name="Rectangle 298"/>
          <p:cNvSpPr>
            <a:spLocks noChangeArrowheads="1"/>
          </p:cNvSpPr>
          <p:nvPr/>
        </p:nvSpPr>
        <p:spPr bwMode="auto">
          <a:xfrm>
            <a:off x="4760687" y="1008852"/>
            <a:ext cx="4639574" cy="50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000" b="0" dirty="0" smtClean="0">
                <a:cs typeface="Arial" charset="0"/>
              </a:rPr>
              <a:t>[Damgaard Fehr Salvail Schaffner 07]</a:t>
            </a: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3649405" y="3893661"/>
            <a:ext cx="1641993" cy="10121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endParaRPr lang="en-US" sz="1400" b="0" dirty="0" smtClean="0">
              <a:latin typeface="+mj-lt"/>
              <a:cs typeface="Arial" charset="0"/>
            </a:endParaRPr>
          </a:p>
          <a:p>
            <a:pPr algn="ctr" eaLnBrk="0" hangingPunct="0"/>
            <a:r>
              <a:rPr lang="en-US" sz="3600" b="0" dirty="0" smtClean="0">
                <a:latin typeface="+mj-lt"/>
                <a:cs typeface="Arial" charset="0"/>
              </a:rPr>
              <a:t>=</a:t>
            </a:r>
            <a:endParaRPr lang="en-US" sz="3600" b="0" dirty="0">
              <a:latin typeface="+mj-lt"/>
              <a:cs typeface="Arial" charset="0"/>
            </a:endParaRPr>
          </a:p>
        </p:txBody>
      </p:sp>
      <p:sp>
        <p:nvSpPr>
          <p:cNvPr id="75" name="Line 4"/>
          <p:cNvSpPr>
            <a:spLocks noChangeShapeType="1"/>
          </p:cNvSpPr>
          <p:nvPr/>
        </p:nvSpPr>
        <p:spPr bwMode="auto">
          <a:xfrm>
            <a:off x="2935904" y="4102866"/>
            <a:ext cx="55129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76" name="Line 5"/>
          <p:cNvSpPr>
            <a:spLocks noChangeShapeType="1"/>
          </p:cNvSpPr>
          <p:nvPr/>
        </p:nvSpPr>
        <p:spPr bwMode="auto">
          <a:xfrm>
            <a:off x="5460155" y="4699202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5415911" y="4122940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79" name="Rectangle 298"/>
          <p:cNvSpPr>
            <a:spLocks noChangeArrowheads="1"/>
          </p:cNvSpPr>
          <p:nvPr/>
        </p:nvSpPr>
        <p:spPr bwMode="auto">
          <a:xfrm>
            <a:off x="2518478" y="3823832"/>
            <a:ext cx="480130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a</a:t>
            </a:r>
            <a:endParaRPr lang="de-CH" sz="3200" b="0" baseline="-25000" dirty="0">
              <a:solidFill>
                <a:srgbClr val="0000FF"/>
              </a:solidFill>
              <a:latin typeface="Lucida Sans Unicode"/>
              <a:cs typeface="Arial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6050609" y="4472761"/>
            <a:ext cx="1961523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a</a:t>
            </a:r>
            <a:r>
              <a:rPr lang="de-CH" sz="3200" b="0" dirty="0" smtClean="0">
                <a:latin typeface="Lucida Sans Unicode"/>
                <a:cs typeface="Arial" charset="0"/>
              </a:rPr>
              <a:t> = </a:t>
            </a:r>
            <a:r>
              <a:rPr lang="de-CH" sz="3200" b="0" dirty="0" smtClean="0">
                <a:solidFill>
                  <a:srgbClr val="FF0000"/>
                </a:solidFill>
                <a:latin typeface="Lucida Sans Unicode"/>
                <a:cs typeface="Arial" charset="0"/>
              </a:rPr>
              <a:t>b</a:t>
            </a:r>
            <a:endParaRPr lang="de-CH" sz="3200" b="0" baseline="-25000" dirty="0">
              <a:solidFill>
                <a:srgbClr val="FF0000"/>
              </a:solidFill>
              <a:latin typeface="Lucida Sans Unicode"/>
              <a:cs typeface="Arial" charset="0"/>
            </a:endParaRPr>
          </a:p>
        </p:txBody>
      </p:sp>
      <p:sp>
        <p:nvSpPr>
          <p:cNvPr id="91" name="Rectangle 298"/>
          <p:cNvSpPr>
            <a:spLocks noChangeArrowheads="1"/>
          </p:cNvSpPr>
          <p:nvPr/>
        </p:nvSpPr>
        <p:spPr bwMode="auto">
          <a:xfrm>
            <a:off x="4308190" y="3971306"/>
            <a:ext cx="442438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latin typeface="Lucida Sans Unicode"/>
                <a:cs typeface="Arial" charset="0"/>
              </a:rPr>
              <a:t>?</a:t>
            </a:r>
            <a:endParaRPr lang="de-CH" sz="3200" b="0" baseline="-25000" dirty="0">
              <a:latin typeface="Lucida Sans Unicode"/>
              <a:cs typeface="Arial" charset="0"/>
            </a:endParaRPr>
          </a:p>
        </p:txBody>
      </p:sp>
      <p:sp>
        <p:nvSpPr>
          <p:cNvPr id="92" name="Rectangle 298"/>
          <p:cNvSpPr>
            <a:spLocks noChangeArrowheads="1"/>
          </p:cNvSpPr>
          <p:nvPr/>
        </p:nvSpPr>
        <p:spPr bwMode="auto">
          <a:xfrm>
            <a:off x="6497979" y="4325265"/>
            <a:ext cx="442438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400" b="0" dirty="0" smtClean="0">
                <a:latin typeface="Lucida Sans Unicode"/>
                <a:cs typeface="Arial" charset="0"/>
              </a:rPr>
              <a:t>?</a:t>
            </a:r>
            <a:endParaRPr lang="de-CH" sz="2400" b="0" baseline="-25000" dirty="0">
              <a:latin typeface="Lucida Sans Unicode"/>
              <a:cs typeface="Arial" charset="0"/>
            </a:endParaRPr>
          </a:p>
        </p:txBody>
      </p:sp>
      <p:sp>
        <p:nvSpPr>
          <p:cNvPr id="93" name="Rectangle 298"/>
          <p:cNvSpPr>
            <a:spLocks noChangeArrowheads="1"/>
          </p:cNvSpPr>
          <p:nvPr/>
        </p:nvSpPr>
        <p:spPr bwMode="auto">
          <a:xfrm>
            <a:off x="6021112" y="3838579"/>
            <a:ext cx="548019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FF0000"/>
                </a:solidFill>
                <a:latin typeface="Lucida Sans Unicode"/>
                <a:cs typeface="Arial" charset="0"/>
              </a:rPr>
              <a:t>b</a:t>
            </a:r>
            <a:endParaRPr lang="de-CH" sz="3200" b="0" baseline="-25000" dirty="0">
              <a:solidFill>
                <a:srgbClr val="FF0000"/>
              </a:solidFill>
              <a:latin typeface="Lucida Sans Unicode"/>
              <a:cs typeface="Arial" charset="0"/>
            </a:endParaRPr>
          </a:p>
        </p:txBody>
      </p:sp>
      <p:sp>
        <p:nvSpPr>
          <p:cNvPr id="94" name="Line 5"/>
          <p:cNvSpPr>
            <a:spLocks noChangeShapeType="1"/>
          </p:cNvSpPr>
          <p:nvPr/>
        </p:nvSpPr>
        <p:spPr bwMode="auto">
          <a:xfrm>
            <a:off x="2920152" y="4684687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95" name="Rectangle 298"/>
          <p:cNvSpPr>
            <a:spLocks noChangeArrowheads="1"/>
          </p:cNvSpPr>
          <p:nvPr/>
        </p:nvSpPr>
        <p:spPr bwMode="auto">
          <a:xfrm>
            <a:off x="1710833" y="4458246"/>
            <a:ext cx="1287779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200" b="0" dirty="0" smtClean="0">
                <a:solidFill>
                  <a:srgbClr val="0000FF"/>
                </a:solidFill>
                <a:latin typeface="Lucida Sans Unicode"/>
                <a:cs typeface="Arial" charset="0"/>
              </a:rPr>
              <a:t>a</a:t>
            </a:r>
            <a:r>
              <a:rPr lang="de-CH" sz="3200" b="0" dirty="0" smtClean="0">
                <a:latin typeface="Lucida Sans Unicode"/>
                <a:cs typeface="Arial" charset="0"/>
              </a:rPr>
              <a:t> = </a:t>
            </a:r>
            <a:r>
              <a:rPr lang="de-CH" sz="3200" b="0" dirty="0" smtClean="0">
                <a:solidFill>
                  <a:srgbClr val="FF0000"/>
                </a:solidFill>
                <a:latin typeface="Lucida Sans Unicode"/>
                <a:cs typeface="Arial" charset="0"/>
              </a:rPr>
              <a:t>b</a:t>
            </a:r>
            <a:endParaRPr lang="de-CH" sz="3200" b="0" baseline="-25000" dirty="0">
              <a:solidFill>
                <a:srgbClr val="FF0000"/>
              </a:solidFill>
              <a:latin typeface="Lucida Sans Unicode"/>
              <a:cs typeface="Arial" charset="0"/>
            </a:endParaRPr>
          </a:p>
        </p:txBody>
      </p:sp>
      <p:sp>
        <p:nvSpPr>
          <p:cNvPr id="96" name="Rectangle 298"/>
          <p:cNvSpPr>
            <a:spLocks noChangeArrowheads="1"/>
          </p:cNvSpPr>
          <p:nvPr/>
        </p:nvSpPr>
        <p:spPr bwMode="auto">
          <a:xfrm>
            <a:off x="2143689" y="4310750"/>
            <a:ext cx="442438" cy="4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400" b="0" dirty="0" smtClean="0">
                <a:latin typeface="Lucida Sans Unicode"/>
                <a:cs typeface="Arial" charset="0"/>
              </a:rPr>
              <a:t>?</a:t>
            </a:r>
            <a:endParaRPr lang="de-CH" sz="2400" b="0" baseline="-25000" dirty="0">
              <a:latin typeface="Lucida Sans Unicode"/>
              <a:cs typeface="Arial" charset="0"/>
            </a:endParaRPr>
          </a:p>
        </p:txBody>
      </p:sp>
      <p:sp>
        <p:nvSpPr>
          <p:cNvPr id="98" name="Line 8"/>
          <p:cNvSpPr>
            <a:spLocks noChangeShapeType="1"/>
          </p:cNvSpPr>
          <p:nvPr/>
        </p:nvSpPr>
        <p:spPr bwMode="auto">
          <a:xfrm>
            <a:off x="3401331" y="3089721"/>
            <a:ext cx="208008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99" name="Line 8"/>
          <p:cNvSpPr>
            <a:spLocks noChangeShapeType="1"/>
          </p:cNvSpPr>
          <p:nvPr/>
        </p:nvSpPr>
        <p:spPr bwMode="auto">
          <a:xfrm>
            <a:off x="3401331" y="3300179"/>
            <a:ext cx="208008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3430360" y="1709046"/>
            <a:ext cx="2135414" cy="441545"/>
            <a:chOff x="3531958" y="1810644"/>
            <a:chExt cx="2135414" cy="441545"/>
          </a:xfrm>
        </p:grpSpPr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3531958" y="2252189"/>
              <a:ext cx="20800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2" name="Picture 51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571868" y="1810644"/>
              <a:ext cx="2095504" cy="33528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3" name="Group 74"/>
          <p:cNvGrpSpPr/>
          <p:nvPr/>
        </p:nvGrpSpPr>
        <p:grpSpPr>
          <a:xfrm>
            <a:off x="927044" y="1394337"/>
            <a:ext cx="2260600" cy="461297"/>
            <a:chOff x="5444203" y="2740895"/>
            <a:chExt cx="2260600" cy="461297"/>
          </a:xfrm>
        </p:grpSpPr>
        <p:grpSp>
          <p:nvGrpSpPr>
            <p:cNvPr id="54" name="Group 94"/>
            <p:cNvGrpSpPr/>
            <p:nvPr/>
          </p:nvGrpSpPr>
          <p:grpSpPr>
            <a:xfrm>
              <a:off x="6358603" y="2755643"/>
              <a:ext cx="431800" cy="431800"/>
              <a:chOff x="6609326" y="2787752"/>
              <a:chExt cx="431800" cy="431800"/>
            </a:xfrm>
          </p:grpSpPr>
          <p:sp>
            <p:nvSpPr>
              <p:cNvPr id="67" name="Oval 115"/>
              <p:cNvSpPr>
                <a:spLocks noChangeArrowheads="1"/>
              </p:cNvSpPr>
              <p:nvPr/>
            </p:nvSpPr>
            <p:spPr bwMode="auto">
              <a:xfrm rot="2700000">
                <a:off x="6609326" y="27877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68" name="Line 116"/>
              <p:cNvSpPr>
                <a:spLocks noChangeShapeType="1"/>
              </p:cNvSpPr>
              <p:nvPr/>
            </p:nvSpPr>
            <p:spPr bwMode="auto">
              <a:xfrm rot="8100000">
                <a:off x="6812526" y="2809977"/>
                <a:ext cx="6350" cy="36195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55" name="Group 95"/>
            <p:cNvGrpSpPr/>
            <p:nvPr/>
          </p:nvGrpSpPr>
          <p:grpSpPr>
            <a:xfrm>
              <a:off x="7273003" y="2740895"/>
              <a:ext cx="431800" cy="431800"/>
              <a:chOff x="6609326" y="2340077"/>
              <a:chExt cx="431800" cy="431800"/>
            </a:xfrm>
          </p:grpSpPr>
          <p:sp>
            <p:nvSpPr>
              <p:cNvPr id="65" name="Oval 117"/>
              <p:cNvSpPr>
                <a:spLocks noChangeArrowheads="1"/>
              </p:cNvSpPr>
              <p:nvPr/>
            </p:nvSpPr>
            <p:spPr bwMode="auto">
              <a:xfrm>
                <a:off x="6609326" y="234007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66" name="Line 118"/>
              <p:cNvSpPr>
                <a:spLocks noChangeShapeType="1"/>
              </p:cNvSpPr>
              <p:nvPr/>
            </p:nvSpPr>
            <p:spPr bwMode="auto">
              <a:xfrm rot="16200000">
                <a:off x="6847451" y="2397227"/>
                <a:ext cx="1588" cy="31908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56" name="Group 93"/>
            <p:cNvGrpSpPr/>
            <p:nvPr/>
          </p:nvGrpSpPr>
          <p:grpSpPr>
            <a:xfrm>
              <a:off x="6815803" y="2755643"/>
              <a:ext cx="431800" cy="431800"/>
              <a:chOff x="6609326" y="3248127"/>
              <a:chExt cx="431800" cy="431800"/>
            </a:xfrm>
          </p:grpSpPr>
          <p:sp>
            <p:nvSpPr>
              <p:cNvPr id="63" name="Oval 119"/>
              <p:cNvSpPr>
                <a:spLocks noChangeArrowheads="1"/>
              </p:cNvSpPr>
              <p:nvPr/>
            </p:nvSpPr>
            <p:spPr bwMode="auto">
              <a:xfrm>
                <a:off x="6609326" y="324812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64" name="Line 120"/>
              <p:cNvSpPr>
                <a:spLocks noChangeShapeType="1"/>
              </p:cNvSpPr>
              <p:nvPr/>
            </p:nvSpPr>
            <p:spPr bwMode="auto">
              <a:xfrm rot="10800000">
                <a:off x="6825226" y="3268765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57" name="Group 92"/>
            <p:cNvGrpSpPr/>
            <p:nvPr/>
          </p:nvGrpSpPr>
          <p:grpSpPr>
            <a:xfrm>
              <a:off x="5901403" y="2755643"/>
              <a:ext cx="431800" cy="431800"/>
              <a:chOff x="6609326" y="3703740"/>
              <a:chExt cx="431800" cy="431800"/>
            </a:xfrm>
          </p:grpSpPr>
          <p:sp>
            <p:nvSpPr>
              <p:cNvPr id="61" name="Oval 121"/>
              <p:cNvSpPr>
                <a:spLocks noChangeArrowheads="1"/>
              </p:cNvSpPr>
              <p:nvPr/>
            </p:nvSpPr>
            <p:spPr bwMode="auto">
              <a:xfrm>
                <a:off x="6609326" y="3703740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62" name="Line 122"/>
              <p:cNvSpPr>
                <a:spLocks noChangeShapeType="1"/>
              </p:cNvSpPr>
              <p:nvPr/>
            </p:nvSpPr>
            <p:spPr bwMode="auto">
              <a:xfrm rot="10800000">
                <a:off x="6825226" y="3724377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58" name="Group 91"/>
            <p:cNvGrpSpPr/>
            <p:nvPr/>
          </p:nvGrpSpPr>
          <p:grpSpPr>
            <a:xfrm>
              <a:off x="5444203" y="2770392"/>
              <a:ext cx="431800" cy="431800"/>
              <a:chOff x="6609326" y="4159352"/>
              <a:chExt cx="431800" cy="431800"/>
            </a:xfrm>
          </p:grpSpPr>
          <p:sp>
            <p:nvSpPr>
              <p:cNvPr id="59" name="Oval 123"/>
              <p:cNvSpPr>
                <a:spLocks noChangeArrowheads="1"/>
              </p:cNvSpPr>
              <p:nvPr/>
            </p:nvSpPr>
            <p:spPr bwMode="auto">
              <a:xfrm rot="2700000">
                <a:off x="6609326" y="41593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60" name="Line 124"/>
              <p:cNvSpPr>
                <a:spLocks noChangeShapeType="1"/>
              </p:cNvSpPr>
              <p:nvPr/>
            </p:nvSpPr>
            <p:spPr bwMode="auto">
              <a:xfrm rot="13500000">
                <a:off x="6836339" y="4183165"/>
                <a:ext cx="0" cy="35560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</p:grpSp>
      <p:sp>
        <p:nvSpPr>
          <p:cNvPr id="69" name="Rectangle 68"/>
          <p:cNvSpPr/>
          <p:nvPr/>
        </p:nvSpPr>
        <p:spPr>
          <a:xfrm>
            <a:off x="5936343" y="1393372"/>
            <a:ext cx="3033486" cy="740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204"/>
          <p:cNvGrpSpPr/>
          <p:nvPr/>
        </p:nvGrpSpPr>
        <p:grpSpPr>
          <a:xfrm>
            <a:off x="5971974" y="1414669"/>
            <a:ext cx="865187" cy="792163"/>
            <a:chOff x="5177248" y="2526481"/>
            <a:chExt cx="865187" cy="792163"/>
          </a:xfrm>
        </p:grpSpPr>
        <p:sp>
          <p:nvSpPr>
            <p:cNvPr id="71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72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97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pic>
        <p:nvPicPr>
          <p:cNvPr id="103" name="Picture 4" descr="j009157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39402" y="1906322"/>
            <a:ext cx="635584" cy="965541"/>
          </a:xfrm>
          <a:prstGeom prst="rect">
            <a:avLst/>
          </a:prstGeom>
          <a:noFill/>
        </p:spPr>
      </p:pic>
      <p:pic>
        <p:nvPicPr>
          <p:cNvPr id="104" name="Picture 5" descr="j009160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86646" y="1938194"/>
            <a:ext cx="774728" cy="878025"/>
          </a:xfrm>
          <a:prstGeom prst="rect">
            <a:avLst/>
          </a:prstGeom>
          <a:noFill/>
        </p:spPr>
      </p:pic>
      <p:pic>
        <p:nvPicPr>
          <p:cNvPr id="105" name="Picture 10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6739" y="2028359"/>
            <a:ext cx="1760228" cy="725885"/>
          </a:xfrm>
          <a:prstGeom prst="rect">
            <a:avLst/>
          </a:prstGeom>
          <a:noFill/>
          <a:ln/>
          <a:effectLst/>
        </p:spPr>
      </p:pic>
      <p:pic>
        <p:nvPicPr>
          <p:cNvPr id="106" name="Picture 10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30860" y="2015175"/>
            <a:ext cx="1815547" cy="335280"/>
          </a:xfrm>
          <a:prstGeom prst="rect">
            <a:avLst/>
          </a:prstGeom>
          <a:noFill/>
          <a:ln/>
          <a:effectLst/>
        </p:spPr>
      </p:pic>
      <p:pic>
        <p:nvPicPr>
          <p:cNvPr id="107" name="Picture 10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94094" y="2405734"/>
            <a:ext cx="1872543" cy="335280"/>
          </a:xfrm>
          <a:prstGeom prst="rect">
            <a:avLst/>
          </a:prstGeom>
          <a:noFill/>
          <a:ln/>
          <a:effectLst/>
        </p:spPr>
      </p:pic>
      <p:grpSp>
        <p:nvGrpSpPr>
          <p:cNvPr id="108" name="Group 107"/>
          <p:cNvGrpSpPr/>
          <p:nvPr/>
        </p:nvGrpSpPr>
        <p:grpSpPr>
          <a:xfrm>
            <a:off x="3430360" y="2463797"/>
            <a:ext cx="2080083" cy="335640"/>
            <a:chOff x="3531958" y="2725049"/>
            <a:chExt cx="2080083" cy="335640"/>
          </a:xfrm>
        </p:grpSpPr>
        <p:sp>
          <p:nvSpPr>
            <p:cNvPr id="109" name="Line 8"/>
            <p:cNvSpPr>
              <a:spLocks noChangeShapeType="1"/>
            </p:cNvSpPr>
            <p:nvPr/>
          </p:nvSpPr>
          <p:spPr bwMode="auto">
            <a:xfrm>
              <a:off x="3531958" y="3060689"/>
              <a:ext cx="20800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10" name="Picture 109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478388" y="2725049"/>
              <a:ext cx="196139" cy="222961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14" name="Line 8"/>
          <p:cNvSpPr>
            <a:spLocks noChangeShapeType="1"/>
          </p:cNvSpPr>
          <p:nvPr/>
        </p:nvSpPr>
        <p:spPr bwMode="auto">
          <a:xfrm>
            <a:off x="3386817" y="3496123"/>
            <a:ext cx="208008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115" name="Picture 114" descr="pinnen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83120" y="3947971"/>
            <a:ext cx="1364342" cy="10453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5.20231E-7 L 0.62222 5.2023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uiExpand="1" build="p"/>
      <p:bldP spid="98" grpId="0" animBg="1"/>
      <p:bldP spid="99" grpId="0" animBg="1"/>
      <p:bldP spid="1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53803" y="1791607"/>
            <a:ext cx="1114425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" y="1733550"/>
            <a:ext cx="1114425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105222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Man-In-The-Middle Security and QKD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13</a:t>
            </a:fld>
            <a:endParaRPr kumimoji="0" lang="en-US" dirty="0"/>
          </a:p>
        </p:txBody>
      </p:sp>
      <p:sp>
        <p:nvSpPr>
          <p:cNvPr id="147" name="Rectangle 298"/>
          <p:cNvSpPr>
            <a:spLocks noChangeArrowheads="1"/>
          </p:cNvSpPr>
          <p:nvPr/>
        </p:nvSpPr>
        <p:spPr bwMode="auto">
          <a:xfrm>
            <a:off x="205697" y="4832307"/>
            <a:ext cx="8758421" cy="193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non-trivial extension </a:t>
            </a:r>
            <a:r>
              <a:rPr lang="de-CH" sz="2400" b="0" dirty="0" smtClean="0">
                <a:cs typeface="Arial" charset="0"/>
              </a:rPr>
              <a:t>is also secure against </a:t>
            </a: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man-in-the middle attacks</a:t>
            </a:r>
            <a:r>
              <a:rPr lang="de-CH" sz="2400" b="0" dirty="0" smtClean="0">
                <a:cs typeface="Arial" charset="0"/>
              </a:rPr>
              <a:t> (while preserving original security)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QKD: key     can be reused, even if scheme is disrupted, i.e. </a:t>
            </a:r>
            <a:br>
              <a:rPr lang="de-CH" sz="2400" b="0" dirty="0" smtClean="0">
                <a:cs typeface="Arial" charset="0"/>
              </a:rPr>
            </a:b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q-memory bounded </a:t>
            </a:r>
            <a:r>
              <a:rPr lang="de-CH" sz="2400" b="0" dirty="0" smtClean="0">
                <a:cs typeface="Arial" charset="0"/>
              </a:rPr>
              <a:t>Eve cannot make honest players run out of auth key.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0" name="Rectangle 298"/>
          <p:cNvSpPr>
            <a:spLocks noChangeArrowheads="1"/>
          </p:cNvSpPr>
          <p:nvPr/>
        </p:nvSpPr>
        <p:spPr bwMode="auto">
          <a:xfrm>
            <a:off x="4760687" y="1008852"/>
            <a:ext cx="4639574" cy="50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000" b="0" dirty="0" smtClean="0">
                <a:cs typeface="Arial" charset="0"/>
              </a:rPr>
              <a:t>[Damgaard Fehr Salvail Schaffner 07]</a:t>
            </a:r>
          </a:p>
        </p:txBody>
      </p:sp>
      <p:sp>
        <p:nvSpPr>
          <p:cNvPr id="98" name="Line 8"/>
          <p:cNvSpPr>
            <a:spLocks noChangeShapeType="1"/>
          </p:cNvSpPr>
          <p:nvPr/>
        </p:nvSpPr>
        <p:spPr bwMode="auto">
          <a:xfrm>
            <a:off x="3401331" y="3089721"/>
            <a:ext cx="208008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99" name="Line 8"/>
          <p:cNvSpPr>
            <a:spLocks noChangeShapeType="1"/>
          </p:cNvSpPr>
          <p:nvPr/>
        </p:nvSpPr>
        <p:spPr bwMode="auto">
          <a:xfrm>
            <a:off x="3401331" y="3300179"/>
            <a:ext cx="208008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3" name="Group 48"/>
          <p:cNvGrpSpPr/>
          <p:nvPr/>
        </p:nvGrpSpPr>
        <p:grpSpPr>
          <a:xfrm>
            <a:off x="3430360" y="1709046"/>
            <a:ext cx="2135414" cy="441545"/>
            <a:chOff x="3531958" y="1810644"/>
            <a:chExt cx="2135414" cy="441545"/>
          </a:xfrm>
        </p:grpSpPr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3531958" y="2252189"/>
              <a:ext cx="20800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2" name="Picture 51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571868" y="1810644"/>
              <a:ext cx="2095504" cy="335280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03" name="Picture 4" descr="j009157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39402" y="1906322"/>
            <a:ext cx="635584" cy="965541"/>
          </a:xfrm>
          <a:prstGeom prst="rect">
            <a:avLst/>
          </a:prstGeom>
          <a:noFill/>
        </p:spPr>
      </p:pic>
      <p:pic>
        <p:nvPicPr>
          <p:cNvPr id="104" name="Picture 5" descr="j009160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86646" y="1938194"/>
            <a:ext cx="774728" cy="878025"/>
          </a:xfrm>
          <a:prstGeom prst="rect">
            <a:avLst/>
          </a:prstGeom>
          <a:noFill/>
        </p:spPr>
      </p:pic>
      <p:grpSp>
        <p:nvGrpSpPr>
          <p:cNvPr id="12" name="Group 107"/>
          <p:cNvGrpSpPr/>
          <p:nvPr/>
        </p:nvGrpSpPr>
        <p:grpSpPr>
          <a:xfrm>
            <a:off x="3430360" y="2463797"/>
            <a:ext cx="2080083" cy="335640"/>
            <a:chOff x="3531958" y="2725049"/>
            <a:chExt cx="2080083" cy="335640"/>
          </a:xfrm>
        </p:grpSpPr>
        <p:sp>
          <p:nvSpPr>
            <p:cNvPr id="109" name="Line 8"/>
            <p:cNvSpPr>
              <a:spLocks noChangeShapeType="1"/>
            </p:cNvSpPr>
            <p:nvPr/>
          </p:nvSpPr>
          <p:spPr bwMode="auto">
            <a:xfrm>
              <a:off x="3531958" y="3060689"/>
              <a:ext cx="20800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10" name="Picture 10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478388" y="2725049"/>
              <a:ext cx="196139" cy="222961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14" name="Line 8"/>
          <p:cNvSpPr>
            <a:spLocks noChangeShapeType="1"/>
          </p:cNvSpPr>
          <p:nvPr/>
        </p:nvSpPr>
        <p:spPr bwMode="auto">
          <a:xfrm>
            <a:off x="3386817" y="3496123"/>
            <a:ext cx="208008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1037" name="Picture 13" descr="j014123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96216" y="3806523"/>
            <a:ext cx="1029155" cy="85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8" name="Cloud Callout 117"/>
          <p:cNvSpPr/>
          <p:nvPr/>
        </p:nvSpPr>
        <p:spPr>
          <a:xfrm>
            <a:off x="1103084" y="1349835"/>
            <a:ext cx="1262741" cy="740224"/>
          </a:xfrm>
          <a:prstGeom prst="cloudCallout">
            <a:avLst>
              <a:gd name="adj1" fmla="val 64242"/>
              <a:gd name="adj2" fmla="val 4453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PIN</a:t>
            </a:r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Cloud Callout 118"/>
          <p:cNvSpPr/>
          <p:nvPr/>
        </p:nvSpPr>
        <p:spPr>
          <a:xfrm>
            <a:off x="6647540" y="1335320"/>
            <a:ext cx="1248232" cy="754738"/>
          </a:xfrm>
          <a:prstGeom prst="cloudCallout">
            <a:avLst>
              <a:gd name="adj1" fmla="val -74061"/>
              <a:gd name="adj2" fmla="val 3495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PIN</a:t>
            </a:r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4" name="Picture 12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9794" y="2696017"/>
            <a:ext cx="984290" cy="351983"/>
          </a:xfrm>
          <a:prstGeom prst="rect">
            <a:avLst/>
          </a:prstGeom>
          <a:noFill/>
          <a:ln/>
          <a:effectLst/>
        </p:spPr>
      </p:pic>
      <p:pic>
        <p:nvPicPr>
          <p:cNvPr id="128" name="Picture 12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06976" y="2754074"/>
            <a:ext cx="903115" cy="322955"/>
          </a:xfrm>
          <a:prstGeom prst="rect">
            <a:avLst/>
          </a:prstGeom>
          <a:noFill/>
          <a:ln/>
          <a:effectLst/>
        </p:spPr>
      </p:pic>
      <p:sp>
        <p:nvSpPr>
          <p:cNvPr id="129" name="Oval 2"/>
          <p:cNvSpPr>
            <a:spLocks noChangeArrowheads="1"/>
          </p:cNvSpPr>
          <p:nvPr/>
        </p:nvSpPr>
        <p:spPr bwMode="auto">
          <a:xfrm>
            <a:off x="3709080" y="2801257"/>
            <a:ext cx="1719262" cy="624114"/>
          </a:xfrm>
          <a:prstGeom prst="ellipse">
            <a:avLst/>
          </a:prstGeom>
          <a:solidFill>
            <a:srgbClr val="9B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1" name="Picture 13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44109" y="2957273"/>
            <a:ext cx="1267725" cy="366498"/>
          </a:xfrm>
          <a:prstGeom prst="rect">
            <a:avLst/>
          </a:prstGeom>
          <a:noFill/>
          <a:ln/>
          <a:effectLst/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3323771" y="3033486"/>
            <a:ext cx="319315" cy="841828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Freeform 23"/>
          <p:cNvSpPr>
            <a:spLocks/>
          </p:cNvSpPr>
          <p:nvPr/>
        </p:nvSpPr>
        <p:spPr bwMode="auto">
          <a:xfrm>
            <a:off x="6381296" y="3139396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 descr="BS00996_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6181725" y="3992335"/>
            <a:ext cx="647700" cy="484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1049" name="Picture 25" descr="BS00996_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1556884" y="3934277"/>
            <a:ext cx="647700" cy="484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050" name="Freeform 26"/>
          <p:cNvSpPr>
            <a:spLocks/>
          </p:cNvSpPr>
          <p:nvPr/>
        </p:nvSpPr>
        <p:spPr bwMode="auto">
          <a:xfrm rot="563765">
            <a:off x="1857603" y="3110594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4" name="Picture 13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67884" y="5694050"/>
            <a:ext cx="316378" cy="28052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uiExpand="1" build="p"/>
      <p:bldP spid="129" grpId="0" animBg="1"/>
      <p:bldP spid="1038" grpId="0" animBg="1"/>
      <p:bldP spid="1047" grpId="0" animBg="1"/>
      <p:bldP spid="10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105222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Composable</a:t>
            </a:r>
            <a:r>
              <a:rPr lang="en-US" sz="4000" dirty="0" smtClean="0"/>
              <a:t> Security Definitions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14</a:t>
            </a:fld>
            <a:endParaRPr kumimoji="0" lang="en-US" dirty="0"/>
          </a:p>
        </p:txBody>
      </p:sp>
      <p:sp>
        <p:nvSpPr>
          <p:cNvPr id="147" name="Rectangle 298"/>
          <p:cNvSpPr>
            <a:spLocks noChangeArrowheads="1"/>
          </p:cNvSpPr>
          <p:nvPr/>
        </p:nvSpPr>
        <p:spPr bwMode="auto">
          <a:xfrm>
            <a:off x="355598" y="1291797"/>
            <a:ext cx="8498116" cy="522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goal: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want to use primitive in an 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classical outer </a:t>
            </a:r>
            <a:r>
              <a:rPr lang="de-CH" sz="2400" b="0" dirty="0" smtClean="0">
                <a:cs typeface="Arial" charset="0"/>
              </a:rPr>
              <a:t>protocol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or compose it with other 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quantum</a:t>
            </a:r>
            <a:r>
              <a:rPr lang="de-CH" sz="2400" b="0" dirty="0" smtClean="0">
                <a:cs typeface="Arial" charset="0"/>
              </a:rPr>
              <a:t> protocols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subtle</a:t>
            </a:r>
            <a:r>
              <a:rPr lang="de-CH" sz="2400" b="0" dirty="0" smtClean="0">
                <a:cs typeface="Arial" charset="0"/>
              </a:rPr>
              <a:t> in the quantum domain, quantum information </a:t>
            </a:r>
            <a:br>
              <a:rPr lang="de-CH" sz="2400" b="0" dirty="0" smtClean="0">
                <a:cs typeface="Arial" charset="0"/>
              </a:rPr>
            </a:b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cannot be copied</a:t>
            </a:r>
            <a:r>
              <a:rPr lang="de-CH" sz="2400" b="0" dirty="0" smtClean="0">
                <a:cs typeface="Arial" charset="0"/>
              </a:rPr>
              <a:t> and carried through to the end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need the right 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security definitions</a:t>
            </a:r>
            <a:r>
              <a:rPr lang="de-CH" sz="2400" b="0" dirty="0" smtClean="0">
                <a:cs typeface="Arial" charset="0"/>
              </a:rPr>
              <a:t>!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general frameworks</a:t>
            </a:r>
            <a:r>
              <a:rPr lang="de-CH" sz="2400" b="0" dirty="0" smtClean="0">
                <a:cs typeface="Arial" charset="0"/>
              </a:rPr>
              <a:t>: [</a:t>
            </a:r>
            <a:r>
              <a:rPr lang="en-US" sz="2400" b="0" dirty="0" smtClean="0">
                <a:cs typeface="Arial" charset="0"/>
              </a:rPr>
              <a:t>Ben-Or </a:t>
            </a:r>
            <a:r>
              <a:rPr lang="en-US" sz="2400" b="0" dirty="0" err="1" smtClean="0">
                <a:cs typeface="Arial" charset="0"/>
              </a:rPr>
              <a:t>Mayers</a:t>
            </a:r>
            <a:r>
              <a:rPr lang="en-US" sz="2400" b="0" dirty="0" smtClean="0">
                <a:cs typeface="Arial" charset="0"/>
              </a:rPr>
              <a:t> 02], [Unruh 04]</a:t>
            </a:r>
            <a:endParaRPr lang="de-CH" sz="24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simulation-based definitions </a:t>
            </a:r>
            <a:r>
              <a:rPr lang="de-CH" sz="2400" b="0" dirty="0" smtClean="0">
                <a:cs typeface="Arial" charset="0"/>
              </a:rPr>
              <a:t>allow for sequential composition</a:t>
            </a:r>
          </a:p>
        </p:txBody>
      </p:sp>
      <p:sp>
        <p:nvSpPr>
          <p:cNvPr id="50" name="Rectangle 298"/>
          <p:cNvSpPr>
            <a:spLocks noChangeArrowheads="1"/>
          </p:cNvSpPr>
          <p:nvPr/>
        </p:nvSpPr>
        <p:spPr bwMode="auto">
          <a:xfrm>
            <a:off x="2569029" y="994337"/>
            <a:ext cx="6574971" cy="50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000" b="0" dirty="0" smtClean="0">
                <a:cs typeface="Arial" charset="0"/>
              </a:rPr>
              <a:t>[Wehner Wullschleger 08, Fehr Schaffner 09, Unruh 09]</a:t>
            </a: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3743976" y="1513277"/>
            <a:ext cx="1656048" cy="8960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r>
              <a:rPr lang="en-US" sz="2800" b="0" dirty="0" smtClean="0">
                <a:cs typeface="Arial" charset="0"/>
              </a:rPr>
              <a:t>1-2 OT</a:t>
            </a:r>
            <a:endParaRPr lang="en-US" sz="2800" b="0" dirty="0">
              <a:cs typeface="Arial" charset="0"/>
            </a:endParaRPr>
          </a:p>
        </p:txBody>
      </p:sp>
      <p:sp>
        <p:nvSpPr>
          <p:cNvPr id="51" name="Line 4"/>
          <p:cNvSpPr>
            <a:spLocks noChangeShapeType="1"/>
          </p:cNvSpPr>
          <p:nvPr/>
        </p:nvSpPr>
        <p:spPr bwMode="auto">
          <a:xfrm>
            <a:off x="3096019" y="1944646"/>
            <a:ext cx="55129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2" name="Line 5"/>
          <p:cNvSpPr>
            <a:spLocks noChangeShapeType="1"/>
          </p:cNvSpPr>
          <p:nvPr/>
        </p:nvSpPr>
        <p:spPr bwMode="auto">
          <a:xfrm>
            <a:off x="5474428" y="2260763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5474428" y="1684501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54" name="Picture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84829" y="1781574"/>
            <a:ext cx="889714" cy="356311"/>
          </a:xfrm>
          <a:prstGeom prst="rect">
            <a:avLst/>
          </a:prstGeom>
          <a:noFill/>
          <a:ln/>
          <a:effectLst/>
        </p:spPr>
      </p:pic>
      <p:pic>
        <p:nvPicPr>
          <p:cNvPr id="55" name="Picture 5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3277" y="1520316"/>
            <a:ext cx="1563932" cy="390449"/>
          </a:xfrm>
          <a:prstGeom prst="rect">
            <a:avLst/>
          </a:prstGeom>
          <a:noFill/>
          <a:ln/>
          <a:effectLst/>
        </p:spPr>
      </p:pic>
      <p:pic>
        <p:nvPicPr>
          <p:cNvPr id="56" name="Picture 5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38429" y="2086374"/>
            <a:ext cx="426720" cy="3563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105222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Practical Problems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15</a:t>
            </a:fld>
            <a:endParaRPr kumimoji="0" lang="en-US" dirty="0"/>
          </a:p>
        </p:txBody>
      </p:sp>
      <p:sp>
        <p:nvSpPr>
          <p:cNvPr id="147" name="Rectangle 298"/>
          <p:cNvSpPr>
            <a:spLocks noChangeArrowheads="1"/>
          </p:cNvSpPr>
          <p:nvPr/>
        </p:nvSpPr>
        <p:spPr bwMode="auto">
          <a:xfrm>
            <a:off x="355598" y="1349829"/>
            <a:ext cx="8498116" cy="516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imperfections</a:t>
            </a:r>
            <a:r>
              <a:rPr lang="de-CH" sz="2400" b="0" dirty="0" smtClean="0">
                <a:cs typeface="Arial" charset="0"/>
              </a:rPr>
              <a:t> similar to QKD: 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approximation to </a:t>
            </a: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single-photon sources </a:t>
            </a:r>
            <a:r>
              <a:rPr lang="de-CH" sz="2400" b="0" dirty="0" smtClean="0">
                <a:cs typeface="Arial" charset="0"/>
              </a:rPr>
              <a:t>(weak coherent pulses or parametric-down-conversion)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erasures</a:t>
            </a:r>
            <a:r>
              <a:rPr lang="de-CH" sz="2400" b="0" dirty="0" smtClean="0">
                <a:cs typeface="Arial" charset="0"/>
              </a:rPr>
              <a:t> in the channel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bit errors </a:t>
            </a:r>
            <a:r>
              <a:rPr lang="de-CH" sz="2400" b="0" dirty="0" smtClean="0">
                <a:cs typeface="Arial" charset="0"/>
              </a:rPr>
              <a:t>in the channel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dark counts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...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solutions</a:t>
            </a:r>
            <a:r>
              <a:rPr lang="de-CH" sz="2400" b="0" dirty="0" smtClean="0">
                <a:cs typeface="Arial" charset="0"/>
              </a:rPr>
              <a:t>: adapted security analyses, error-correction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computational efficiency </a:t>
            </a:r>
            <a:r>
              <a:rPr lang="de-CH" sz="2400" b="0" dirty="0" smtClean="0">
                <a:cs typeface="Arial" charset="0"/>
              </a:rPr>
              <a:t>of classical post-processing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physical size </a:t>
            </a:r>
            <a:r>
              <a:rPr lang="de-CH" sz="2400" b="0" dirty="0" smtClean="0">
                <a:cs typeface="Arial" charset="0"/>
              </a:rPr>
              <a:t>of devices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 smtClean="0">
              <a:cs typeface="Arial" charset="0"/>
            </a:endParaRPr>
          </a:p>
        </p:txBody>
      </p:sp>
      <p:sp>
        <p:nvSpPr>
          <p:cNvPr id="50" name="Rectangle 298"/>
          <p:cNvSpPr>
            <a:spLocks noChangeArrowheads="1"/>
          </p:cNvSpPr>
          <p:nvPr/>
        </p:nvSpPr>
        <p:spPr bwMode="auto">
          <a:xfrm>
            <a:off x="5370286" y="994337"/>
            <a:ext cx="3773714" cy="50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000" b="0" dirty="0" smtClean="0">
                <a:cs typeface="Arial" charset="0"/>
              </a:rPr>
              <a:t>[Wehner Curty Lo Schaffner 09]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07428" y="2670628"/>
            <a:ext cx="3657600" cy="15530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	 ̶̶	</a:t>
            </a:r>
            <a:r>
              <a:rPr lang="de-CH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de-CH" sz="24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trusted peer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+</a:t>
            </a:r>
            <a:r>
              <a:rPr lang="de-CH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CH" sz="24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shorter</a:t>
            </a:r>
            <a:r>
              <a:rPr lang="de-CH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distances</a:t>
            </a: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uiExpand="1" build="p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816" name="Rectangle 40"/>
          <p:cNvSpPr>
            <a:spLocks noChangeArrowheads="1"/>
          </p:cNvSpPr>
          <p:nvPr/>
        </p:nvSpPr>
        <p:spPr bwMode="auto">
          <a:xfrm>
            <a:off x="253058" y="2674972"/>
            <a:ext cx="8631635" cy="380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solidFill>
                  <a:srgbClr val="0000FF"/>
                </a:solidFill>
                <a:cs typeface="Arial" charset="0"/>
              </a:rPr>
              <a:t>QKD know-how </a:t>
            </a:r>
            <a:r>
              <a:rPr lang="en-US" sz="2400" b="0" dirty="0" smtClean="0">
                <a:cs typeface="Arial" charset="0"/>
              </a:rPr>
              <a:t>is now available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solidFill>
                  <a:srgbClr val="FF0000"/>
                </a:solidFill>
                <a:cs typeface="Arial" charset="0"/>
              </a:rPr>
              <a:t>similar technology </a:t>
            </a:r>
            <a:r>
              <a:rPr lang="en-US" sz="2400" b="0" dirty="0" smtClean="0">
                <a:cs typeface="Arial" charset="0"/>
              </a:rPr>
              <a:t>can be used for limited-quantum-storage applications!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but with </a:t>
            </a:r>
            <a:r>
              <a:rPr lang="en-US" sz="2400" b="0" dirty="0" smtClean="0">
                <a:solidFill>
                  <a:srgbClr val="0000FF"/>
                </a:solidFill>
                <a:cs typeface="Arial" charset="0"/>
              </a:rPr>
              <a:t>different parameter ranges </a:t>
            </a:r>
            <a:r>
              <a:rPr lang="en-US" sz="2400" b="0" dirty="0" smtClean="0">
                <a:cs typeface="Arial" charset="0"/>
              </a:rPr>
              <a:t>(e.g. shorter distances)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big potential:</a:t>
            </a: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42" y="-14767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Similarities to QKD</a:t>
            </a:r>
            <a:endParaRPr lang="en-US" sz="40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16</a:t>
            </a:fld>
            <a:endParaRPr kumimoji="0" lang="en-US" dirty="0"/>
          </a:p>
        </p:txBody>
      </p:sp>
      <p:grpSp>
        <p:nvGrpSpPr>
          <p:cNvPr id="2" name="Group 39"/>
          <p:cNvGrpSpPr/>
          <p:nvPr/>
        </p:nvGrpSpPr>
        <p:grpSpPr>
          <a:xfrm>
            <a:off x="1071349" y="995526"/>
            <a:ext cx="7448546" cy="1674452"/>
            <a:chOff x="1071349" y="995526"/>
            <a:chExt cx="7448546" cy="1674452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4688" y="995526"/>
              <a:ext cx="1191547" cy="904174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9" name="Striped Right Arrow 18"/>
            <p:cNvSpPr/>
            <p:nvPr/>
          </p:nvSpPr>
          <p:spPr>
            <a:xfrm>
              <a:off x="1078172" y="1919350"/>
              <a:ext cx="7014949" cy="300251"/>
            </a:xfrm>
            <a:prstGeom prst="stripedRightArrow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1500277" y="1816769"/>
              <a:ext cx="977" cy="4710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26" name="Rectangle 40"/>
            <p:cNvSpPr>
              <a:spLocks noChangeArrowheads="1"/>
            </p:cNvSpPr>
            <p:nvPr/>
          </p:nvSpPr>
          <p:spPr bwMode="auto">
            <a:xfrm>
              <a:off x="1099221" y="2192306"/>
              <a:ext cx="879706" cy="45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en-US" sz="2400" b="0" dirty="0" smtClean="0">
                  <a:cs typeface="Arial" charset="0"/>
                </a:rPr>
                <a:t>1984</a:t>
              </a:r>
              <a:endParaRPr lang="de-CH" sz="2400" b="0" dirty="0" smtClean="0">
                <a:cs typeface="Arial" charset="0"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5949458" y="1816769"/>
              <a:ext cx="977" cy="4710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28" name="Rectangle 40"/>
            <p:cNvSpPr>
              <a:spLocks noChangeArrowheads="1"/>
            </p:cNvSpPr>
            <p:nvPr/>
          </p:nvSpPr>
          <p:spPr bwMode="auto">
            <a:xfrm>
              <a:off x="5534753" y="2219601"/>
              <a:ext cx="879706" cy="45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en-US" sz="2400" b="0" dirty="0" smtClean="0">
                  <a:cs typeface="Arial" charset="0"/>
                </a:rPr>
                <a:t>2009</a:t>
              </a:r>
              <a:endParaRPr lang="de-CH" sz="2400" b="0" dirty="0" smtClean="0">
                <a:cs typeface="Arial" charset="0"/>
              </a:endParaRPr>
            </a:p>
          </p:txBody>
        </p:sp>
        <p:pic>
          <p:nvPicPr>
            <p:cNvPr id="566285" name="Picture 13" descr="C:\Users\Christian\AppData\Local\Microsoft\Windows\Temporary Internet Files\Content.IE5\HSRPLSFW\MCj0441397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1349" y="1042483"/>
              <a:ext cx="835925" cy="835925"/>
            </a:xfrm>
            <a:prstGeom prst="rect">
              <a:avLst/>
            </a:prstGeom>
            <a:noFill/>
          </p:spPr>
        </p:pic>
        <p:sp>
          <p:nvSpPr>
            <p:cNvPr id="30" name="Rectangle 40"/>
            <p:cNvSpPr>
              <a:spLocks noChangeArrowheads="1"/>
            </p:cNvSpPr>
            <p:nvPr/>
          </p:nvSpPr>
          <p:spPr bwMode="auto">
            <a:xfrm>
              <a:off x="1694308" y="1060195"/>
              <a:ext cx="1208551" cy="45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en-US" sz="2400" b="0" dirty="0" smtClean="0">
                  <a:cs typeface="Arial" charset="0"/>
                </a:rPr>
                <a:t>[BB84]</a:t>
              </a:r>
              <a:endParaRPr lang="de-CH" sz="2400" b="0" dirty="0" smtClean="0">
                <a:cs typeface="Arial" charset="0"/>
              </a:endParaRPr>
            </a:p>
          </p:txBody>
        </p:sp>
        <p:sp>
          <p:nvSpPr>
            <p:cNvPr id="32" name="Rectangle 298"/>
            <p:cNvSpPr>
              <a:spLocks noChangeArrowheads="1"/>
            </p:cNvSpPr>
            <p:nvPr/>
          </p:nvSpPr>
          <p:spPr bwMode="auto">
            <a:xfrm>
              <a:off x="6612401" y="1054562"/>
              <a:ext cx="1907494" cy="487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400" b="0" dirty="0" smtClean="0">
                  <a:cs typeface="Arial" charset="0"/>
                </a:rPr>
                <a:t>commercial</a:t>
              </a:r>
              <a:endParaRPr lang="de-CH" sz="2400" b="0" dirty="0">
                <a:cs typeface="Arial" charset="0"/>
              </a:endParaRPr>
            </a:p>
          </p:txBody>
        </p:sp>
      </p:grpSp>
      <p:pic>
        <p:nvPicPr>
          <p:cNvPr id="15" name="Picture 11" descr="C:\Users\Christian\AppData\Local\Microsoft\Windows\Temporary Internet Files\Content.IE5\CH2AOSNO\MCj0438068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9130" y="4632760"/>
            <a:ext cx="2258702" cy="2258702"/>
          </a:xfrm>
          <a:prstGeom prst="rect">
            <a:avLst/>
          </a:prstGeom>
          <a:noFill/>
        </p:spPr>
      </p:pic>
      <p:sp>
        <p:nvSpPr>
          <p:cNvPr id="17" name="Rectangle 40"/>
          <p:cNvSpPr>
            <a:spLocks noChangeArrowheads="1"/>
          </p:cNvSpPr>
          <p:nvPr/>
        </p:nvSpPr>
        <p:spPr bwMode="auto">
          <a:xfrm>
            <a:off x="406401" y="4811781"/>
            <a:ext cx="3851686" cy="50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400" b="0" dirty="0" smtClean="0">
                <a:solidFill>
                  <a:schemeClr val="accent1"/>
                </a:solidFill>
                <a:cs typeface="Arial" charset="0"/>
              </a:rPr>
              <a:t>Practical Quantum Crypto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004222" y="4672525"/>
            <a:ext cx="2874239" cy="2045121"/>
            <a:chOff x="4004222" y="4541940"/>
            <a:chExt cx="2874239" cy="2045121"/>
          </a:xfrm>
        </p:grpSpPr>
        <p:sp>
          <p:nvSpPr>
            <p:cNvPr id="20" name="Rectangle 40"/>
            <p:cNvSpPr>
              <a:spLocks noChangeArrowheads="1"/>
            </p:cNvSpPr>
            <p:nvPr/>
          </p:nvSpPr>
          <p:spPr bwMode="auto">
            <a:xfrm>
              <a:off x="5930519" y="6032323"/>
              <a:ext cx="947942" cy="504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en-US" sz="2400" b="0" dirty="0" smtClean="0">
                  <a:solidFill>
                    <a:srgbClr val="FF0000"/>
                  </a:solidFill>
                  <a:cs typeface="Arial" charset="0"/>
                </a:rPr>
                <a:t>QKD</a:t>
              </a:r>
            </a:p>
          </p:txBody>
        </p:sp>
        <p:sp>
          <p:nvSpPr>
            <p:cNvPr id="21" name="Pie 20"/>
            <p:cNvSpPr/>
            <p:nvPr/>
          </p:nvSpPr>
          <p:spPr>
            <a:xfrm rot="5975100">
              <a:off x="4021666" y="4524496"/>
              <a:ext cx="2045121" cy="2080010"/>
            </a:xfrm>
            <a:prstGeom prst="pie">
              <a:avLst>
                <a:gd name="adj1" fmla="val 16316928"/>
                <a:gd name="adj2" fmla="val 21320875"/>
              </a:avLst>
            </a:prstGeom>
            <a:solidFill>
              <a:srgbClr val="FF0000">
                <a:alpha val="62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1286" y="4657090"/>
            <a:ext cx="5733756" cy="2248020"/>
            <a:chOff x="321286" y="4526505"/>
            <a:chExt cx="5733756" cy="2248020"/>
          </a:xfrm>
        </p:grpSpPr>
        <p:sp>
          <p:nvSpPr>
            <p:cNvPr id="23" name="Pie 22"/>
            <p:cNvSpPr/>
            <p:nvPr/>
          </p:nvSpPr>
          <p:spPr>
            <a:xfrm rot="14322759">
              <a:off x="4028351" y="4533329"/>
              <a:ext cx="2033516" cy="2019867"/>
            </a:xfrm>
            <a:prstGeom prst="pie">
              <a:avLst>
                <a:gd name="adj1" fmla="val 12988935"/>
                <a:gd name="adj2" fmla="val 19797231"/>
              </a:avLst>
            </a:prstGeom>
            <a:solidFill>
              <a:schemeClr val="accent5">
                <a:alpha val="62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40"/>
            <p:cNvSpPr>
              <a:spLocks noChangeArrowheads="1"/>
            </p:cNvSpPr>
            <p:nvPr/>
          </p:nvSpPr>
          <p:spPr bwMode="auto">
            <a:xfrm>
              <a:off x="321286" y="5227102"/>
              <a:ext cx="4073282" cy="1547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en-US" sz="2400" b="0" dirty="0" smtClean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Limited-Q-Storage Crypto:</a:t>
              </a:r>
            </a:p>
            <a:p>
              <a:pPr marL="342900" indent="-342900">
                <a:spcBef>
                  <a:spcPct val="20000"/>
                </a:spcBef>
                <a:buClr>
                  <a:srgbClr val="00B050"/>
                </a:buClr>
                <a:buSzPct val="75000"/>
                <a:buFont typeface="Arial" pitchFamily="34" charset="0"/>
                <a:buChar char="•"/>
              </a:pPr>
              <a:r>
                <a:rPr lang="en-US" sz="2400" b="0" dirty="0" smtClean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identification</a:t>
              </a:r>
            </a:p>
            <a:p>
              <a:pPr marL="342900" indent="-342900">
                <a:spcBef>
                  <a:spcPct val="20000"/>
                </a:spcBef>
                <a:buClr>
                  <a:srgbClr val="00B050"/>
                </a:buClr>
                <a:buSzPct val="75000"/>
                <a:buFont typeface="Arial" pitchFamily="34" charset="0"/>
                <a:buChar char="•"/>
              </a:pPr>
              <a:r>
                <a:rPr lang="en-US" sz="2400" b="0" dirty="0" smtClean="0">
                  <a:solidFill>
                    <a:schemeClr val="accent5">
                      <a:lumMod val="75000"/>
                    </a:schemeClr>
                  </a:solidFill>
                  <a:cs typeface="Arial" charset="0"/>
                </a:rPr>
                <a:t>comparison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045137" y="4667052"/>
            <a:ext cx="4826779" cy="2019867"/>
            <a:chOff x="4030623" y="4521953"/>
            <a:chExt cx="4826779" cy="2019867"/>
          </a:xfrm>
        </p:grpSpPr>
        <p:sp>
          <p:nvSpPr>
            <p:cNvPr id="33" name="Pie 32"/>
            <p:cNvSpPr/>
            <p:nvPr/>
          </p:nvSpPr>
          <p:spPr>
            <a:xfrm rot="11641959">
              <a:off x="4030623" y="4521953"/>
              <a:ext cx="2033516" cy="2019867"/>
            </a:xfrm>
            <a:prstGeom prst="pie">
              <a:avLst>
                <a:gd name="adj1" fmla="val 6177541"/>
                <a:gd name="adj2" fmla="val 10586881"/>
              </a:avLst>
            </a:prstGeom>
            <a:solidFill>
              <a:srgbClr val="FFCC66">
                <a:alpha val="62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6080658" y="4681192"/>
              <a:ext cx="2776744" cy="1547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en-US" sz="2400" b="0" dirty="0" smtClean="0">
                  <a:solidFill>
                    <a:srgbClr val="A47D00"/>
                  </a:solidFill>
                  <a:cs typeface="Arial" charset="0"/>
                </a:rPr>
                <a:t>other difficulties </a:t>
              </a:r>
              <a:br>
                <a:rPr lang="en-US" sz="2400" b="0" dirty="0" smtClean="0">
                  <a:solidFill>
                    <a:srgbClr val="A47D00"/>
                  </a:solidFill>
                  <a:cs typeface="Arial" charset="0"/>
                </a:rPr>
              </a:br>
              <a:r>
                <a:rPr lang="en-US" sz="2400" b="0" dirty="0" smtClean="0">
                  <a:solidFill>
                    <a:srgbClr val="A47D00"/>
                  </a:solidFill>
                  <a:cs typeface="Arial" charset="0"/>
                </a:rPr>
                <a:t>in doing quantum comp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816" grpId="0" build="p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and Far Future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2BBB5E19-F10A-4C2F-BF6F-11C513378A2E}" type="slidenum">
              <a:rPr kumimoji="0" lang="en-US" smtClean="0"/>
              <a:pPr/>
              <a:t>17</a:t>
            </a:fld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4775205" y="1230096"/>
            <a:ext cx="3886200" cy="6400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Theory: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02768" y="1244599"/>
            <a:ext cx="3733800" cy="6277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Technology:</a:t>
            </a:r>
            <a:endParaRPr lang="en-US" sz="2800" dirty="0"/>
          </a:p>
        </p:txBody>
      </p: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4572000" y="2031998"/>
            <a:ext cx="4397829" cy="184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find more </a:t>
            </a:r>
            <a:r>
              <a:rPr lang="en-US" sz="2400" b="0" dirty="0" smtClean="0">
                <a:solidFill>
                  <a:srgbClr val="0000FF"/>
                </a:solidFill>
                <a:cs typeface="Arial" charset="0"/>
              </a:rPr>
              <a:t>direct protocols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continuous variables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b="0" dirty="0" smtClean="0">
              <a:cs typeface="Arial" charset="0"/>
            </a:endParaRPr>
          </a:p>
        </p:txBody>
      </p:sp>
      <p:sp>
        <p:nvSpPr>
          <p:cNvPr id="10" name="Rectangle 40"/>
          <p:cNvSpPr>
            <a:spLocks noChangeArrowheads="1"/>
          </p:cNvSpPr>
          <p:nvPr/>
        </p:nvSpPr>
        <p:spPr bwMode="auto">
          <a:xfrm>
            <a:off x="377368" y="2046512"/>
            <a:ext cx="4325258" cy="190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4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harvest QKD knowledge</a:t>
            </a:r>
          </a:p>
          <a:p>
            <a:pPr marL="342900" indent="-342900">
              <a:spcBef>
                <a:spcPct val="20000"/>
              </a:spcBef>
              <a:buClr>
                <a:schemeClr val="accent4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conduct </a:t>
            </a:r>
            <a:r>
              <a:rPr lang="en-US" sz="2400" b="0" dirty="0" smtClean="0">
                <a:solidFill>
                  <a:srgbClr val="FF0000"/>
                </a:solidFill>
                <a:cs typeface="Arial" charset="0"/>
              </a:rPr>
              <a:t>experiments</a:t>
            </a:r>
          </a:p>
          <a:p>
            <a:pPr marL="342900" indent="-342900">
              <a:spcBef>
                <a:spcPct val="20000"/>
              </a:spcBef>
              <a:buClr>
                <a:schemeClr val="accent4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check assumptions</a:t>
            </a:r>
          </a:p>
          <a:p>
            <a:pPr marL="342900" indent="-342900">
              <a:spcBef>
                <a:spcPct val="20000"/>
              </a:spcBef>
              <a:buClr>
                <a:schemeClr val="accent4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solidFill>
                  <a:srgbClr val="FF0000"/>
                </a:solidFill>
                <a:cs typeface="Arial" charset="0"/>
              </a:rPr>
              <a:t>miniaturize</a:t>
            </a:r>
            <a:r>
              <a:rPr lang="en-US" sz="2400" b="0" dirty="0" smtClean="0">
                <a:cs typeface="Arial" charset="0"/>
              </a:rPr>
              <a:t> devices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de-CH" sz="2400" b="0" dirty="0" smtClean="0">
              <a:cs typeface="Arial" charset="0"/>
            </a:endParaRPr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653147" y="3947889"/>
            <a:ext cx="7939315" cy="126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solidFill>
                  <a:srgbClr val="0000FF"/>
                </a:solidFill>
                <a:cs typeface="Arial" charset="0"/>
              </a:rPr>
              <a:t>more realistic models </a:t>
            </a:r>
            <a:r>
              <a:rPr lang="en-US" sz="2400" b="0" dirty="0" smtClean="0">
                <a:cs typeface="Arial" charset="0"/>
              </a:rPr>
              <a:t>for the difficulty of storing quantum information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exploit </a:t>
            </a:r>
            <a:r>
              <a:rPr lang="en-US" sz="2400" b="0" dirty="0" smtClean="0">
                <a:solidFill>
                  <a:srgbClr val="FF0000"/>
                </a:solidFill>
                <a:cs typeface="Arial" charset="0"/>
              </a:rPr>
              <a:t>other difficulties </a:t>
            </a:r>
            <a:r>
              <a:rPr lang="en-US" sz="2400" b="0" dirty="0" smtClean="0">
                <a:cs typeface="Arial" charset="0"/>
              </a:rPr>
              <a:t>in doing quantum computation</a:t>
            </a: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175420" y="5191102"/>
            <a:ext cx="8566184" cy="118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24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b="0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6743" y="5225145"/>
            <a:ext cx="8650514" cy="13884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3200" b="0" dirty="0" smtClean="0">
                <a:solidFill>
                  <a:srgbClr val="FF0000"/>
                </a:solidFill>
                <a:cs typeface="Arial" charset="0"/>
              </a:rPr>
              <a:t>win-win situation:</a:t>
            </a:r>
            <a:r>
              <a:rPr lang="en-US" sz="3200" b="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0" dirty="0" smtClean="0">
                <a:solidFill>
                  <a:schemeClr val="tx1"/>
                </a:solidFill>
                <a:cs typeface="Arial" charset="0"/>
              </a:rPr>
              <a:t/>
            </a:r>
            <a:br>
              <a:rPr lang="en-US" sz="2800" b="0" dirty="0" smtClean="0">
                <a:solidFill>
                  <a:schemeClr val="tx1"/>
                </a:solidFill>
                <a:cs typeface="Arial" charset="0"/>
              </a:rPr>
            </a:br>
            <a:r>
              <a:rPr lang="en-US" sz="2800" b="0" dirty="0" smtClean="0">
                <a:solidFill>
                  <a:schemeClr val="tx1"/>
                </a:solidFill>
                <a:cs typeface="Arial" charset="0"/>
              </a:rPr>
              <a:t>either </a:t>
            </a:r>
            <a:r>
              <a:rPr lang="en-US" sz="2800" b="0" dirty="0" smtClean="0">
                <a:solidFill>
                  <a:srgbClr val="0000FF"/>
                </a:solidFill>
                <a:cs typeface="Arial" charset="0"/>
              </a:rPr>
              <a:t>large-scale quantum computing </a:t>
            </a:r>
            <a:r>
              <a:rPr lang="en-US" sz="2800" b="0" dirty="0" smtClean="0">
                <a:solidFill>
                  <a:schemeClr val="tx1"/>
                </a:solidFill>
                <a:cs typeface="Arial" charset="0"/>
              </a:rPr>
              <a:t>is possible  or</a:t>
            </a:r>
            <a:br>
              <a:rPr lang="en-US" sz="2800" b="0" dirty="0" smtClean="0">
                <a:solidFill>
                  <a:schemeClr val="tx1"/>
                </a:solidFill>
                <a:cs typeface="Arial" charset="0"/>
              </a:rPr>
            </a:br>
            <a:r>
              <a:rPr lang="en-US" sz="2800" b="0" dirty="0" smtClean="0">
                <a:solidFill>
                  <a:schemeClr val="tx1"/>
                </a:solidFill>
                <a:cs typeface="Arial" charset="0"/>
              </a:rPr>
              <a:t>the reason why not can be exploited for </a:t>
            </a:r>
            <a:r>
              <a:rPr lang="en-US" sz="2800" b="0" dirty="0" smtClean="0">
                <a:solidFill>
                  <a:srgbClr val="0000FF"/>
                </a:solidFill>
                <a:cs typeface="Arial" charset="0"/>
              </a:rPr>
              <a:t>cryptography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uiExpand="1" build="p"/>
      <p:bldP spid="8" grpId="0" uiExpand="1" build="p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2BBB5E19-F10A-4C2F-BF6F-11C513378A2E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154584" y="1194515"/>
            <a:ext cx="8887818" cy="192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18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Limited-Quantum-Storage Crypto: From </a:t>
            </a:r>
            <a:r>
              <a:rPr lang="en-US" sz="2400" b="0" dirty="0" smtClean="0">
                <a:solidFill>
                  <a:schemeClr val="accent1"/>
                </a:solidFill>
                <a:cs typeface="Arial" charset="0"/>
              </a:rPr>
              <a:t>Theory </a:t>
            </a:r>
            <a:r>
              <a:rPr lang="en-US" sz="2400" b="0" dirty="0" smtClean="0">
                <a:cs typeface="Arial" charset="0"/>
              </a:rPr>
              <a:t>to </a:t>
            </a:r>
            <a:r>
              <a:rPr lang="en-US" sz="2400" b="0" dirty="0" smtClean="0">
                <a:solidFill>
                  <a:schemeClr val="accent4"/>
                </a:solidFill>
                <a:cs typeface="Arial" charset="0"/>
              </a:rPr>
              <a:t>Practice: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Inspiration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Basic Protocol for 1-2 OT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Secure Identification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err="1" smtClean="0">
                <a:cs typeface="Arial" charset="0"/>
              </a:rPr>
              <a:t>Composability</a:t>
            </a:r>
            <a:endParaRPr lang="en-US" sz="2400" b="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Practical Problems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Similarities to QKD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Outlook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105222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Modern-Day Cryptography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19</a:t>
            </a:fld>
            <a:endParaRPr kumimoji="0" lang="en-US" dirty="0"/>
          </a:p>
        </p:txBody>
      </p:sp>
      <p:pic>
        <p:nvPicPr>
          <p:cNvPr id="118" name="Picture 4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449690" y="1123857"/>
            <a:ext cx="2694310" cy="4480560"/>
          </a:xfrm>
          <a:noFill/>
          <a:ln/>
        </p:spPr>
      </p:pic>
      <p:pic>
        <p:nvPicPr>
          <p:cNvPr id="119" name="Picture 18" descr="j00915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1365" y="1343252"/>
            <a:ext cx="947738" cy="1439862"/>
          </a:xfrm>
          <a:prstGeom prst="rect">
            <a:avLst/>
          </a:prstGeom>
          <a:noFill/>
        </p:spPr>
      </p:pic>
      <p:pic>
        <p:nvPicPr>
          <p:cNvPr id="120" name="Picture 19" descr="j00916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5290" y="1414689"/>
            <a:ext cx="1077913" cy="1222375"/>
          </a:xfrm>
          <a:prstGeom prst="rect">
            <a:avLst/>
          </a:prstGeom>
          <a:noFill/>
        </p:spPr>
      </p:pic>
      <p:sp>
        <p:nvSpPr>
          <p:cNvPr id="121" name="AutoShape 47"/>
          <p:cNvSpPr>
            <a:spLocks noChangeArrowheads="1"/>
          </p:cNvSpPr>
          <p:nvPr/>
        </p:nvSpPr>
        <p:spPr bwMode="auto">
          <a:xfrm>
            <a:off x="2701053" y="1270227"/>
            <a:ext cx="3384550" cy="1511300"/>
          </a:xfrm>
          <a:prstGeom prst="wedgeRoundRectCallout">
            <a:avLst>
              <a:gd name="adj1" fmla="val -81991"/>
              <a:gd name="adj2" fmla="val 29412"/>
              <a:gd name="adj3" fmla="val 16667"/>
            </a:avLst>
          </a:prstGeom>
          <a:solidFill>
            <a:srgbClr val="9B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 dirty="0"/>
              <a:t>I’m </a:t>
            </a:r>
            <a:r>
              <a:rPr lang="en-US" sz="2600" b="0" dirty="0" smtClean="0"/>
              <a:t>Alice, </a:t>
            </a:r>
            <a:r>
              <a:rPr lang="en-US" sz="2600" b="0" dirty="0">
                <a:cs typeface="Arial" charset="0"/>
              </a:rPr>
              <a:t/>
            </a:r>
            <a:br>
              <a:rPr lang="en-US" sz="2600" b="0" dirty="0">
                <a:cs typeface="Arial" charset="0"/>
              </a:rPr>
            </a:br>
            <a:r>
              <a:rPr lang="en-US" sz="2600" b="0" dirty="0">
                <a:cs typeface="Arial" charset="0"/>
              </a:rPr>
              <a:t>my PIN is </a:t>
            </a:r>
            <a:r>
              <a:rPr lang="en-US" sz="2600" b="0" dirty="0" smtClean="0">
                <a:cs typeface="Arial" charset="0"/>
              </a:rPr>
              <a:t>4049</a:t>
            </a:r>
            <a:endParaRPr lang="en-US" sz="2600" b="0" dirty="0">
              <a:cs typeface="Arial" charset="0"/>
            </a:endParaRPr>
          </a:p>
          <a:p>
            <a:pPr algn="ctr"/>
            <a:r>
              <a:rPr lang="en-US" sz="2600" b="0" dirty="0"/>
              <a:t>I want </a:t>
            </a:r>
            <a:r>
              <a:rPr lang="en-US" sz="2600" b="0" dirty="0">
                <a:cs typeface="Arial" charset="0"/>
              </a:rPr>
              <a:t>$25</a:t>
            </a:r>
          </a:p>
        </p:txBody>
      </p:sp>
      <p:sp>
        <p:nvSpPr>
          <p:cNvPr id="122" name="AutoShape 48"/>
          <p:cNvSpPr>
            <a:spLocks noChangeArrowheads="1"/>
          </p:cNvSpPr>
          <p:nvPr/>
        </p:nvSpPr>
        <p:spPr bwMode="auto">
          <a:xfrm>
            <a:off x="2558178" y="3359377"/>
            <a:ext cx="5040312" cy="792162"/>
          </a:xfrm>
          <a:prstGeom prst="wedgeRoundRectCallout">
            <a:avLst>
              <a:gd name="adj1" fmla="val 61403"/>
              <a:gd name="adj2" fmla="val -176454"/>
              <a:gd name="adj3" fmla="val 16667"/>
            </a:avLst>
          </a:prstGeom>
          <a:solidFill>
            <a:srgbClr val="9B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 dirty="0"/>
              <a:t>Alright Alice, here you go.</a:t>
            </a:r>
            <a:endParaRPr lang="en-US" sz="2600" b="0" dirty="0">
              <a:cs typeface="Arial" charset="0"/>
            </a:endParaRPr>
          </a:p>
        </p:txBody>
      </p:sp>
      <p:grpSp>
        <p:nvGrpSpPr>
          <p:cNvPr id="123" name="Group 84"/>
          <p:cNvGrpSpPr>
            <a:grpSpLocks/>
          </p:cNvGrpSpPr>
          <p:nvPr/>
        </p:nvGrpSpPr>
        <p:grpSpPr bwMode="auto">
          <a:xfrm>
            <a:off x="973853" y="4654777"/>
            <a:ext cx="2273300" cy="685800"/>
            <a:chOff x="0" y="0"/>
            <a:chExt cx="1432" cy="432"/>
          </a:xfrm>
        </p:grpSpPr>
        <p:pic>
          <p:nvPicPr>
            <p:cNvPr id="124" name="Picture 8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4" y="144"/>
              <a:ext cx="8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" name="Picture 8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144"/>
              <a:ext cx="8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" name="Picture 8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4" y="0"/>
              <a:ext cx="8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7" name="AutoShape 88"/>
          <p:cNvCxnSpPr>
            <a:cxnSpLocks noChangeShapeType="1"/>
          </p:cNvCxnSpPr>
          <p:nvPr/>
        </p:nvCxnSpPr>
        <p:spPr bwMode="auto">
          <a:xfrm rot="5400000">
            <a:off x="5018803" y="1976664"/>
            <a:ext cx="1511300" cy="4562475"/>
          </a:xfrm>
          <a:prstGeom prst="bentConnector2">
            <a:avLst/>
          </a:prstGeom>
          <a:noFill/>
          <a:ln w="1143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105222"/>
            <a:ext cx="8153400" cy="990600"/>
          </a:xfrm>
        </p:spPr>
        <p:txBody>
          <a:bodyPr>
            <a:normAutofit/>
          </a:bodyPr>
          <a:lstStyle/>
          <a:p>
            <a:r>
              <a:rPr lang="de-CH" sz="4000" dirty="0" smtClean="0"/>
              <a:t>Contributors     and  Outline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</a:t>
            </a:fld>
            <a:endParaRPr kumimoji="0" lang="en-US" dirty="0"/>
          </a:p>
        </p:txBody>
      </p:sp>
      <p:sp>
        <p:nvSpPr>
          <p:cNvPr id="7" name="Rectangle 298"/>
          <p:cNvSpPr>
            <a:spLocks noChangeArrowheads="1"/>
          </p:cNvSpPr>
          <p:nvPr/>
        </p:nvSpPr>
        <p:spPr bwMode="auto">
          <a:xfrm>
            <a:off x="298566" y="1213057"/>
            <a:ext cx="8351838" cy="544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de-CH" sz="2400" b="0" dirty="0" smtClean="0">
              <a:cs typeface="Arial" charset="0"/>
            </a:endParaRPr>
          </a:p>
        </p:txBody>
      </p:sp>
      <p:sp>
        <p:nvSpPr>
          <p:cNvPr id="147" name="Rectangle 298"/>
          <p:cNvSpPr>
            <a:spLocks noChangeArrowheads="1"/>
          </p:cNvSpPr>
          <p:nvPr/>
        </p:nvSpPr>
        <p:spPr bwMode="auto">
          <a:xfrm>
            <a:off x="507995" y="1117600"/>
            <a:ext cx="4223659" cy="54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400" b="0" dirty="0" smtClean="0">
                <a:cs typeface="Arial" charset="0"/>
              </a:rPr>
              <a:t>(in order of appearance)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400" b="0" dirty="0" smtClean="0">
                <a:cs typeface="Arial" charset="0"/>
              </a:rPr>
              <a:t>Ivan Damgaard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400" b="0" dirty="0" smtClean="0">
                <a:cs typeface="Arial" charset="0"/>
              </a:rPr>
              <a:t>Louis Salvail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400" b="0" dirty="0" smtClean="0">
                <a:cs typeface="Arial" charset="0"/>
              </a:rPr>
              <a:t>Serge Fehr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400" b="0" dirty="0" smtClean="0">
                <a:cs typeface="Arial" charset="0"/>
              </a:rPr>
              <a:t>Renato Renner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400" b="0" dirty="0" smtClean="0">
                <a:cs typeface="Arial" charset="0"/>
              </a:rPr>
              <a:t>Stephanie Wehner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400" b="0" dirty="0" smtClean="0">
                <a:cs typeface="Arial" charset="0"/>
              </a:rPr>
              <a:t>Barbara Terhal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400" b="0" dirty="0" smtClean="0">
                <a:cs typeface="Arial" charset="0"/>
              </a:rPr>
              <a:t>Jürg Wullschleger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400" b="0" dirty="0" smtClean="0">
                <a:cs typeface="Arial" charset="0"/>
              </a:rPr>
              <a:t>Carolin Lunemann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400" b="0" dirty="0" smtClean="0">
                <a:cs typeface="Arial" charset="0"/>
              </a:rPr>
              <a:t>Robert König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400" b="0" dirty="0" smtClean="0">
                <a:cs typeface="Arial" charset="0"/>
              </a:rPr>
              <a:t>Hoi-Kwong Lo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400" b="0" dirty="0" smtClean="0">
                <a:cs typeface="Arial" charset="0"/>
              </a:rPr>
              <a:t>Marcos Curty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 smtClean="0">
              <a:cs typeface="Arial" charset="0"/>
            </a:endParaRPr>
          </a:p>
        </p:txBody>
      </p:sp>
      <p:sp>
        <p:nvSpPr>
          <p:cNvPr id="28" name="Striped Right Arrow 27"/>
          <p:cNvSpPr/>
          <p:nvPr/>
        </p:nvSpPr>
        <p:spPr>
          <a:xfrm rot="5400000">
            <a:off x="1475705" y="3434833"/>
            <a:ext cx="5647140" cy="1079908"/>
          </a:xfrm>
          <a:prstGeom prst="striped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307507" y="935173"/>
            <a:ext cx="2606983" cy="835925"/>
            <a:chOff x="4577327" y="935173"/>
            <a:chExt cx="2606983" cy="835925"/>
          </a:xfrm>
        </p:grpSpPr>
        <p:sp>
          <p:nvSpPr>
            <p:cNvPr id="29" name="Line 8"/>
            <p:cNvSpPr>
              <a:spLocks noChangeShapeType="1"/>
            </p:cNvSpPr>
            <p:nvPr/>
          </p:nvSpPr>
          <p:spPr bwMode="auto">
            <a:xfrm flipV="1">
              <a:off x="4577327" y="1509488"/>
              <a:ext cx="938122" cy="248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30" name="Rectangle 40"/>
            <p:cNvSpPr>
              <a:spLocks noChangeArrowheads="1"/>
            </p:cNvSpPr>
            <p:nvPr/>
          </p:nvSpPr>
          <p:spPr bwMode="auto">
            <a:xfrm>
              <a:off x="5584157" y="1277907"/>
              <a:ext cx="879706" cy="45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en-US" sz="2400" b="0" dirty="0" smtClean="0">
                  <a:cs typeface="Arial" charset="0"/>
                </a:rPr>
                <a:t>2004</a:t>
              </a:r>
              <a:endParaRPr lang="de-CH" sz="2400" b="0" dirty="0" smtClean="0">
                <a:cs typeface="Arial" charset="0"/>
              </a:endParaRPr>
            </a:p>
          </p:txBody>
        </p:sp>
        <p:pic>
          <p:nvPicPr>
            <p:cNvPr id="33" name="Picture 13" descr="C:\Users\Christian\AppData\Local\Microsoft\Windows\Temporary Internet Files\Content.IE5\HSRPLSFW\MCj0441397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48385" y="935173"/>
              <a:ext cx="835925" cy="835925"/>
            </a:xfrm>
            <a:prstGeom prst="rect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4315317" y="5686041"/>
            <a:ext cx="3403923" cy="1093755"/>
            <a:chOff x="4585137" y="5686041"/>
            <a:chExt cx="3403923" cy="1093755"/>
          </a:xfrm>
        </p:grpSpPr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47677" y="5686041"/>
              <a:ext cx="1441383" cy="1093755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4585137" y="5993209"/>
              <a:ext cx="973855" cy="24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5613185" y="5776143"/>
              <a:ext cx="879706" cy="45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en-US" sz="2400" b="0" dirty="0" smtClean="0">
                  <a:cs typeface="Arial" charset="0"/>
                </a:rPr>
                <a:t>201?</a:t>
              </a:r>
              <a:endParaRPr lang="de-CH" sz="2400" b="0" dirty="0" smtClean="0">
                <a:cs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00803" y="4577088"/>
            <a:ext cx="3193589" cy="1110796"/>
            <a:chOff x="4570623" y="4577088"/>
            <a:chExt cx="3193589" cy="1110796"/>
          </a:xfrm>
        </p:grpSpPr>
        <p:sp>
          <p:nvSpPr>
            <p:cNvPr id="31" name="Line 8"/>
            <p:cNvSpPr>
              <a:spLocks noChangeShapeType="1"/>
            </p:cNvSpPr>
            <p:nvPr/>
          </p:nvSpPr>
          <p:spPr bwMode="auto">
            <a:xfrm flipV="1">
              <a:off x="4570623" y="5078809"/>
              <a:ext cx="973855" cy="24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5613185" y="4876257"/>
              <a:ext cx="879706" cy="45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en-US" sz="2400" b="0" dirty="0" smtClean="0">
                  <a:cs typeface="Arial" charset="0"/>
                </a:rPr>
                <a:t>2009</a:t>
              </a:r>
              <a:endParaRPr lang="de-CH" sz="2400" b="0" dirty="0" smtClean="0">
                <a:cs typeface="Arial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29602" r="14163" b="36241"/>
            <a:stretch>
              <a:fillRect/>
            </a:stretch>
          </p:blipFill>
          <p:spPr bwMode="auto">
            <a:xfrm>
              <a:off x="6457925" y="4577088"/>
              <a:ext cx="1306287" cy="111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298"/>
          <p:cNvSpPr>
            <a:spLocks noChangeArrowheads="1"/>
          </p:cNvSpPr>
          <p:nvPr/>
        </p:nvSpPr>
        <p:spPr bwMode="auto">
          <a:xfrm>
            <a:off x="4841825" y="1828335"/>
            <a:ext cx="4572000" cy="361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Bounded Quantum Storage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The Protocol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Noisy Quantum Storage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Secure Identification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Composability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Practical Problems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47" grpId="0"/>
      <p:bldP spid="28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105222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Modern-Day Cryptography</a:t>
            </a:r>
            <a:endParaRPr lang="en-US" sz="4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3186" y="1868093"/>
            <a:ext cx="1179871" cy="1962091"/>
          </a:xfrm>
          <a:prstGeom prst="rect">
            <a:avLst/>
          </a:prstGeom>
          <a:noFill/>
          <a:ln/>
        </p:spPr>
      </p:pic>
      <p:grpSp>
        <p:nvGrpSpPr>
          <p:cNvPr id="16" name="Group 15"/>
          <p:cNvGrpSpPr>
            <a:grpSpLocks noChangeAspect="1"/>
          </p:cNvGrpSpPr>
          <p:nvPr/>
        </p:nvGrpSpPr>
        <p:grpSpPr bwMode="auto">
          <a:xfrm>
            <a:off x="7667625" y="1677747"/>
            <a:ext cx="1033463" cy="1584325"/>
            <a:chOff x="1791" y="572"/>
            <a:chExt cx="1659" cy="2541"/>
          </a:xfrm>
        </p:grpSpPr>
        <p:sp>
          <p:nvSpPr>
            <p:cNvPr id="17" name="AutoShape 16"/>
            <p:cNvSpPr>
              <a:spLocks noChangeAspect="1" noChangeArrowheads="1"/>
            </p:cNvSpPr>
            <p:nvPr/>
          </p:nvSpPr>
          <p:spPr bwMode="auto">
            <a:xfrm rot="12426342">
              <a:off x="3134" y="655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18" name="AutoShape 17"/>
            <p:cNvSpPr>
              <a:spLocks noChangeAspect="1" noChangeArrowheads="1"/>
            </p:cNvSpPr>
            <p:nvPr/>
          </p:nvSpPr>
          <p:spPr bwMode="auto">
            <a:xfrm>
              <a:off x="2054" y="572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19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791" y="738"/>
              <a:ext cx="1564" cy="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9"/>
            <p:cNvSpPr>
              <a:spLocks noChangeAspect="1"/>
            </p:cNvSpPr>
            <p:nvPr/>
          </p:nvSpPr>
          <p:spPr bwMode="auto">
            <a:xfrm>
              <a:off x="1805" y="754"/>
              <a:ext cx="1522" cy="2030"/>
            </a:xfrm>
            <a:custGeom>
              <a:avLst/>
              <a:gdLst/>
              <a:ahLst/>
              <a:cxnLst>
                <a:cxn ang="0">
                  <a:pos x="3314" y="282"/>
                </a:cxn>
                <a:cxn ang="0">
                  <a:pos x="3538" y="459"/>
                </a:cxn>
                <a:cxn ang="0">
                  <a:pos x="3696" y="698"/>
                </a:cxn>
                <a:cxn ang="0">
                  <a:pos x="3826" y="856"/>
                </a:cxn>
                <a:cxn ang="0">
                  <a:pos x="3988" y="990"/>
                </a:cxn>
                <a:cxn ang="0">
                  <a:pos x="4096" y="1342"/>
                </a:cxn>
                <a:cxn ang="0">
                  <a:pos x="4109" y="2034"/>
                </a:cxn>
                <a:cxn ang="0">
                  <a:pos x="3975" y="2716"/>
                </a:cxn>
                <a:cxn ang="0">
                  <a:pos x="3875" y="2995"/>
                </a:cxn>
                <a:cxn ang="0">
                  <a:pos x="3827" y="3099"/>
                </a:cxn>
                <a:cxn ang="0">
                  <a:pos x="3789" y="3200"/>
                </a:cxn>
                <a:cxn ang="0">
                  <a:pos x="3878" y="3145"/>
                </a:cxn>
                <a:cxn ang="0">
                  <a:pos x="3986" y="3099"/>
                </a:cxn>
                <a:cxn ang="0">
                  <a:pos x="4107" y="3165"/>
                </a:cxn>
                <a:cxn ang="0">
                  <a:pos x="4154" y="3389"/>
                </a:cxn>
                <a:cxn ang="0">
                  <a:pos x="4114" y="3621"/>
                </a:cxn>
                <a:cxn ang="0">
                  <a:pos x="3968" y="3863"/>
                </a:cxn>
                <a:cxn ang="0">
                  <a:pos x="3730" y="4084"/>
                </a:cxn>
                <a:cxn ang="0">
                  <a:pos x="3457" y="4239"/>
                </a:cxn>
                <a:cxn ang="0">
                  <a:pos x="3220" y="4550"/>
                </a:cxn>
                <a:cxn ang="0">
                  <a:pos x="2882" y="4970"/>
                </a:cxn>
                <a:cxn ang="0">
                  <a:pos x="2492" y="5350"/>
                </a:cxn>
                <a:cxn ang="0">
                  <a:pos x="2172" y="5488"/>
                </a:cxn>
                <a:cxn ang="0">
                  <a:pos x="1833" y="5543"/>
                </a:cxn>
                <a:cxn ang="0">
                  <a:pos x="1390" y="5370"/>
                </a:cxn>
                <a:cxn ang="0">
                  <a:pos x="940" y="4867"/>
                </a:cxn>
                <a:cxn ang="0">
                  <a:pos x="712" y="4228"/>
                </a:cxn>
                <a:cxn ang="0">
                  <a:pos x="630" y="3979"/>
                </a:cxn>
                <a:cxn ang="0">
                  <a:pos x="544" y="3991"/>
                </a:cxn>
                <a:cxn ang="0">
                  <a:pos x="447" y="3959"/>
                </a:cxn>
                <a:cxn ang="0">
                  <a:pos x="273" y="3844"/>
                </a:cxn>
                <a:cxn ang="0">
                  <a:pos x="105" y="3637"/>
                </a:cxn>
                <a:cxn ang="0">
                  <a:pos x="3" y="3397"/>
                </a:cxn>
                <a:cxn ang="0">
                  <a:pos x="14" y="3196"/>
                </a:cxn>
                <a:cxn ang="0">
                  <a:pos x="97" y="3026"/>
                </a:cxn>
                <a:cxn ang="0">
                  <a:pos x="241" y="2937"/>
                </a:cxn>
                <a:cxn ang="0">
                  <a:pos x="335" y="2920"/>
                </a:cxn>
                <a:cxn ang="0">
                  <a:pos x="428" y="2937"/>
                </a:cxn>
                <a:cxn ang="0">
                  <a:pos x="474" y="2968"/>
                </a:cxn>
                <a:cxn ang="0">
                  <a:pos x="497" y="2982"/>
                </a:cxn>
                <a:cxn ang="0">
                  <a:pos x="522" y="2993"/>
                </a:cxn>
                <a:cxn ang="0">
                  <a:pos x="508" y="2799"/>
                </a:cxn>
                <a:cxn ang="0">
                  <a:pos x="509" y="2593"/>
                </a:cxn>
                <a:cxn ang="0">
                  <a:pos x="482" y="2355"/>
                </a:cxn>
                <a:cxn ang="0">
                  <a:pos x="480" y="2016"/>
                </a:cxn>
                <a:cxn ang="0">
                  <a:pos x="527" y="1675"/>
                </a:cxn>
                <a:cxn ang="0">
                  <a:pos x="640" y="1307"/>
                </a:cxn>
                <a:cxn ang="0">
                  <a:pos x="896" y="976"/>
                </a:cxn>
                <a:cxn ang="0">
                  <a:pos x="1238" y="719"/>
                </a:cxn>
                <a:cxn ang="0">
                  <a:pos x="1318" y="548"/>
                </a:cxn>
                <a:cxn ang="0">
                  <a:pos x="1454" y="413"/>
                </a:cxn>
                <a:cxn ang="0">
                  <a:pos x="1627" y="266"/>
                </a:cxn>
                <a:cxn ang="0">
                  <a:pos x="1897" y="155"/>
                </a:cxn>
                <a:cxn ang="0">
                  <a:pos x="2176" y="68"/>
                </a:cxn>
                <a:cxn ang="0">
                  <a:pos x="2443" y="4"/>
                </a:cxn>
                <a:cxn ang="0">
                  <a:pos x="2723" y="17"/>
                </a:cxn>
                <a:cxn ang="0">
                  <a:pos x="2969" y="117"/>
                </a:cxn>
              </a:cxnLst>
              <a:rect l="0" t="0" r="r" b="b"/>
              <a:pathLst>
                <a:path w="4154" h="5543">
                  <a:moveTo>
                    <a:pt x="3156" y="179"/>
                  </a:moveTo>
                  <a:lnTo>
                    <a:pt x="3235" y="230"/>
                  </a:lnTo>
                  <a:lnTo>
                    <a:pt x="3314" y="282"/>
                  </a:lnTo>
                  <a:lnTo>
                    <a:pt x="3393" y="337"/>
                  </a:lnTo>
                  <a:lnTo>
                    <a:pt x="3469" y="396"/>
                  </a:lnTo>
                  <a:lnTo>
                    <a:pt x="3538" y="459"/>
                  </a:lnTo>
                  <a:lnTo>
                    <a:pt x="3601" y="529"/>
                  </a:lnTo>
                  <a:lnTo>
                    <a:pt x="3653" y="608"/>
                  </a:lnTo>
                  <a:lnTo>
                    <a:pt x="3696" y="698"/>
                  </a:lnTo>
                  <a:lnTo>
                    <a:pt x="3727" y="760"/>
                  </a:lnTo>
                  <a:lnTo>
                    <a:pt x="3772" y="812"/>
                  </a:lnTo>
                  <a:lnTo>
                    <a:pt x="3826" y="856"/>
                  </a:lnTo>
                  <a:lnTo>
                    <a:pt x="3884" y="898"/>
                  </a:lnTo>
                  <a:lnTo>
                    <a:pt x="3938" y="941"/>
                  </a:lnTo>
                  <a:lnTo>
                    <a:pt x="3988" y="990"/>
                  </a:lnTo>
                  <a:lnTo>
                    <a:pt x="4026" y="1049"/>
                  </a:lnTo>
                  <a:lnTo>
                    <a:pt x="4048" y="1124"/>
                  </a:lnTo>
                  <a:lnTo>
                    <a:pt x="4096" y="1342"/>
                  </a:lnTo>
                  <a:lnTo>
                    <a:pt x="4121" y="1568"/>
                  </a:lnTo>
                  <a:lnTo>
                    <a:pt x="4123" y="1799"/>
                  </a:lnTo>
                  <a:lnTo>
                    <a:pt x="4109" y="2034"/>
                  </a:lnTo>
                  <a:lnTo>
                    <a:pt x="4076" y="2265"/>
                  </a:lnTo>
                  <a:lnTo>
                    <a:pt x="4031" y="2495"/>
                  </a:lnTo>
                  <a:lnTo>
                    <a:pt x="3975" y="2716"/>
                  </a:lnTo>
                  <a:lnTo>
                    <a:pt x="3913" y="2930"/>
                  </a:lnTo>
                  <a:lnTo>
                    <a:pt x="3893" y="2961"/>
                  </a:lnTo>
                  <a:lnTo>
                    <a:pt x="3875" y="2995"/>
                  </a:lnTo>
                  <a:lnTo>
                    <a:pt x="3858" y="3028"/>
                  </a:lnTo>
                  <a:lnTo>
                    <a:pt x="3843" y="3065"/>
                  </a:lnTo>
                  <a:lnTo>
                    <a:pt x="3827" y="3099"/>
                  </a:lnTo>
                  <a:lnTo>
                    <a:pt x="3813" y="3134"/>
                  </a:lnTo>
                  <a:lnTo>
                    <a:pt x="3801" y="3166"/>
                  </a:lnTo>
                  <a:lnTo>
                    <a:pt x="3789" y="3200"/>
                  </a:lnTo>
                  <a:lnTo>
                    <a:pt x="3816" y="3185"/>
                  </a:lnTo>
                  <a:lnTo>
                    <a:pt x="3847" y="3166"/>
                  </a:lnTo>
                  <a:lnTo>
                    <a:pt x="3878" y="3145"/>
                  </a:lnTo>
                  <a:lnTo>
                    <a:pt x="3913" y="3125"/>
                  </a:lnTo>
                  <a:lnTo>
                    <a:pt x="3948" y="3109"/>
                  </a:lnTo>
                  <a:lnTo>
                    <a:pt x="3986" y="3099"/>
                  </a:lnTo>
                  <a:lnTo>
                    <a:pt x="4026" y="3096"/>
                  </a:lnTo>
                  <a:lnTo>
                    <a:pt x="4069" y="3107"/>
                  </a:lnTo>
                  <a:lnTo>
                    <a:pt x="4107" y="3165"/>
                  </a:lnTo>
                  <a:lnTo>
                    <a:pt x="4134" y="3235"/>
                  </a:lnTo>
                  <a:lnTo>
                    <a:pt x="4148" y="3310"/>
                  </a:lnTo>
                  <a:lnTo>
                    <a:pt x="4154" y="3389"/>
                  </a:lnTo>
                  <a:lnTo>
                    <a:pt x="4147" y="3468"/>
                  </a:lnTo>
                  <a:lnTo>
                    <a:pt x="4134" y="3546"/>
                  </a:lnTo>
                  <a:lnTo>
                    <a:pt x="4114" y="3621"/>
                  </a:lnTo>
                  <a:lnTo>
                    <a:pt x="4090" y="3689"/>
                  </a:lnTo>
                  <a:lnTo>
                    <a:pt x="4033" y="3777"/>
                  </a:lnTo>
                  <a:lnTo>
                    <a:pt x="3968" y="3863"/>
                  </a:lnTo>
                  <a:lnTo>
                    <a:pt x="3895" y="3943"/>
                  </a:lnTo>
                  <a:lnTo>
                    <a:pt x="3816" y="4018"/>
                  </a:lnTo>
                  <a:lnTo>
                    <a:pt x="3730" y="4084"/>
                  </a:lnTo>
                  <a:lnTo>
                    <a:pt x="3642" y="4143"/>
                  </a:lnTo>
                  <a:lnTo>
                    <a:pt x="3549" y="4194"/>
                  </a:lnTo>
                  <a:lnTo>
                    <a:pt x="3457" y="4239"/>
                  </a:lnTo>
                  <a:lnTo>
                    <a:pt x="3384" y="4239"/>
                  </a:lnTo>
                  <a:lnTo>
                    <a:pt x="3308" y="4397"/>
                  </a:lnTo>
                  <a:lnTo>
                    <a:pt x="3220" y="4550"/>
                  </a:lnTo>
                  <a:lnTo>
                    <a:pt x="3116" y="4695"/>
                  </a:lnTo>
                  <a:lnTo>
                    <a:pt x="3004" y="4836"/>
                  </a:lnTo>
                  <a:lnTo>
                    <a:pt x="2882" y="4970"/>
                  </a:lnTo>
                  <a:lnTo>
                    <a:pt x="2754" y="5101"/>
                  </a:lnTo>
                  <a:lnTo>
                    <a:pt x="2623" y="5226"/>
                  </a:lnTo>
                  <a:lnTo>
                    <a:pt x="2492" y="5350"/>
                  </a:lnTo>
                  <a:lnTo>
                    <a:pt x="2388" y="5399"/>
                  </a:lnTo>
                  <a:lnTo>
                    <a:pt x="2281" y="5447"/>
                  </a:lnTo>
                  <a:lnTo>
                    <a:pt x="2172" y="5488"/>
                  </a:lnTo>
                  <a:lnTo>
                    <a:pt x="2061" y="5522"/>
                  </a:lnTo>
                  <a:lnTo>
                    <a:pt x="1947" y="5540"/>
                  </a:lnTo>
                  <a:lnTo>
                    <a:pt x="1833" y="5543"/>
                  </a:lnTo>
                  <a:lnTo>
                    <a:pt x="1716" y="5524"/>
                  </a:lnTo>
                  <a:lnTo>
                    <a:pt x="1601" y="5485"/>
                  </a:lnTo>
                  <a:lnTo>
                    <a:pt x="1390" y="5370"/>
                  </a:lnTo>
                  <a:lnTo>
                    <a:pt x="1211" y="5225"/>
                  </a:lnTo>
                  <a:lnTo>
                    <a:pt x="1062" y="5056"/>
                  </a:lnTo>
                  <a:lnTo>
                    <a:pt x="940" y="4867"/>
                  </a:lnTo>
                  <a:lnTo>
                    <a:pt x="841" y="4661"/>
                  </a:lnTo>
                  <a:lnTo>
                    <a:pt x="767" y="4447"/>
                  </a:lnTo>
                  <a:lnTo>
                    <a:pt x="712" y="4228"/>
                  </a:lnTo>
                  <a:lnTo>
                    <a:pt x="677" y="4010"/>
                  </a:lnTo>
                  <a:lnTo>
                    <a:pt x="657" y="3959"/>
                  </a:lnTo>
                  <a:lnTo>
                    <a:pt x="630" y="3979"/>
                  </a:lnTo>
                  <a:lnTo>
                    <a:pt x="603" y="3991"/>
                  </a:lnTo>
                  <a:lnTo>
                    <a:pt x="574" y="3994"/>
                  </a:lnTo>
                  <a:lnTo>
                    <a:pt x="544" y="3991"/>
                  </a:lnTo>
                  <a:lnTo>
                    <a:pt x="512" y="3983"/>
                  </a:lnTo>
                  <a:lnTo>
                    <a:pt x="480" y="3972"/>
                  </a:lnTo>
                  <a:lnTo>
                    <a:pt x="447" y="3959"/>
                  </a:lnTo>
                  <a:lnTo>
                    <a:pt x="418" y="3948"/>
                  </a:lnTo>
                  <a:lnTo>
                    <a:pt x="342" y="3898"/>
                  </a:lnTo>
                  <a:lnTo>
                    <a:pt x="273" y="3844"/>
                  </a:lnTo>
                  <a:lnTo>
                    <a:pt x="210" y="3779"/>
                  </a:lnTo>
                  <a:lnTo>
                    <a:pt x="155" y="3711"/>
                  </a:lnTo>
                  <a:lnTo>
                    <a:pt x="105" y="3637"/>
                  </a:lnTo>
                  <a:lnTo>
                    <a:pt x="63" y="3558"/>
                  </a:lnTo>
                  <a:lnTo>
                    <a:pt x="28" y="3477"/>
                  </a:lnTo>
                  <a:lnTo>
                    <a:pt x="3" y="3397"/>
                  </a:lnTo>
                  <a:lnTo>
                    <a:pt x="0" y="3330"/>
                  </a:lnTo>
                  <a:lnTo>
                    <a:pt x="4" y="3262"/>
                  </a:lnTo>
                  <a:lnTo>
                    <a:pt x="14" y="3196"/>
                  </a:lnTo>
                  <a:lnTo>
                    <a:pt x="32" y="3135"/>
                  </a:lnTo>
                  <a:lnTo>
                    <a:pt x="58" y="3076"/>
                  </a:lnTo>
                  <a:lnTo>
                    <a:pt x="97" y="3026"/>
                  </a:lnTo>
                  <a:lnTo>
                    <a:pt x="146" y="2983"/>
                  </a:lnTo>
                  <a:lnTo>
                    <a:pt x="211" y="2951"/>
                  </a:lnTo>
                  <a:lnTo>
                    <a:pt x="241" y="2937"/>
                  </a:lnTo>
                  <a:lnTo>
                    <a:pt x="273" y="2927"/>
                  </a:lnTo>
                  <a:lnTo>
                    <a:pt x="302" y="2921"/>
                  </a:lnTo>
                  <a:lnTo>
                    <a:pt x="335" y="2920"/>
                  </a:lnTo>
                  <a:lnTo>
                    <a:pt x="366" y="2921"/>
                  </a:lnTo>
                  <a:lnTo>
                    <a:pt x="397" y="2927"/>
                  </a:lnTo>
                  <a:lnTo>
                    <a:pt x="428" y="2937"/>
                  </a:lnTo>
                  <a:lnTo>
                    <a:pt x="460" y="2951"/>
                  </a:lnTo>
                  <a:lnTo>
                    <a:pt x="467" y="2959"/>
                  </a:lnTo>
                  <a:lnTo>
                    <a:pt x="474" y="2968"/>
                  </a:lnTo>
                  <a:lnTo>
                    <a:pt x="481" y="2973"/>
                  </a:lnTo>
                  <a:lnTo>
                    <a:pt x="489" y="2979"/>
                  </a:lnTo>
                  <a:lnTo>
                    <a:pt x="497" y="2982"/>
                  </a:lnTo>
                  <a:lnTo>
                    <a:pt x="505" y="2986"/>
                  </a:lnTo>
                  <a:lnTo>
                    <a:pt x="513" y="2989"/>
                  </a:lnTo>
                  <a:lnTo>
                    <a:pt x="522" y="2993"/>
                  </a:lnTo>
                  <a:lnTo>
                    <a:pt x="513" y="2931"/>
                  </a:lnTo>
                  <a:lnTo>
                    <a:pt x="511" y="2866"/>
                  </a:lnTo>
                  <a:lnTo>
                    <a:pt x="508" y="2799"/>
                  </a:lnTo>
                  <a:lnTo>
                    <a:pt x="508" y="2731"/>
                  </a:lnTo>
                  <a:lnTo>
                    <a:pt x="508" y="2661"/>
                  </a:lnTo>
                  <a:lnTo>
                    <a:pt x="509" y="2593"/>
                  </a:lnTo>
                  <a:lnTo>
                    <a:pt x="509" y="2526"/>
                  </a:lnTo>
                  <a:lnTo>
                    <a:pt x="511" y="2464"/>
                  </a:lnTo>
                  <a:lnTo>
                    <a:pt x="482" y="2355"/>
                  </a:lnTo>
                  <a:lnTo>
                    <a:pt x="471" y="2244"/>
                  </a:lnTo>
                  <a:lnTo>
                    <a:pt x="470" y="2130"/>
                  </a:lnTo>
                  <a:lnTo>
                    <a:pt x="480" y="2016"/>
                  </a:lnTo>
                  <a:lnTo>
                    <a:pt x="492" y="1901"/>
                  </a:lnTo>
                  <a:lnTo>
                    <a:pt x="511" y="1787"/>
                  </a:lnTo>
                  <a:lnTo>
                    <a:pt x="527" y="1675"/>
                  </a:lnTo>
                  <a:lnTo>
                    <a:pt x="543" y="1570"/>
                  </a:lnTo>
                  <a:lnTo>
                    <a:pt x="582" y="1433"/>
                  </a:lnTo>
                  <a:lnTo>
                    <a:pt x="640" y="1307"/>
                  </a:lnTo>
                  <a:lnTo>
                    <a:pt x="713" y="1188"/>
                  </a:lnTo>
                  <a:lnTo>
                    <a:pt x="800" y="1078"/>
                  </a:lnTo>
                  <a:lnTo>
                    <a:pt x="896" y="976"/>
                  </a:lnTo>
                  <a:lnTo>
                    <a:pt x="1004" y="881"/>
                  </a:lnTo>
                  <a:lnTo>
                    <a:pt x="1117" y="795"/>
                  </a:lnTo>
                  <a:lnTo>
                    <a:pt x="1238" y="719"/>
                  </a:lnTo>
                  <a:lnTo>
                    <a:pt x="1255" y="655"/>
                  </a:lnTo>
                  <a:lnTo>
                    <a:pt x="1283" y="600"/>
                  </a:lnTo>
                  <a:lnTo>
                    <a:pt x="1318" y="548"/>
                  </a:lnTo>
                  <a:lnTo>
                    <a:pt x="1362" y="501"/>
                  </a:lnTo>
                  <a:lnTo>
                    <a:pt x="1407" y="456"/>
                  </a:lnTo>
                  <a:lnTo>
                    <a:pt x="1454" y="413"/>
                  </a:lnTo>
                  <a:lnTo>
                    <a:pt x="1502" y="368"/>
                  </a:lnTo>
                  <a:lnTo>
                    <a:pt x="1549" y="324"/>
                  </a:lnTo>
                  <a:lnTo>
                    <a:pt x="1627" y="266"/>
                  </a:lnTo>
                  <a:lnTo>
                    <a:pt x="1715" y="222"/>
                  </a:lnTo>
                  <a:lnTo>
                    <a:pt x="1805" y="186"/>
                  </a:lnTo>
                  <a:lnTo>
                    <a:pt x="1897" y="155"/>
                  </a:lnTo>
                  <a:lnTo>
                    <a:pt x="1990" y="127"/>
                  </a:lnTo>
                  <a:lnTo>
                    <a:pt x="2085" y="99"/>
                  </a:lnTo>
                  <a:lnTo>
                    <a:pt x="2176" y="68"/>
                  </a:lnTo>
                  <a:lnTo>
                    <a:pt x="2265" y="34"/>
                  </a:lnTo>
                  <a:lnTo>
                    <a:pt x="2352" y="16"/>
                  </a:lnTo>
                  <a:lnTo>
                    <a:pt x="2443" y="4"/>
                  </a:lnTo>
                  <a:lnTo>
                    <a:pt x="2537" y="0"/>
                  </a:lnTo>
                  <a:lnTo>
                    <a:pt x="2632" y="4"/>
                  </a:lnTo>
                  <a:lnTo>
                    <a:pt x="2723" y="17"/>
                  </a:lnTo>
                  <a:lnTo>
                    <a:pt x="2812" y="39"/>
                  </a:lnTo>
                  <a:lnTo>
                    <a:pt x="2895" y="72"/>
                  </a:lnTo>
                  <a:lnTo>
                    <a:pt x="2969" y="117"/>
                  </a:lnTo>
                  <a:lnTo>
                    <a:pt x="3156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0"/>
            <p:cNvSpPr>
              <a:spLocks noChangeAspect="1"/>
            </p:cNvSpPr>
            <p:nvPr/>
          </p:nvSpPr>
          <p:spPr bwMode="auto">
            <a:xfrm>
              <a:off x="2619" y="801"/>
              <a:ext cx="270" cy="114"/>
            </a:xfrm>
            <a:custGeom>
              <a:avLst/>
              <a:gdLst/>
              <a:ahLst/>
              <a:cxnLst>
                <a:cxn ang="0">
                  <a:pos x="190" y="7"/>
                </a:cxn>
                <a:cxn ang="0">
                  <a:pos x="187" y="22"/>
                </a:cxn>
                <a:cxn ang="0">
                  <a:pos x="218" y="42"/>
                </a:cxn>
                <a:cxn ang="0">
                  <a:pos x="286" y="55"/>
                </a:cxn>
                <a:cxn ang="0">
                  <a:pos x="356" y="55"/>
                </a:cxn>
                <a:cxn ang="0">
                  <a:pos x="424" y="52"/>
                </a:cxn>
                <a:cxn ang="0">
                  <a:pos x="422" y="63"/>
                </a:cxn>
                <a:cxn ang="0">
                  <a:pos x="348" y="73"/>
                </a:cxn>
                <a:cxn ang="0">
                  <a:pos x="272" y="81"/>
                </a:cxn>
                <a:cxn ang="0">
                  <a:pos x="209" y="108"/>
                </a:cxn>
                <a:cxn ang="0">
                  <a:pos x="223" y="143"/>
                </a:cxn>
                <a:cxn ang="0">
                  <a:pos x="304" y="141"/>
                </a:cxn>
                <a:cxn ang="0">
                  <a:pos x="389" y="132"/>
                </a:cxn>
                <a:cxn ang="0">
                  <a:pos x="472" y="149"/>
                </a:cxn>
                <a:cxn ang="0">
                  <a:pos x="633" y="177"/>
                </a:cxn>
                <a:cxn ang="0">
                  <a:pos x="580" y="176"/>
                </a:cxn>
                <a:cxn ang="0">
                  <a:pos x="524" y="170"/>
                </a:cxn>
                <a:cxn ang="0">
                  <a:pos x="474" y="177"/>
                </a:cxn>
                <a:cxn ang="0">
                  <a:pos x="446" y="218"/>
                </a:cxn>
                <a:cxn ang="0">
                  <a:pos x="515" y="236"/>
                </a:cxn>
                <a:cxn ang="0">
                  <a:pos x="587" y="252"/>
                </a:cxn>
                <a:cxn ang="0">
                  <a:pos x="660" y="260"/>
                </a:cxn>
                <a:cxn ang="0">
                  <a:pos x="737" y="270"/>
                </a:cxn>
                <a:cxn ang="0">
                  <a:pos x="586" y="270"/>
                </a:cxn>
                <a:cxn ang="0">
                  <a:pos x="431" y="274"/>
                </a:cxn>
                <a:cxn ang="0">
                  <a:pos x="276" y="286"/>
                </a:cxn>
                <a:cxn ang="0">
                  <a:pos x="126" y="311"/>
                </a:cxn>
                <a:cxn ang="0">
                  <a:pos x="183" y="277"/>
                </a:cxn>
                <a:cxn ang="0">
                  <a:pos x="254" y="262"/>
                </a:cxn>
                <a:cxn ang="0">
                  <a:pos x="321" y="239"/>
                </a:cxn>
                <a:cxn ang="0">
                  <a:pos x="375" y="197"/>
                </a:cxn>
                <a:cxn ang="0">
                  <a:pos x="304" y="173"/>
                </a:cxn>
                <a:cxn ang="0">
                  <a:pos x="227" y="183"/>
                </a:cxn>
                <a:cxn ang="0">
                  <a:pos x="147" y="210"/>
                </a:cxn>
                <a:cxn ang="0">
                  <a:pos x="74" y="239"/>
                </a:cxn>
                <a:cxn ang="0">
                  <a:pos x="90" y="219"/>
                </a:cxn>
                <a:cxn ang="0">
                  <a:pos x="100" y="188"/>
                </a:cxn>
                <a:cxn ang="0">
                  <a:pos x="103" y="153"/>
                </a:cxn>
                <a:cxn ang="0">
                  <a:pos x="104" y="125"/>
                </a:cxn>
                <a:cxn ang="0">
                  <a:pos x="76" y="104"/>
                </a:cxn>
                <a:cxn ang="0">
                  <a:pos x="40" y="101"/>
                </a:cxn>
                <a:cxn ang="0">
                  <a:pos x="9" y="104"/>
                </a:cxn>
                <a:cxn ang="0">
                  <a:pos x="26" y="93"/>
                </a:cxn>
                <a:cxn ang="0">
                  <a:pos x="85" y="80"/>
                </a:cxn>
                <a:cxn ang="0">
                  <a:pos x="141" y="65"/>
                </a:cxn>
                <a:cxn ang="0">
                  <a:pos x="173" y="29"/>
                </a:cxn>
                <a:cxn ang="0">
                  <a:pos x="197" y="0"/>
                </a:cxn>
              </a:cxnLst>
              <a:rect l="0" t="0" r="r" b="b"/>
              <a:pathLst>
                <a:path w="737" h="311">
                  <a:moveTo>
                    <a:pt x="197" y="0"/>
                  </a:moveTo>
                  <a:lnTo>
                    <a:pt x="190" y="7"/>
                  </a:lnTo>
                  <a:lnTo>
                    <a:pt x="187" y="15"/>
                  </a:lnTo>
                  <a:lnTo>
                    <a:pt x="187" y="22"/>
                  </a:lnTo>
                  <a:lnTo>
                    <a:pt x="187" y="31"/>
                  </a:lnTo>
                  <a:lnTo>
                    <a:pt x="218" y="42"/>
                  </a:lnTo>
                  <a:lnTo>
                    <a:pt x="252" y="50"/>
                  </a:lnTo>
                  <a:lnTo>
                    <a:pt x="286" y="55"/>
                  </a:lnTo>
                  <a:lnTo>
                    <a:pt x="322" y="56"/>
                  </a:lnTo>
                  <a:lnTo>
                    <a:pt x="356" y="55"/>
                  </a:lnTo>
                  <a:lnTo>
                    <a:pt x="391" y="53"/>
                  </a:lnTo>
                  <a:lnTo>
                    <a:pt x="424" y="52"/>
                  </a:lnTo>
                  <a:lnTo>
                    <a:pt x="458" y="52"/>
                  </a:lnTo>
                  <a:lnTo>
                    <a:pt x="422" y="63"/>
                  </a:lnTo>
                  <a:lnTo>
                    <a:pt x="386" y="70"/>
                  </a:lnTo>
                  <a:lnTo>
                    <a:pt x="348" y="73"/>
                  </a:lnTo>
                  <a:lnTo>
                    <a:pt x="310" y="77"/>
                  </a:lnTo>
                  <a:lnTo>
                    <a:pt x="272" y="81"/>
                  </a:lnTo>
                  <a:lnTo>
                    <a:pt x="238" y="91"/>
                  </a:lnTo>
                  <a:lnTo>
                    <a:pt x="209" y="108"/>
                  </a:lnTo>
                  <a:lnTo>
                    <a:pt x="187" y="135"/>
                  </a:lnTo>
                  <a:lnTo>
                    <a:pt x="223" y="143"/>
                  </a:lnTo>
                  <a:lnTo>
                    <a:pt x="263" y="145"/>
                  </a:lnTo>
                  <a:lnTo>
                    <a:pt x="304" y="141"/>
                  </a:lnTo>
                  <a:lnTo>
                    <a:pt x="348" y="136"/>
                  </a:lnTo>
                  <a:lnTo>
                    <a:pt x="389" y="132"/>
                  </a:lnTo>
                  <a:lnTo>
                    <a:pt x="431" y="135"/>
                  </a:lnTo>
                  <a:lnTo>
                    <a:pt x="472" y="149"/>
                  </a:lnTo>
                  <a:lnTo>
                    <a:pt x="510" y="177"/>
                  </a:lnTo>
                  <a:lnTo>
                    <a:pt x="633" y="177"/>
                  </a:lnTo>
                  <a:lnTo>
                    <a:pt x="608" y="177"/>
                  </a:lnTo>
                  <a:lnTo>
                    <a:pt x="580" y="176"/>
                  </a:lnTo>
                  <a:lnTo>
                    <a:pt x="552" y="172"/>
                  </a:lnTo>
                  <a:lnTo>
                    <a:pt x="524" y="170"/>
                  </a:lnTo>
                  <a:lnTo>
                    <a:pt x="497" y="170"/>
                  </a:lnTo>
                  <a:lnTo>
                    <a:pt x="474" y="177"/>
                  </a:lnTo>
                  <a:lnTo>
                    <a:pt x="456" y="191"/>
                  </a:lnTo>
                  <a:lnTo>
                    <a:pt x="446" y="218"/>
                  </a:lnTo>
                  <a:lnTo>
                    <a:pt x="480" y="228"/>
                  </a:lnTo>
                  <a:lnTo>
                    <a:pt x="515" y="236"/>
                  </a:lnTo>
                  <a:lnTo>
                    <a:pt x="550" y="243"/>
                  </a:lnTo>
                  <a:lnTo>
                    <a:pt x="587" y="252"/>
                  </a:lnTo>
                  <a:lnTo>
                    <a:pt x="624" y="256"/>
                  </a:lnTo>
                  <a:lnTo>
                    <a:pt x="660" y="260"/>
                  </a:lnTo>
                  <a:lnTo>
                    <a:pt x="698" y="264"/>
                  </a:lnTo>
                  <a:lnTo>
                    <a:pt x="737" y="270"/>
                  </a:lnTo>
                  <a:lnTo>
                    <a:pt x="661" y="270"/>
                  </a:lnTo>
                  <a:lnTo>
                    <a:pt x="586" y="270"/>
                  </a:lnTo>
                  <a:lnTo>
                    <a:pt x="508" y="270"/>
                  </a:lnTo>
                  <a:lnTo>
                    <a:pt x="431" y="274"/>
                  </a:lnTo>
                  <a:lnTo>
                    <a:pt x="352" y="279"/>
                  </a:lnTo>
                  <a:lnTo>
                    <a:pt x="276" y="286"/>
                  </a:lnTo>
                  <a:lnTo>
                    <a:pt x="199" y="295"/>
                  </a:lnTo>
                  <a:lnTo>
                    <a:pt x="126" y="311"/>
                  </a:lnTo>
                  <a:lnTo>
                    <a:pt x="151" y="291"/>
                  </a:lnTo>
                  <a:lnTo>
                    <a:pt x="183" y="277"/>
                  </a:lnTo>
                  <a:lnTo>
                    <a:pt x="217" y="267"/>
                  </a:lnTo>
                  <a:lnTo>
                    <a:pt x="254" y="262"/>
                  </a:lnTo>
                  <a:lnTo>
                    <a:pt x="287" y="252"/>
                  </a:lnTo>
                  <a:lnTo>
                    <a:pt x="321" y="239"/>
                  </a:lnTo>
                  <a:lnTo>
                    <a:pt x="349" y="222"/>
                  </a:lnTo>
                  <a:lnTo>
                    <a:pt x="375" y="197"/>
                  </a:lnTo>
                  <a:lnTo>
                    <a:pt x="341" y="179"/>
                  </a:lnTo>
                  <a:lnTo>
                    <a:pt x="304" y="173"/>
                  </a:lnTo>
                  <a:lnTo>
                    <a:pt x="265" y="174"/>
                  </a:lnTo>
                  <a:lnTo>
                    <a:pt x="227" y="183"/>
                  </a:lnTo>
                  <a:lnTo>
                    <a:pt x="186" y="194"/>
                  </a:lnTo>
                  <a:lnTo>
                    <a:pt x="147" y="210"/>
                  </a:lnTo>
                  <a:lnTo>
                    <a:pt x="109" y="225"/>
                  </a:lnTo>
                  <a:lnTo>
                    <a:pt x="74" y="239"/>
                  </a:lnTo>
                  <a:lnTo>
                    <a:pt x="82" y="231"/>
                  </a:lnTo>
                  <a:lnTo>
                    <a:pt x="90" y="219"/>
                  </a:lnTo>
                  <a:lnTo>
                    <a:pt x="95" y="204"/>
                  </a:lnTo>
                  <a:lnTo>
                    <a:pt x="100" y="188"/>
                  </a:lnTo>
                  <a:lnTo>
                    <a:pt x="102" y="170"/>
                  </a:lnTo>
                  <a:lnTo>
                    <a:pt x="103" y="153"/>
                  </a:lnTo>
                  <a:lnTo>
                    <a:pt x="103" y="136"/>
                  </a:lnTo>
                  <a:lnTo>
                    <a:pt x="104" y="125"/>
                  </a:lnTo>
                  <a:lnTo>
                    <a:pt x="92" y="111"/>
                  </a:lnTo>
                  <a:lnTo>
                    <a:pt x="76" y="104"/>
                  </a:lnTo>
                  <a:lnTo>
                    <a:pt x="58" y="101"/>
                  </a:lnTo>
                  <a:lnTo>
                    <a:pt x="40" y="101"/>
                  </a:lnTo>
                  <a:lnTo>
                    <a:pt x="21" y="101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26" y="93"/>
                  </a:lnTo>
                  <a:lnTo>
                    <a:pt x="55" y="87"/>
                  </a:lnTo>
                  <a:lnTo>
                    <a:pt x="85" y="80"/>
                  </a:lnTo>
                  <a:lnTo>
                    <a:pt x="116" y="74"/>
                  </a:lnTo>
                  <a:lnTo>
                    <a:pt x="141" y="65"/>
                  </a:lnTo>
                  <a:lnTo>
                    <a:pt x="162" y="50"/>
                  </a:lnTo>
                  <a:lnTo>
                    <a:pt x="173" y="29"/>
                  </a:lnTo>
                  <a:lnTo>
                    <a:pt x="178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1"/>
            <p:cNvSpPr>
              <a:spLocks noChangeAspect="1"/>
            </p:cNvSpPr>
            <p:nvPr/>
          </p:nvSpPr>
          <p:spPr bwMode="auto">
            <a:xfrm>
              <a:off x="2060" y="944"/>
              <a:ext cx="1140" cy="1801"/>
            </a:xfrm>
            <a:custGeom>
              <a:avLst/>
              <a:gdLst/>
              <a:ahLst/>
              <a:cxnLst>
                <a:cxn ang="0">
                  <a:pos x="1599" y="23"/>
                </a:cxn>
                <a:cxn ang="0">
                  <a:pos x="1609" y="56"/>
                </a:cxn>
                <a:cxn ang="0">
                  <a:pos x="1576" y="55"/>
                </a:cxn>
                <a:cxn ang="0">
                  <a:pos x="1540" y="102"/>
                </a:cxn>
                <a:cxn ang="0">
                  <a:pos x="1513" y="145"/>
                </a:cxn>
                <a:cxn ang="0">
                  <a:pos x="1619" y="158"/>
                </a:cxn>
                <a:cxn ang="0">
                  <a:pos x="1854" y="111"/>
                </a:cxn>
                <a:cxn ang="0">
                  <a:pos x="2095" y="94"/>
                </a:cxn>
                <a:cxn ang="0">
                  <a:pos x="2100" y="135"/>
                </a:cxn>
                <a:cxn ang="0">
                  <a:pos x="1973" y="175"/>
                </a:cxn>
                <a:cxn ang="0">
                  <a:pos x="1877" y="252"/>
                </a:cxn>
                <a:cxn ang="0">
                  <a:pos x="1931" y="265"/>
                </a:cxn>
                <a:cxn ang="0">
                  <a:pos x="1997" y="255"/>
                </a:cxn>
                <a:cxn ang="0">
                  <a:pos x="2072" y="235"/>
                </a:cxn>
                <a:cxn ang="0">
                  <a:pos x="2176" y="221"/>
                </a:cxn>
                <a:cxn ang="0">
                  <a:pos x="2287" y="223"/>
                </a:cxn>
                <a:cxn ang="0">
                  <a:pos x="2298" y="228"/>
                </a:cxn>
                <a:cxn ang="0">
                  <a:pos x="2261" y="239"/>
                </a:cxn>
                <a:cxn ang="0">
                  <a:pos x="2240" y="273"/>
                </a:cxn>
                <a:cxn ang="0">
                  <a:pos x="2441" y="280"/>
                </a:cxn>
                <a:cxn ang="0">
                  <a:pos x="2672" y="275"/>
                </a:cxn>
                <a:cxn ang="0">
                  <a:pos x="2894" y="304"/>
                </a:cxn>
                <a:cxn ang="0">
                  <a:pos x="2896" y="335"/>
                </a:cxn>
                <a:cxn ang="0">
                  <a:pos x="2918" y="349"/>
                </a:cxn>
                <a:cxn ang="0">
                  <a:pos x="2966" y="356"/>
                </a:cxn>
                <a:cxn ang="0">
                  <a:pos x="2982" y="489"/>
                </a:cxn>
                <a:cxn ang="0">
                  <a:pos x="3031" y="607"/>
                </a:cxn>
                <a:cxn ang="0">
                  <a:pos x="3098" y="928"/>
                </a:cxn>
                <a:cxn ang="0">
                  <a:pos x="3081" y="1666"/>
                </a:cxn>
                <a:cxn ang="0">
                  <a:pos x="2980" y="2406"/>
                </a:cxn>
                <a:cxn ang="0">
                  <a:pos x="2896" y="2847"/>
                </a:cxn>
                <a:cxn ang="0">
                  <a:pos x="2816" y="3147"/>
                </a:cxn>
                <a:cxn ang="0">
                  <a:pos x="2738" y="3451"/>
                </a:cxn>
                <a:cxn ang="0">
                  <a:pos x="2375" y="4114"/>
                </a:cxn>
                <a:cxn ang="0">
                  <a:pos x="1852" y="4671"/>
                </a:cxn>
                <a:cxn ang="0">
                  <a:pos x="1261" y="4918"/>
                </a:cxn>
                <a:cxn ang="0">
                  <a:pos x="886" y="4842"/>
                </a:cxn>
                <a:cxn ang="0">
                  <a:pos x="562" y="4624"/>
                </a:cxn>
                <a:cxn ang="0">
                  <a:pos x="268" y="4228"/>
                </a:cxn>
                <a:cxn ang="0">
                  <a:pos x="111" y="3720"/>
                </a:cxn>
                <a:cxn ang="0">
                  <a:pos x="11" y="3192"/>
                </a:cxn>
                <a:cxn ang="0">
                  <a:pos x="0" y="2852"/>
                </a:cxn>
                <a:cxn ang="0">
                  <a:pos x="33" y="2533"/>
                </a:cxn>
                <a:cxn ang="0">
                  <a:pos x="101" y="2184"/>
                </a:cxn>
                <a:cxn ang="0">
                  <a:pos x="170" y="1778"/>
                </a:cxn>
                <a:cxn ang="0">
                  <a:pos x="267" y="1371"/>
                </a:cxn>
                <a:cxn ang="0">
                  <a:pos x="372" y="995"/>
                </a:cxn>
                <a:cxn ang="0">
                  <a:pos x="475" y="627"/>
                </a:cxn>
                <a:cxn ang="0">
                  <a:pos x="654" y="304"/>
                </a:cxn>
                <a:cxn ang="0">
                  <a:pos x="737" y="259"/>
                </a:cxn>
                <a:cxn ang="0">
                  <a:pos x="818" y="217"/>
                </a:cxn>
                <a:cxn ang="0">
                  <a:pos x="921" y="192"/>
                </a:cxn>
                <a:cxn ang="0">
                  <a:pos x="1055" y="113"/>
                </a:cxn>
                <a:cxn ang="0">
                  <a:pos x="1197" y="83"/>
                </a:cxn>
                <a:cxn ang="0">
                  <a:pos x="1329" y="54"/>
                </a:cxn>
                <a:cxn ang="0">
                  <a:pos x="1461" y="11"/>
                </a:cxn>
                <a:cxn ang="0">
                  <a:pos x="1607" y="3"/>
                </a:cxn>
              </a:cxnLst>
              <a:rect l="0" t="0" r="r" b="b"/>
              <a:pathLst>
                <a:path w="3111" h="4918">
                  <a:moveTo>
                    <a:pt x="1607" y="3"/>
                  </a:moveTo>
                  <a:lnTo>
                    <a:pt x="1599" y="11"/>
                  </a:lnTo>
                  <a:lnTo>
                    <a:pt x="1599" y="23"/>
                  </a:lnTo>
                  <a:lnTo>
                    <a:pt x="1602" y="35"/>
                  </a:lnTo>
                  <a:lnTo>
                    <a:pt x="1607" y="48"/>
                  </a:lnTo>
                  <a:lnTo>
                    <a:pt x="1609" y="56"/>
                  </a:lnTo>
                  <a:lnTo>
                    <a:pt x="1607" y="62"/>
                  </a:lnTo>
                  <a:lnTo>
                    <a:pt x="1596" y="61"/>
                  </a:lnTo>
                  <a:lnTo>
                    <a:pt x="1576" y="55"/>
                  </a:lnTo>
                  <a:lnTo>
                    <a:pt x="1568" y="72"/>
                  </a:lnTo>
                  <a:lnTo>
                    <a:pt x="1555" y="87"/>
                  </a:lnTo>
                  <a:lnTo>
                    <a:pt x="1540" y="102"/>
                  </a:lnTo>
                  <a:lnTo>
                    <a:pt x="1526" y="117"/>
                  </a:lnTo>
                  <a:lnTo>
                    <a:pt x="1515" y="130"/>
                  </a:lnTo>
                  <a:lnTo>
                    <a:pt x="1513" y="145"/>
                  </a:lnTo>
                  <a:lnTo>
                    <a:pt x="1522" y="161"/>
                  </a:lnTo>
                  <a:lnTo>
                    <a:pt x="1545" y="180"/>
                  </a:lnTo>
                  <a:lnTo>
                    <a:pt x="1619" y="158"/>
                  </a:lnTo>
                  <a:lnTo>
                    <a:pt x="1696" y="140"/>
                  </a:lnTo>
                  <a:lnTo>
                    <a:pt x="1773" y="123"/>
                  </a:lnTo>
                  <a:lnTo>
                    <a:pt x="1854" y="111"/>
                  </a:lnTo>
                  <a:lnTo>
                    <a:pt x="1934" y="102"/>
                  </a:lnTo>
                  <a:lnTo>
                    <a:pt x="2014" y="96"/>
                  </a:lnTo>
                  <a:lnTo>
                    <a:pt x="2095" y="94"/>
                  </a:lnTo>
                  <a:lnTo>
                    <a:pt x="2178" y="97"/>
                  </a:lnTo>
                  <a:lnTo>
                    <a:pt x="2140" y="118"/>
                  </a:lnTo>
                  <a:lnTo>
                    <a:pt x="2100" y="135"/>
                  </a:lnTo>
                  <a:lnTo>
                    <a:pt x="2057" y="148"/>
                  </a:lnTo>
                  <a:lnTo>
                    <a:pt x="2015" y="162"/>
                  </a:lnTo>
                  <a:lnTo>
                    <a:pt x="1973" y="175"/>
                  </a:lnTo>
                  <a:lnTo>
                    <a:pt x="1937" y="193"/>
                  </a:lnTo>
                  <a:lnTo>
                    <a:pt x="1903" y="217"/>
                  </a:lnTo>
                  <a:lnTo>
                    <a:pt x="1877" y="252"/>
                  </a:lnTo>
                  <a:lnTo>
                    <a:pt x="1893" y="261"/>
                  </a:lnTo>
                  <a:lnTo>
                    <a:pt x="1911" y="265"/>
                  </a:lnTo>
                  <a:lnTo>
                    <a:pt x="1931" y="265"/>
                  </a:lnTo>
                  <a:lnTo>
                    <a:pt x="1952" y="263"/>
                  </a:lnTo>
                  <a:lnTo>
                    <a:pt x="1973" y="259"/>
                  </a:lnTo>
                  <a:lnTo>
                    <a:pt x="1997" y="255"/>
                  </a:lnTo>
                  <a:lnTo>
                    <a:pt x="2020" y="252"/>
                  </a:lnTo>
                  <a:lnTo>
                    <a:pt x="2043" y="252"/>
                  </a:lnTo>
                  <a:lnTo>
                    <a:pt x="2072" y="235"/>
                  </a:lnTo>
                  <a:lnTo>
                    <a:pt x="2104" y="227"/>
                  </a:lnTo>
                  <a:lnTo>
                    <a:pt x="2138" y="221"/>
                  </a:lnTo>
                  <a:lnTo>
                    <a:pt x="2176" y="221"/>
                  </a:lnTo>
                  <a:lnTo>
                    <a:pt x="2212" y="221"/>
                  </a:lnTo>
                  <a:lnTo>
                    <a:pt x="2250" y="223"/>
                  </a:lnTo>
                  <a:lnTo>
                    <a:pt x="2287" y="223"/>
                  </a:lnTo>
                  <a:lnTo>
                    <a:pt x="2323" y="221"/>
                  </a:lnTo>
                  <a:lnTo>
                    <a:pt x="2311" y="224"/>
                  </a:lnTo>
                  <a:lnTo>
                    <a:pt x="2298" y="228"/>
                  </a:lnTo>
                  <a:lnTo>
                    <a:pt x="2285" y="231"/>
                  </a:lnTo>
                  <a:lnTo>
                    <a:pt x="2274" y="235"/>
                  </a:lnTo>
                  <a:lnTo>
                    <a:pt x="2261" y="239"/>
                  </a:lnTo>
                  <a:lnTo>
                    <a:pt x="2253" y="248"/>
                  </a:lnTo>
                  <a:lnTo>
                    <a:pt x="2245" y="258"/>
                  </a:lnTo>
                  <a:lnTo>
                    <a:pt x="2240" y="273"/>
                  </a:lnTo>
                  <a:lnTo>
                    <a:pt x="2292" y="304"/>
                  </a:lnTo>
                  <a:lnTo>
                    <a:pt x="2366" y="290"/>
                  </a:lnTo>
                  <a:lnTo>
                    <a:pt x="2441" y="280"/>
                  </a:lnTo>
                  <a:lnTo>
                    <a:pt x="2519" y="275"/>
                  </a:lnTo>
                  <a:lnTo>
                    <a:pt x="2596" y="273"/>
                  </a:lnTo>
                  <a:lnTo>
                    <a:pt x="2672" y="275"/>
                  </a:lnTo>
                  <a:lnTo>
                    <a:pt x="2748" y="280"/>
                  </a:lnTo>
                  <a:lnTo>
                    <a:pt x="2821" y="290"/>
                  </a:lnTo>
                  <a:lnTo>
                    <a:pt x="2894" y="304"/>
                  </a:lnTo>
                  <a:lnTo>
                    <a:pt x="2890" y="317"/>
                  </a:lnTo>
                  <a:lnTo>
                    <a:pt x="2892" y="328"/>
                  </a:lnTo>
                  <a:lnTo>
                    <a:pt x="2896" y="335"/>
                  </a:lnTo>
                  <a:lnTo>
                    <a:pt x="2903" y="342"/>
                  </a:lnTo>
                  <a:lnTo>
                    <a:pt x="2910" y="345"/>
                  </a:lnTo>
                  <a:lnTo>
                    <a:pt x="2918" y="349"/>
                  </a:lnTo>
                  <a:lnTo>
                    <a:pt x="2927" y="352"/>
                  </a:lnTo>
                  <a:lnTo>
                    <a:pt x="2935" y="356"/>
                  </a:lnTo>
                  <a:lnTo>
                    <a:pt x="2966" y="356"/>
                  </a:lnTo>
                  <a:lnTo>
                    <a:pt x="2965" y="404"/>
                  </a:lnTo>
                  <a:lnTo>
                    <a:pt x="2970" y="448"/>
                  </a:lnTo>
                  <a:lnTo>
                    <a:pt x="2982" y="489"/>
                  </a:lnTo>
                  <a:lnTo>
                    <a:pt x="2997" y="529"/>
                  </a:lnTo>
                  <a:lnTo>
                    <a:pt x="3013" y="568"/>
                  </a:lnTo>
                  <a:lnTo>
                    <a:pt x="3031" y="607"/>
                  </a:lnTo>
                  <a:lnTo>
                    <a:pt x="3046" y="645"/>
                  </a:lnTo>
                  <a:lnTo>
                    <a:pt x="3060" y="689"/>
                  </a:lnTo>
                  <a:lnTo>
                    <a:pt x="3098" y="928"/>
                  </a:lnTo>
                  <a:lnTo>
                    <a:pt x="3111" y="1171"/>
                  </a:lnTo>
                  <a:lnTo>
                    <a:pt x="3103" y="1416"/>
                  </a:lnTo>
                  <a:lnTo>
                    <a:pt x="3081" y="1666"/>
                  </a:lnTo>
                  <a:lnTo>
                    <a:pt x="3048" y="1913"/>
                  </a:lnTo>
                  <a:lnTo>
                    <a:pt x="3014" y="2161"/>
                  </a:lnTo>
                  <a:lnTo>
                    <a:pt x="2980" y="2406"/>
                  </a:lnTo>
                  <a:lnTo>
                    <a:pt x="2956" y="2651"/>
                  </a:lnTo>
                  <a:lnTo>
                    <a:pt x="2925" y="2748"/>
                  </a:lnTo>
                  <a:lnTo>
                    <a:pt x="2896" y="2847"/>
                  </a:lnTo>
                  <a:lnTo>
                    <a:pt x="2868" y="2945"/>
                  </a:lnTo>
                  <a:lnTo>
                    <a:pt x="2842" y="3047"/>
                  </a:lnTo>
                  <a:lnTo>
                    <a:pt x="2816" y="3147"/>
                  </a:lnTo>
                  <a:lnTo>
                    <a:pt x="2790" y="3248"/>
                  </a:lnTo>
                  <a:lnTo>
                    <a:pt x="2764" y="3349"/>
                  </a:lnTo>
                  <a:lnTo>
                    <a:pt x="2738" y="3451"/>
                  </a:lnTo>
                  <a:lnTo>
                    <a:pt x="2633" y="3673"/>
                  </a:lnTo>
                  <a:lnTo>
                    <a:pt x="2513" y="3897"/>
                  </a:lnTo>
                  <a:lnTo>
                    <a:pt x="2375" y="4114"/>
                  </a:lnTo>
                  <a:lnTo>
                    <a:pt x="2221" y="4321"/>
                  </a:lnTo>
                  <a:lnTo>
                    <a:pt x="2046" y="4507"/>
                  </a:lnTo>
                  <a:lnTo>
                    <a:pt x="1852" y="4671"/>
                  </a:lnTo>
                  <a:lnTo>
                    <a:pt x="1637" y="4805"/>
                  </a:lnTo>
                  <a:lnTo>
                    <a:pt x="1401" y="4904"/>
                  </a:lnTo>
                  <a:lnTo>
                    <a:pt x="1261" y="4918"/>
                  </a:lnTo>
                  <a:lnTo>
                    <a:pt x="1131" y="4912"/>
                  </a:lnTo>
                  <a:lnTo>
                    <a:pt x="1004" y="4885"/>
                  </a:lnTo>
                  <a:lnTo>
                    <a:pt x="886" y="4842"/>
                  </a:lnTo>
                  <a:lnTo>
                    <a:pt x="772" y="4781"/>
                  </a:lnTo>
                  <a:lnTo>
                    <a:pt x="664" y="4708"/>
                  </a:lnTo>
                  <a:lnTo>
                    <a:pt x="562" y="4624"/>
                  </a:lnTo>
                  <a:lnTo>
                    <a:pt x="467" y="4531"/>
                  </a:lnTo>
                  <a:lnTo>
                    <a:pt x="354" y="4383"/>
                  </a:lnTo>
                  <a:lnTo>
                    <a:pt x="268" y="4228"/>
                  </a:lnTo>
                  <a:lnTo>
                    <a:pt x="202" y="4063"/>
                  </a:lnTo>
                  <a:lnTo>
                    <a:pt x="152" y="3894"/>
                  </a:lnTo>
                  <a:lnTo>
                    <a:pt x="111" y="3720"/>
                  </a:lnTo>
                  <a:lnTo>
                    <a:pt x="77" y="3544"/>
                  </a:lnTo>
                  <a:lnTo>
                    <a:pt x="45" y="3366"/>
                  </a:lnTo>
                  <a:lnTo>
                    <a:pt x="11" y="3192"/>
                  </a:lnTo>
                  <a:lnTo>
                    <a:pt x="2" y="3075"/>
                  </a:lnTo>
                  <a:lnTo>
                    <a:pt x="0" y="2964"/>
                  </a:lnTo>
                  <a:lnTo>
                    <a:pt x="0" y="2852"/>
                  </a:lnTo>
                  <a:lnTo>
                    <a:pt x="5" y="2747"/>
                  </a:lnTo>
                  <a:lnTo>
                    <a:pt x="15" y="2640"/>
                  </a:lnTo>
                  <a:lnTo>
                    <a:pt x="33" y="2533"/>
                  </a:lnTo>
                  <a:lnTo>
                    <a:pt x="59" y="2426"/>
                  </a:lnTo>
                  <a:lnTo>
                    <a:pt x="94" y="2319"/>
                  </a:lnTo>
                  <a:lnTo>
                    <a:pt x="101" y="2184"/>
                  </a:lnTo>
                  <a:lnTo>
                    <a:pt x="118" y="2050"/>
                  </a:lnTo>
                  <a:lnTo>
                    <a:pt x="140" y="1913"/>
                  </a:lnTo>
                  <a:lnTo>
                    <a:pt x="170" y="1778"/>
                  </a:lnTo>
                  <a:lnTo>
                    <a:pt x="199" y="1642"/>
                  </a:lnTo>
                  <a:lnTo>
                    <a:pt x="233" y="1507"/>
                  </a:lnTo>
                  <a:lnTo>
                    <a:pt x="267" y="1371"/>
                  </a:lnTo>
                  <a:lnTo>
                    <a:pt x="301" y="1239"/>
                  </a:lnTo>
                  <a:lnTo>
                    <a:pt x="339" y="1118"/>
                  </a:lnTo>
                  <a:lnTo>
                    <a:pt x="372" y="995"/>
                  </a:lnTo>
                  <a:lnTo>
                    <a:pt x="403" y="870"/>
                  </a:lnTo>
                  <a:lnTo>
                    <a:pt x="437" y="748"/>
                  </a:lnTo>
                  <a:lnTo>
                    <a:pt x="475" y="627"/>
                  </a:lnTo>
                  <a:lnTo>
                    <a:pt x="521" y="511"/>
                  </a:lnTo>
                  <a:lnTo>
                    <a:pt x="579" y="401"/>
                  </a:lnTo>
                  <a:lnTo>
                    <a:pt x="654" y="304"/>
                  </a:lnTo>
                  <a:lnTo>
                    <a:pt x="682" y="293"/>
                  </a:lnTo>
                  <a:lnTo>
                    <a:pt x="710" y="277"/>
                  </a:lnTo>
                  <a:lnTo>
                    <a:pt x="737" y="259"/>
                  </a:lnTo>
                  <a:lnTo>
                    <a:pt x="763" y="244"/>
                  </a:lnTo>
                  <a:lnTo>
                    <a:pt x="789" y="228"/>
                  </a:lnTo>
                  <a:lnTo>
                    <a:pt x="818" y="217"/>
                  </a:lnTo>
                  <a:lnTo>
                    <a:pt x="848" y="214"/>
                  </a:lnTo>
                  <a:lnTo>
                    <a:pt x="882" y="221"/>
                  </a:lnTo>
                  <a:lnTo>
                    <a:pt x="921" y="192"/>
                  </a:lnTo>
                  <a:lnTo>
                    <a:pt x="963" y="163"/>
                  </a:lnTo>
                  <a:lnTo>
                    <a:pt x="1008" y="135"/>
                  </a:lnTo>
                  <a:lnTo>
                    <a:pt x="1055" y="113"/>
                  </a:lnTo>
                  <a:lnTo>
                    <a:pt x="1101" y="93"/>
                  </a:lnTo>
                  <a:lnTo>
                    <a:pt x="1149" y="83"/>
                  </a:lnTo>
                  <a:lnTo>
                    <a:pt x="1197" y="83"/>
                  </a:lnTo>
                  <a:lnTo>
                    <a:pt x="1244" y="97"/>
                  </a:lnTo>
                  <a:lnTo>
                    <a:pt x="1287" y="73"/>
                  </a:lnTo>
                  <a:lnTo>
                    <a:pt x="1329" y="54"/>
                  </a:lnTo>
                  <a:lnTo>
                    <a:pt x="1372" y="35"/>
                  </a:lnTo>
                  <a:lnTo>
                    <a:pt x="1417" y="23"/>
                  </a:lnTo>
                  <a:lnTo>
                    <a:pt x="1461" y="11"/>
                  </a:lnTo>
                  <a:lnTo>
                    <a:pt x="1509" y="4"/>
                  </a:lnTo>
                  <a:lnTo>
                    <a:pt x="1557" y="0"/>
                  </a:lnTo>
                  <a:lnTo>
                    <a:pt x="1607" y="3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2"/>
            <p:cNvSpPr>
              <a:spLocks noChangeAspect="1"/>
            </p:cNvSpPr>
            <p:nvPr/>
          </p:nvSpPr>
          <p:spPr bwMode="auto">
            <a:xfrm>
              <a:off x="3007" y="995"/>
              <a:ext cx="2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0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3"/>
            <p:cNvSpPr>
              <a:spLocks noChangeAspect="1"/>
            </p:cNvSpPr>
            <p:nvPr/>
          </p:nvSpPr>
          <p:spPr bwMode="auto">
            <a:xfrm rot="4815893">
              <a:off x="2479" y="1056"/>
              <a:ext cx="179" cy="208"/>
            </a:xfrm>
            <a:custGeom>
              <a:avLst/>
              <a:gdLst/>
              <a:ahLst/>
              <a:cxnLst>
                <a:cxn ang="0">
                  <a:pos x="488" y="70"/>
                </a:cxn>
                <a:cxn ang="0">
                  <a:pos x="475" y="75"/>
                </a:cxn>
                <a:cxn ang="0">
                  <a:pos x="464" y="82"/>
                </a:cxn>
                <a:cxn ang="0">
                  <a:pos x="451" y="90"/>
                </a:cxn>
                <a:cxn ang="0">
                  <a:pos x="440" y="99"/>
                </a:cxn>
                <a:cxn ang="0">
                  <a:pos x="427" y="106"/>
                </a:cxn>
                <a:cxn ang="0">
                  <a:pos x="416" y="111"/>
                </a:cxn>
                <a:cxn ang="0">
                  <a:pos x="405" y="113"/>
                </a:cxn>
                <a:cxn ang="0">
                  <a:pos x="393" y="113"/>
                </a:cxn>
                <a:cxn ang="0">
                  <a:pos x="347" y="165"/>
                </a:cxn>
                <a:cxn ang="0">
                  <a:pos x="302" y="213"/>
                </a:cxn>
                <a:cxn ang="0">
                  <a:pos x="256" y="256"/>
                </a:cxn>
                <a:cxn ang="0">
                  <a:pos x="213" y="300"/>
                </a:cxn>
                <a:cxn ang="0">
                  <a:pos x="173" y="344"/>
                </a:cxn>
                <a:cxn ang="0">
                  <a:pos x="140" y="396"/>
                </a:cxn>
                <a:cxn ang="0">
                  <a:pos x="116" y="455"/>
                </a:cxn>
                <a:cxn ang="0">
                  <a:pos x="104" y="528"/>
                </a:cxn>
                <a:cxn ang="0">
                  <a:pos x="104" y="569"/>
                </a:cxn>
                <a:cxn ang="0">
                  <a:pos x="0" y="569"/>
                </a:cxn>
                <a:cxn ang="0">
                  <a:pos x="1" y="534"/>
                </a:cxn>
                <a:cxn ang="0">
                  <a:pos x="9" y="500"/>
                </a:cxn>
                <a:cxn ang="0">
                  <a:pos x="19" y="466"/>
                </a:cxn>
                <a:cxn ang="0">
                  <a:pos x="35" y="434"/>
                </a:cxn>
                <a:cxn ang="0">
                  <a:pos x="50" y="400"/>
                </a:cxn>
                <a:cxn ang="0">
                  <a:pos x="69" y="366"/>
                </a:cxn>
                <a:cxn ang="0">
                  <a:pos x="85" y="332"/>
                </a:cxn>
                <a:cxn ang="0">
                  <a:pos x="104" y="298"/>
                </a:cxn>
                <a:cxn ang="0">
                  <a:pos x="125" y="265"/>
                </a:cxn>
                <a:cxn ang="0">
                  <a:pos x="146" y="229"/>
                </a:cxn>
                <a:cxn ang="0">
                  <a:pos x="166" y="193"/>
                </a:cxn>
                <a:cxn ang="0">
                  <a:pos x="187" y="158"/>
                </a:cxn>
                <a:cxn ang="0">
                  <a:pos x="208" y="120"/>
                </a:cxn>
                <a:cxn ang="0">
                  <a:pos x="229" y="84"/>
                </a:cxn>
                <a:cxn ang="0">
                  <a:pos x="253" y="49"/>
                </a:cxn>
                <a:cxn ang="0">
                  <a:pos x="280" y="18"/>
                </a:cxn>
                <a:cxn ang="0">
                  <a:pos x="303" y="10"/>
                </a:cxn>
                <a:cxn ang="0">
                  <a:pos x="333" y="4"/>
                </a:cxn>
                <a:cxn ang="0">
                  <a:pos x="362" y="0"/>
                </a:cxn>
                <a:cxn ang="0">
                  <a:pos x="395" y="1"/>
                </a:cxn>
                <a:cxn ang="0">
                  <a:pos x="423" y="6"/>
                </a:cxn>
                <a:cxn ang="0">
                  <a:pos x="450" y="20"/>
                </a:cxn>
                <a:cxn ang="0">
                  <a:pos x="471" y="39"/>
                </a:cxn>
                <a:cxn ang="0">
                  <a:pos x="488" y="70"/>
                </a:cxn>
              </a:cxnLst>
              <a:rect l="0" t="0" r="r" b="b"/>
              <a:pathLst>
                <a:path w="488" h="569">
                  <a:moveTo>
                    <a:pt x="488" y="70"/>
                  </a:moveTo>
                  <a:lnTo>
                    <a:pt x="475" y="75"/>
                  </a:lnTo>
                  <a:lnTo>
                    <a:pt x="464" y="82"/>
                  </a:lnTo>
                  <a:lnTo>
                    <a:pt x="451" y="90"/>
                  </a:lnTo>
                  <a:lnTo>
                    <a:pt x="440" y="99"/>
                  </a:lnTo>
                  <a:lnTo>
                    <a:pt x="427" y="106"/>
                  </a:lnTo>
                  <a:lnTo>
                    <a:pt x="416" y="111"/>
                  </a:lnTo>
                  <a:lnTo>
                    <a:pt x="405" y="113"/>
                  </a:lnTo>
                  <a:lnTo>
                    <a:pt x="393" y="113"/>
                  </a:lnTo>
                  <a:lnTo>
                    <a:pt x="347" y="165"/>
                  </a:lnTo>
                  <a:lnTo>
                    <a:pt x="302" y="213"/>
                  </a:lnTo>
                  <a:lnTo>
                    <a:pt x="256" y="256"/>
                  </a:lnTo>
                  <a:lnTo>
                    <a:pt x="213" y="300"/>
                  </a:lnTo>
                  <a:lnTo>
                    <a:pt x="173" y="344"/>
                  </a:lnTo>
                  <a:lnTo>
                    <a:pt x="140" y="396"/>
                  </a:lnTo>
                  <a:lnTo>
                    <a:pt x="116" y="455"/>
                  </a:lnTo>
                  <a:lnTo>
                    <a:pt x="104" y="528"/>
                  </a:lnTo>
                  <a:lnTo>
                    <a:pt x="104" y="569"/>
                  </a:lnTo>
                  <a:lnTo>
                    <a:pt x="0" y="569"/>
                  </a:lnTo>
                  <a:lnTo>
                    <a:pt x="1" y="534"/>
                  </a:lnTo>
                  <a:lnTo>
                    <a:pt x="9" y="500"/>
                  </a:lnTo>
                  <a:lnTo>
                    <a:pt x="19" y="466"/>
                  </a:lnTo>
                  <a:lnTo>
                    <a:pt x="35" y="434"/>
                  </a:lnTo>
                  <a:lnTo>
                    <a:pt x="50" y="400"/>
                  </a:lnTo>
                  <a:lnTo>
                    <a:pt x="69" y="366"/>
                  </a:lnTo>
                  <a:lnTo>
                    <a:pt x="85" y="332"/>
                  </a:lnTo>
                  <a:lnTo>
                    <a:pt x="104" y="298"/>
                  </a:lnTo>
                  <a:lnTo>
                    <a:pt x="125" y="265"/>
                  </a:lnTo>
                  <a:lnTo>
                    <a:pt x="146" y="229"/>
                  </a:lnTo>
                  <a:lnTo>
                    <a:pt x="166" y="193"/>
                  </a:lnTo>
                  <a:lnTo>
                    <a:pt x="187" y="158"/>
                  </a:lnTo>
                  <a:lnTo>
                    <a:pt x="208" y="120"/>
                  </a:lnTo>
                  <a:lnTo>
                    <a:pt x="229" y="84"/>
                  </a:lnTo>
                  <a:lnTo>
                    <a:pt x="253" y="49"/>
                  </a:lnTo>
                  <a:lnTo>
                    <a:pt x="280" y="18"/>
                  </a:lnTo>
                  <a:lnTo>
                    <a:pt x="303" y="10"/>
                  </a:lnTo>
                  <a:lnTo>
                    <a:pt x="333" y="4"/>
                  </a:lnTo>
                  <a:lnTo>
                    <a:pt x="362" y="0"/>
                  </a:lnTo>
                  <a:lnTo>
                    <a:pt x="395" y="1"/>
                  </a:lnTo>
                  <a:lnTo>
                    <a:pt x="423" y="6"/>
                  </a:lnTo>
                  <a:lnTo>
                    <a:pt x="450" y="20"/>
                  </a:lnTo>
                  <a:lnTo>
                    <a:pt x="471" y="39"/>
                  </a:lnTo>
                  <a:lnTo>
                    <a:pt x="48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4"/>
            <p:cNvSpPr>
              <a:spLocks noChangeAspect="1"/>
            </p:cNvSpPr>
            <p:nvPr/>
          </p:nvSpPr>
          <p:spPr bwMode="auto">
            <a:xfrm rot="-3415759">
              <a:off x="2823" y="1085"/>
              <a:ext cx="182" cy="200"/>
            </a:xfrm>
            <a:custGeom>
              <a:avLst/>
              <a:gdLst/>
              <a:ahLst/>
              <a:cxnLst>
                <a:cxn ang="0">
                  <a:pos x="156" y="61"/>
                </a:cxn>
                <a:cxn ang="0">
                  <a:pos x="180" y="88"/>
                </a:cxn>
                <a:cxn ang="0">
                  <a:pos x="208" y="114"/>
                </a:cxn>
                <a:cxn ang="0">
                  <a:pos x="237" y="136"/>
                </a:cxn>
                <a:cxn ang="0">
                  <a:pos x="263" y="159"/>
                </a:cxn>
                <a:cxn ang="0">
                  <a:pos x="284" y="181"/>
                </a:cxn>
                <a:cxn ang="0">
                  <a:pos x="300" y="208"/>
                </a:cxn>
                <a:cxn ang="0">
                  <a:pos x="305" y="239"/>
                </a:cxn>
                <a:cxn ang="0">
                  <a:pos x="301" y="280"/>
                </a:cxn>
                <a:cxn ang="0">
                  <a:pos x="312" y="306"/>
                </a:cxn>
                <a:cxn ang="0">
                  <a:pos x="325" y="336"/>
                </a:cxn>
                <a:cxn ang="0">
                  <a:pos x="338" y="367"/>
                </a:cxn>
                <a:cxn ang="0">
                  <a:pos x="350" y="398"/>
                </a:cxn>
                <a:cxn ang="0">
                  <a:pos x="357" y="426"/>
                </a:cxn>
                <a:cxn ang="0">
                  <a:pos x="362" y="456"/>
                </a:cxn>
                <a:cxn ang="0">
                  <a:pos x="360" y="482"/>
                </a:cxn>
                <a:cxn ang="0">
                  <a:pos x="353" y="508"/>
                </a:cxn>
                <a:cxn ang="0">
                  <a:pos x="335" y="511"/>
                </a:cxn>
                <a:cxn ang="0">
                  <a:pos x="325" y="509"/>
                </a:cxn>
                <a:cxn ang="0">
                  <a:pos x="318" y="502"/>
                </a:cxn>
                <a:cxn ang="0">
                  <a:pos x="315" y="492"/>
                </a:cxn>
                <a:cxn ang="0">
                  <a:pos x="311" y="480"/>
                </a:cxn>
                <a:cxn ang="0">
                  <a:pos x="310" y="467"/>
                </a:cxn>
                <a:cxn ang="0">
                  <a:pos x="305" y="454"/>
                </a:cxn>
                <a:cxn ang="0">
                  <a:pos x="301" y="446"/>
                </a:cxn>
                <a:cxn ang="0">
                  <a:pos x="282" y="419"/>
                </a:cxn>
                <a:cxn ang="0">
                  <a:pos x="262" y="397"/>
                </a:cxn>
                <a:cxn ang="0">
                  <a:pos x="238" y="375"/>
                </a:cxn>
                <a:cxn ang="0">
                  <a:pos x="217" y="356"/>
                </a:cxn>
                <a:cxn ang="0">
                  <a:pos x="194" y="333"/>
                </a:cxn>
                <a:cxn ang="0">
                  <a:pos x="176" y="311"/>
                </a:cxn>
                <a:cxn ang="0">
                  <a:pos x="162" y="285"/>
                </a:cxn>
                <a:cxn ang="0">
                  <a:pos x="156" y="259"/>
                </a:cxn>
                <a:cxn ang="0">
                  <a:pos x="130" y="256"/>
                </a:cxn>
                <a:cxn ang="0">
                  <a:pos x="116" y="242"/>
                </a:cxn>
                <a:cxn ang="0">
                  <a:pos x="107" y="222"/>
                </a:cxn>
                <a:cxn ang="0">
                  <a:pos x="103" y="199"/>
                </a:cxn>
                <a:cxn ang="0">
                  <a:pos x="96" y="177"/>
                </a:cxn>
                <a:cxn ang="0">
                  <a:pos x="87" y="163"/>
                </a:cxn>
                <a:cxn ang="0">
                  <a:pos x="69" y="157"/>
                </a:cxn>
                <a:cxn ang="0">
                  <a:pos x="42" y="166"/>
                </a:cxn>
                <a:cxn ang="0">
                  <a:pos x="27" y="154"/>
                </a:cxn>
                <a:cxn ang="0">
                  <a:pos x="17" y="142"/>
                </a:cxn>
                <a:cxn ang="0">
                  <a:pos x="9" y="126"/>
                </a:cxn>
                <a:cxn ang="0">
                  <a:pos x="4" y="111"/>
                </a:cxn>
                <a:cxn ang="0">
                  <a:pos x="0" y="91"/>
                </a:cxn>
                <a:cxn ang="0">
                  <a:pos x="0" y="74"/>
                </a:cxn>
                <a:cxn ang="0">
                  <a:pos x="0" y="56"/>
                </a:cxn>
                <a:cxn ang="0">
                  <a:pos x="0" y="40"/>
                </a:cxn>
                <a:cxn ang="0">
                  <a:pos x="42" y="0"/>
                </a:cxn>
                <a:cxn ang="0">
                  <a:pos x="54" y="8"/>
                </a:cxn>
                <a:cxn ang="0">
                  <a:pos x="65" y="21"/>
                </a:cxn>
                <a:cxn ang="0">
                  <a:pos x="78" y="33"/>
                </a:cxn>
                <a:cxn ang="0">
                  <a:pos x="90" y="46"/>
                </a:cxn>
                <a:cxn ang="0">
                  <a:pos x="103" y="56"/>
                </a:cxn>
                <a:cxn ang="0">
                  <a:pos x="120" y="63"/>
                </a:cxn>
                <a:cxn ang="0">
                  <a:pos x="137" y="64"/>
                </a:cxn>
                <a:cxn ang="0">
                  <a:pos x="156" y="61"/>
                </a:cxn>
              </a:cxnLst>
              <a:rect l="0" t="0" r="r" b="b"/>
              <a:pathLst>
                <a:path w="362" h="511">
                  <a:moveTo>
                    <a:pt x="156" y="61"/>
                  </a:moveTo>
                  <a:lnTo>
                    <a:pt x="180" y="88"/>
                  </a:lnTo>
                  <a:lnTo>
                    <a:pt x="208" y="114"/>
                  </a:lnTo>
                  <a:lnTo>
                    <a:pt x="237" y="136"/>
                  </a:lnTo>
                  <a:lnTo>
                    <a:pt x="263" y="159"/>
                  </a:lnTo>
                  <a:lnTo>
                    <a:pt x="284" y="181"/>
                  </a:lnTo>
                  <a:lnTo>
                    <a:pt x="300" y="208"/>
                  </a:lnTo>
                  <a:lnTo>
                    <a:pt x="305" y="239"/>
                  </a:lnTo>
                  <a:lnTo>
                    <a:pt x="301" y="280"/>
                  </a:lnTo>
                  <a:lnTo>
                    <a:pt x="312" y="306"/>
                  </a:lnTo>
                  <a:lnTo>
                    <a:pt x="325" y="336"/>
                  </a:lnTo>
                  <a:lnTo>
                    <a:pt x="338" y="367"/>
                  </a:lnTo>
                  <a:lnTo>
                    <a:pt x="350" y="398"/>
                  </a:lnTo>
                  <a:lnTo>
                    <a:pt x="357" y="426"/>
                  </a:lnTo>
                  <a:lnTo>
                    <a:pt x="362" y="456"/>
                  </a:lnTo>
                  <a:lnTo>
                    <a:pt x="360" y="482"/>
                  </a:lnTo>
                  <a:lnTo>
                    <a:pt x="353" y="508"/>
                  </a:lnTo>
                  <a:lnTo>
                    <a:pt x="335" y="511"/>
                  </a:lnTo>
                  <a:lnTo>
                    <a:pt x="325" y="509"/>
                  </a:lnTo>
                  <a:lnTo>
                    <a:pt x="318" y="502"/>
                  </a:lnTo>
                  <a:lnTo>
                    <a:pt x="315" y="492"/>
                  </a:lnTo>
                  <a:lnTo>
                    <a:pt x="311" y="480"/>
                  </a:lnTo>
                  <a:lnTo>
                    <a:pt x="310" y="467"/>
                  </a:lnTo>
                  <a:lnTo>
                    <a:pt x="305" y="454"/>
                  </a:lnTo>
                  <a:lnTo>
                    <a:pt x="301" y="446"/>
                  </a:lnTo>
                  <a:lnTo>
                    <a:pt x="282" y="419"/>
                  </a:lnTo>
                  <a:lnTo>
                    <a:pt x="262" y="397"/>
                  </a:lnTo>
                  <a:lnTo>
                    <a:pt x="238" y="375"/>
                  </a:lnTo>
                  <a:lnTo>
                    <a:pt x="217" y="356"/>
                  </a:lnTo>
                  <a:lnTo>
                    <a:pt x="194" y="333"/>
                  </a:lnTo>
                  <a:lnTo>
                    <a:pt x="176" y="311"/>
                  </a:lnTo>
                  <a:lnTo>
                    <a:pt x="162" y="285"/>
                  </a:lnTo>
                  <a:lnTo>
                    <a:pt x="156" y="259"/>
                  </a:lnTo>
                  <a:lnTo>
                    <a:pt x="130" y="256"/>
                  </a:lnTo>
                  <a:lnTo>
                    <a:pt x="116" y="242"/>
                  </a:lnTo>
                  <a:lnTo>
                    <a:pt x="107" y="222"/>
                  </a:lnTo>
                  <a:lnTo>
                    <a:pt x="103" y="199"/>
                  </a:lnTo>
                  <a:lnTo>
                    <a:pt x="96" y="177"/>
                  </a:lnTo>
                  <a:lnTo>
                    <a:pt x="87" y="163"/>
                  </a:lnTo>
                  <a:lnTo>
                    <a:pt x="69" y="157"/>
                  </a:lnTo>
                  <a:lnTo>
                    <a:pt x="42" y="166"/>
                  </a:lnTo>
                  <a:lnTo>
                    <a:pt x="27" y="154"/>
                  </a:lnTo>
                  <a:lnTo>
                    <a:pt x="17" y="142"/>
                  </a:lnTo>
                  <a:lnTo>
                    <a:pt x="9" y="126"/>
                  </a:lnTo>
                  <a:lnTo>
                    <a:pt x="4" y="111"/>
                  </a:lnTo>
                  <a:lnTo>
                    <a:pt x="0" y="91"/>
                  </a:lnTo>
                  <a:lnTo>
                    <a:pt x="0" y="74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42" y="0"/>
                  </a:lnTo>
                  <a:lnTo>
                    <a:pt x="54" y="8"/>
                  </a:lnTo>
                  <a:lnTo>
                    <a:pt x="65" y="21"/>
                  </a:lnTo>
                  <a:lnTo>
                    <a:pt x="78" y="33"/>
                  </a:lnTo>
                  <a:lnTo>
                    <a:pt x="90" y="46"/>
                  </a:lnTo>
                  <a:lnTo>
                    <a:pt x="103" y="56"/>
                  </a:lnTo>
                  <a:lnTo>
                    <a:pt x="120" y="63"/>
                  </a:lnTo>
                  <a:lnTo>
                    <a:pt x="137" y="64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5"/>
            <p:cNvSpPr>
              <a:spLocks noChangeAspect="1"/>
            </p:cNvSpPr>
            <p:nvPr/>
          </p:nvSpPr>
          <p:spPr bwMode="auto">
            <a:xfrm>
              <a:off x="2362" y="1205"/>
              <a:ext cx="328" cy="447"/>
            </a:xfrm>
            <a:custGeom>
              <a:avLst/>
              <a:gdLst/>
              <a:ahLst/>
              <a:cxnLst>
                <a:cxn ang="0">
                  <a:pos x="587" y="0"/>
                </a:cxn>
                <a:cxn ang="0">
                  <a:pos x="575" y="5"/>
                </a:cxn>
                <a:cxn ang="0">
                  <a:pos x="562" y="12"/>
                </a:cxn>
                <a:cxn ang="0">
                  <a:pos x="548" y="19"/>
                </a:cxn>
                <a:cxn ang="0">
                  <a:pos x="535" y="26"/>
                </a:cxn>
                <a:cxn ang="0">
                  <a:pos x="521" y="32"/>
                </a:cxn>
                <a:cxn ang="0">
                  <a:pos x="507" y="41"/>
                </a:cxn>
                <a:cxn ang="0">
                  <a:pos x="495" y="49"/>
                </a:cxn>
                <a:cxn ang="0">
                  <a:pos x="483" y="62"/>
                </a:cxn>
                <a:cxn ang="0">
                  <a:pos x="512" y="52"/>
                </a:cxn>
                <a:cxn ang="0">
                  <a:pos x="544" y="48"/>
                </a:cxn>
                <a:cxn ang="0">
                  <a:pos x="578" y="48"/>
                </a:cxn>
                <a:cxn ang="0">
                  <a:pos x="613" y="52"/>
                </a:cxn>
                <a:cxn ang="0">
                  <a:pos x="647" y="60"/>
                </a:cxn>
                <a:cxn ang="0">
                  <a:pos x="682" y="74"/>
                </a:cxn>
                <a:cxn ang="0">
                  <a:pos x="714" y="91"/>
                </a:cxn>
                <a:cxn ang="0">
                  <a:pos x="744" y="114"/>
                </a:cxn>
                <a:cxn ang="0">
                  <a:pos x="797" y="187"/>
                </a:cxn>
                <a:cxn ang="0">
                  <a:pos x="838" y="269"/>
                </a:cxn>
                <a:cxn ang="0">
                  <a:pos x="866" y="356"/>
                </a:cxn>
                <a:cxn ang="0">
                  <a:pos x="886" y="449"/>
                </a:cxn>
                <a:cxn ang="0">
                  <a:pos x="894" y="545"/>
                </a:cxn>
                <a:cxn ang="0">
                  <a:pos x="897" y="643"/>
                </a:cxn>
                <a:cxn ang="0">
                  <a:pos x="894" y="742"/>
                </a:cxn>
                <a:cxn ang="0">
                  <a:pos x="888" y="840"/>
                </a:cxn>
                <a:cxn ang="0">
                  <a:pos x="866" y="933"/>
                </a:cxn>
                <a:cxn ang="0">
                  <a:pos x="842" y="1027"/>
                </a:cxn>
                <a:cxn ang="0">
                  <a:pos x="811" y="1119"/>
                </a:cxn>
                <a:cxn ang="0">
                  <a:pos x="776" y="1209"/>
                </a:cxn>
                <a:cxn ang="0">
                  <a:pos x="728" y="1291"/>
                </a:cxn>
                <a:cxn ang="0">
                  <a:pos x="670" y="1365"/>
                </a:cxn>
                <a:cxn ang="0">
                  <a:pos x="600" y="1430"/>
                </a:cxn>
                <a:cxn ang="0">
                  <a:pos x="516" y="1485"/>
                </a:cxn>
                <a:cxn ang="0">
                  <a:pos x="465" y="1502"/>
                </a:cxn>
                <a:cxn ang="0">
                  <a:pos x="416" y="1510"/>
                </a:cxn>
                <a:cxn ang="0">
                  <a:pos x="367" y="1509"/>
                </a:cxn>
                <a:cxn ang="0">
                  <a:pos x="322" y="1502"/>
                </a:cxn>
                <a:cxn ang="0">
                  <a:pos x="275" y="1485"/>
                </a:cxn>
                <a:cxn ang="0">
                  <a:pos x="232" y="1465"/>
                </a:cxn>
                <a:cxn ang="0">
                  <a:pos x="189" y="1440"/>
                </a:cxn>
                <a:cxn ang="0">
                  <a:pos x="151" y="1412"/>
                </a:cxn>
                <a:cxn ang="0">
                  <a:pos x="71" y="1308"/>
                </a:cxn>
                <a:cxn ang="0">
                  <a:pos x="23" y="1192"/>
                </a:cxn>
                <a:cxn ang="0">
                  <a:pos x="1" y="1064"/>
                </a:cxn>
                <a:cxn ang="0">
                  <a:pos x="0" y="932"/>
                </a:cxn>
                <a:cxn ang="0">
                  <a:pos x="12" y="795"/>
                </a:cxn>
                <a:cxn ang="0">
                  <a:pos x="36" y="661"/>
                </a:cxn>
                <a:cxn ang="0">
                  <a:pos x="63" y="533"/>
                </a:cxn>
                <a:cxn ang="0">
                  <a:pos x="90" y="415"/>
                </a:cxn>
                <a:cxn ang="0">
                  <a:pos x="123" y="336"/>
                </a:cxn>
                <a:cxn ang="0">
                  <a:pos x="167" y="262"/>
                </a:cxn>
                <a:cxn ang="0">
                  <a:pos x="219" y="191"/>
                </a:cxn>
                <a:cxn ang="0">
                  <a:pos x="279" y="129"/>
                </a:cxn>
                <a:cxn ang="0">
                  <a:pos x="346" y="76"/>
                </a:cxn>
                <a:cxn ang="0">
                  <a:pos x="420" y="35"/>
                </a:cxn>
                <a:cxn ang="0">
                  <a:pos x="499" y="8"/>
                </a:cxn>
                <a:cxn ang="0">
                  <a:pos x="587" y="0"/>
                </a:cxn>
              </a:cxnLst>
              <a:rect l="0" t="0" r="r" b="b"/>
              <a:pathLst>
                <a:path w="897" h="1510">
                  <a:moveTo>
                    <a:pt x="587" y="0"/>
                  </a:moveTo>
                  <a:lnTo>
                    <a:pt x="575" y="5"/>
                  </a:lnTo>
                  <a:lnTo>
                    <a:pt x="562" y="12"/>
                  </a:lnTo>
                  <a:lnTo>
                    <a:pt x="548" y="19"/>
                  </a:lnTo>
                  <a:lnTo>
                    <a:pt x="535" y="26"/>
                  </a:lnTo>
                  <a:lnTo>
                    <a:pt x="521" y="32"/>
                  </a:lnTo>
                  <a:lnTo>
                    <a:pt x="507" y="41"/>
                  </a:lnTo>
                  <a:lnTo>
                    <a:pt x="495" y="49"/>
                  </a:lnTo>
                  <a:lnTo>
                    <a:pt x="483" y="62"/>
                  </a:lnTo>
                  <a:lnTo>
                    <a:pt x="512" y="52"/>
                  </a:lnTo>
                  <a:lnTo>
                    <a:pt x="544" y="48"/>
                  </a:lnTo>
                  <a:lnTo>
                    <a:pt x="578" y="48"/>
                  </a:lnTo>
                  <a:lnTo>
                    <a:pt x="613" y="52"/>
                  </a:lnTo>
                  <a:lnTo>
                    <a:pt x="647" y="60"/>
                  </a:lnTo>
                  <a:lnTo>
                    <a:pt x="682" y="74"/>
                  </a:lnTo>
                  <a:lnTo>
                    <a:pt x="714" y="91"/>
                  </a:lnTo>
                  <a:lnTo>
                    <a:pt x="744" y="114"/>
                  </a:lnTo>
                  <a:lnTo>
                    <a:pt x="797" y="187"/>
                  </a:lnTo>
                  <a:lnTo>
                    <a:pt x="838" y="269"/>
                  </a:lnTo>
                  <a:lnTo>
                    <a:pt x="866" y="356"/>
                  </a:lnTo>
                  <a:lnTo>
                    <a:pt x="886" y="449"/>
                  </a:lnTo>
                  <a:lnTo>
                    <a:pt x="894" y="545"/>
                  </a:lnTo>
                  <a:lnTo>
                    <a:pt x="897" y="643"/>
                  </a:lnTo>
                  <a:lnTo>
                    <a:pt x="894" y="742"/>
                  </a:lnTo>
                  <a:lnTo>
                    <a:pt x="888" y="840"/>
                  </a:lnTo>
                  <a:lnTo>
                    <a:pt x="866" y="933"/>
                  </a:lnTo>
                  <a:lnTo>
                    <a:pt x="842" y="1027"/>
                  </a:lnTo>
                  <a:lnTo>
                    <a:pt x="811" y="1119"/>
                  </a:lnTo>
                  <a:lnTo>
                    <a:pt x="776" y="1209"/>
                  </a:lnTo>
                  <a:lnTo>
                    <a:pt x="728" y="1291"/>
                  </a:lnTo>
                  <a:lnTo>
                    <a:pt x="670" y="1365"/>
                  </a:lnTo>
                  <a:lnTo>
                    <a:pt x="600" y="1430"/>
                  </a:lnTo>
                  <a:lnTo>
                    <a:pt x="516" y="1485"/>
                  </a:lnTo>
                  <a:lnTo>
                    <a:pt x="465" y="1502"/>
                  </a:lnTo>
                  <a:lnTo>
                    <a:pt x="416" y="1510"/>
                  </a:lnTo>
                  <a:lnTo>
                    <a:pt x="367" y="1509"/>
                  </a:lnTo>
                  <a:lnTo>
                    <a:pt x="322" y="1502"/>
                  </a:lnTo>
                  <a:lnTo>
                    <a:pt x="275" y="1485"/>
                  </a:lnTo>
                  <a:lnTo>
                    <a:pt x="232" y="1465"/>
                  </a:lnTo>
                  <a:lnTo>
                    <a:pt x="189" y="1440"/>
                  </a:lnTo>
                  <a:lnTo>
                    <a:pt x="151" y="1412"/>
                  </a:lnTo>
                  <a:lnTo>
                    <a:pt x="71" y="1308"/>
                  </a:lnTo>
                  <a:lnTo>
                    <a:pt x="23" y="1192"/>
                  </a:lnTo>
                  <a:lnTo>
                    <a:pt x="1" y="1064"/>
                  </a:lnTo>
                  <a:lnTo>
                    <a:pt x="0" y="932"/>
                  </a:lnTo>
                  <a:lnTo>
                    <a:pt x="12" y="795"/>
                  </a:lnTo>
                  <a:lnTo>
                    <a:pt x="36" y="661"/>
                  </a:lnTo>
                  <a:lnTo>
                    <a:pt x="63" y="533"/>
                  </a:lnTo>
                  <a:lnTo>
                    <a:pt x="90" y="415"/>
                  </a:lnTo>
                  <a:lnTo>
                    <a:pt x="123" y="336"/>
                  </a:lnTo>
                  <a:lnTo>
                    <a:pt x="167" y="262"/>
                  </a:lnTo>
                  <a:lnTo>
                    <a:pt x="219" y="191"/>
                  </a:lnTo>
                  <a:lnTo>
                    <a:pt x="279" y="129"/>
                  </a:lnTo>
                  <a:lnTo>
                    <a:pt x="346" y="76"/>
                  </a:lnTo>
                  <a:lnTo>
                    <a:pt x="420" y="35"/>
                  </a:lnTo>
                  <a:lnTo>
                    <a:pt x="499" y="8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6"/>
            <p:cNvSpPr>
              <a:spLocks noChangeAspect="1"/>
            </p:cNvSpPr>
            <p:nvPr/>
          </p:nvSpPr>
          <p:spPr bwMode="auto">
            <a:xfrm>
              <a:off x="2497" y="1240"/>
              <a:ext cx="573" cy="860"/>
            </a:xfrm>
            <a:custGeom>
              <a:avLst/>
              <a:gdLst/>
              <a:ahLst/>
              <a:cxnLst>
                <a:cxn ang="0">
                  <a:pos x="1563" y="449"/>
                </a:cxn>
                <a:cxn ang="0">
                  <a:pos x="1539" y="751"/>
                </a:cxn>
                <a:cxn ang="0">
                  <a:pos x="1459" y="1031"/>
                </a:cxn>
                <a:cxn ang="0">
                  <a:pos x="1309" y="1279"/>
                </a:cxn>
                <a:cxn ang="0">
                  <a:pos x="1171" y="1397"/>
                </a:cxn>
                <a:cxn ang="0">
                  <a:pos x="1098" y="1410"/>
                </a:cxn>
                <a:cxn ang="0">
                  <a:pos x="1023" y="1410"/>
                </a:cxn>
                <a:cxn ang="0">
                  <a:pos x="960" y="1391"/>
                </a:cxn>
                <a:cxn ang="0">
                  <a:pos x="908" y="1362"/>
                </a:cxn>
                <a:cxn ang="0">
                  <a:pos x="860" y="1324"/>
                </a:cxn>
                <a:cxn ang="0">
                  <a:pos x="820" y="1280"/>
                </a:cxn>
                <a:cxn ang="0">
                  <a:pos x="790" y="1232"/>
                </a:cxn>
                <a:cxn ang="0">
                  <a:pos x="798" y="1346"/>
                </a:cxn>
                <a:cxn ang="0">
                  <a:pos x="873" y="1631"/>
                </a:cxn>
                <a:cxn ang="0">
                  <a:pos x="925" y="1915"/>
                </a:cxn>
                <a:cxn ang="0">
                  <a:pos x="887" y="2195"/>
                </a:cxn>
                <a:cxn ang="0">
                  <a:pos x="801" y="2344"/>
                </a:cxn>
                <a:cxn ang="0">
                  <a:pos x="778" y="2363"/>
                </a:cxn>
                <a:cxn ang="0">
                  <a:pos x="753" y="2380"/>
                </a:cxn>
                <a:cxn ang="0">
                  <a:pos x="728" y="2399"/>
                </a:cxn>
                <a:cxn ang="0">
                  <a:pos x="701" y="2449"/>
                </a:cxn>
                <a:cxn ang="0">
                  <a:pos x="657" y="2519"/>
                </a:cxn>
                <a:cxn ang="0">
                  <a:pos x="597" y="2582"/>
                </a:cxn>
                <a:cxn ang="0">
                  <a:pos x="525" y="2633"/>
                </a:cxn>
                <a:cxn ang="0">
                  <a:pos x="434" y="2660"/>
                </a:cxn>
                <a:cxn ang="0">
                  <a:pos x="330" y="2658"/>
                </a:cxn>
                <a:cxn ang="0">
                  <a:pos x="233" y="2632"/>
                </a:cxn>
                <a:cxn ang="0">
                  <a:pos x="144" y="2577"/>
                </a:cxn>
                <a:cxn ang="0">
                  <a:pos x="81" y="2489"/>
                </a:cxn>
                <a:cxn ang="0">
                  <a:pos x="43" y="2387"/>
                </a:cxn>
                <a:cxn ang="0">
                  <a:pos x="16" y="2280"/>
                </a:cxn>
                <a:cxn ang="0">
                  <a:pos x="2" y="2174"/>
                </a:cxn>
                <a:cxn ang="0">
                  <a:pos x="31" y="2092"/>
                </a:cxn>
                <a:cxn ang="0">
                  <a:pos x="72" y="2197"/>
                </a:cxn>
                <a:cxn ang="0">
                  <a:pos x="137" y="2309"/>
                </a:cxn>
                <a:cxn ang="0">
                  <a:pos x="228" y="2402"/>
                </a:cxn>
                <a:cxn ang="0">
                  <a:pos x="353" y="2456"/>
                </a:cxn>
                <a:cxn ang="0">
                  <a:pos x="455" y="2439"/>
                </a:cxn>
                <a:cxn ang="0">
                  <a:pos x="549" y="2426"/>
                </a:cxn>
                <a:cxn ang="0">
                  <a:pos x="635" y="2398"/>
                </a:cxn>
                <a:cxn ang="0">
                  <a:pos x="716" y="2342"/>
                </a:cxn>
                <a:cxn ang="0">
                  <a:pos x="846" y="2036"/>
                </a:cxn>
                <a:cxn ang="0">
                  <a:pos x="820" y="1711"/>
                </a:cxn>
                <a:cxn ang="0">
                  <a:pos x="735" y="1376"/>
                </a:cxn>
                <a:cxn ang="0">
                  <a:pos x="685" y="1043"/>
                </a:cxn>
                <a:cxn ang="0">
                  <a:pos x="708" y="804"/>
                </a:cxn>
                <a:cxn ang="0">
                  <a:pos x="752" y="570"/>
                </a:cxn>
                <a:cxn ang="0">
                  <a:pos x="815" y="344"/>
                </a:cxn>
                <a:cxn ang="0">
                  <a:pos x="903" y="130"/>
                </a:cxn>
                <a:cxn ang="0">
                  <a:pos x="1010" y="71"/>
                </a:cxn>
                <a:cxn ang="0">
                  <a:pos x="1130" y="20"/>
                </a:cxn>
                <a:cxn ang="0">
                  <a:pos x="1254" y="0"/>
                </a:cxn>
                <a:cxn ang="0">
                  <a:pos x="1380" y="37"/>
                </a:cxn>
                <a:cxn ang="0">
                  <a:pos x="1446" y="86"/>
                </a:cxn>
                <a:cxn ang="0">
                  <a:pos x="1487" y="154"/>
                </a:cxn>
                <a:cxn ang="0">
                  <a:pos x="1518" y="227"/>
                </a:cxn>
                <a:cxn ang="0">
                  <a:pos x="1558" y="296"/>
                </a:cxn>
              </a:cxnLst>
              <a:rect l="0" t="0" r="r" b="b"/>
              <a:pathLst>
                <a:path w="1563" h="2664">
                  <a:moveTo>
                    <a:pt x="1558" y="296"/>
                  </a:moveTo>
                  <a:lnTo>
                    <a:pt x="1563" y="449"/>
                  </a:lnTo>
                  <a:lnTo>
                    <a:pt x="1558" y="603"/>
                  </a:lnTo>
                  <a:lnTo>
                    <a:pt x="1539" y="751"/>
                  </a:lnTo>
                  <a:lnTo>
                    <a:pt x="1508" y="896"/>
                  </a:lnTo>
                  <a:lnTo>
                    <a:pt x="1459" y="1031"/>
                  </a:lnTo>
                  <a:lnTo>
                    <a:pt x="1394" y="1160"/>
                  </a:lnTo>
                  <a:lnTo>
                    <a:pt x="1309" y="1279"/>
                  </a:lnTo>
                  <a:lnTo>
                    <a:pt x="1204" y="1387"/>
                  </a:lnTo>
                  <a:lnTo>
                    <a:pt x="1171" y="1397"/>
                  </a:lnTo>
                  <a:lnTo>
                    <a:pt x="1134" y="1405"/>
                  </a:lnTo>
                  <a:lnTo>
                    <a:pt x="1098" y="1410"/>
                  </a:lnTo>
                  <a:lnTo>
                    <a:pt x="1061" y="1412"/>
                  </a:lnTo>
                  <a:lnTo>
                    <a:pt x="1023" y="1410"/>
                  </a:lnTo>
                  <a:lnTo>
                    <a:pt x="991" y="1402"/>
                  </a:lnTo>
                  <a:lnTo>
                    <a:pt x="960" y="1391"/>
                  </a:lnTo>
                  <a:lnTo>
                    <a:pt x="934" y="1376"/>
                  </a:lnTo>
                  <a:lnTo>
                    <a:pt x="908" y="1362"/>
                  </a:lnTo>
                  <a:lnTo>
                    <a:pt x="882" y="1345"/>
                  </a:lnTo>
                  <a:lnTo>
                    <a:pt x="860" y="1324"/>
                  </a:lnTo>
                  <a:lnTo>
                    <a:pt x="840" y="1304"/>
                  </a:lnTo>
                  <a:lnTo>
                    <a:pt x="820" y="1280"/>
                  </a:lnTo>
                  <a:lnTo>
                    <a:pt x="805" y="1256"/>
                  </a:lnTo>
                  <a:lnTo>
                    <a:pt x="790" y="1232"/>
                  </a:lnTo>
                  <a:lnTo>
                    <a:pt x="778" y="1210"/>
                  </a:lnTo>
                  <a:lnTo>
                    <a:pt x="798" y="1346"/>
                  </a:lnTo>
                  <a:lnTo>
                    <a:pt x="833" y="1487"/>
                  </a:lnTo>
                  <a:lnTo>
                    <a:pt x="873" y="1631"/>
                  </a:lnTo>
                  <a:lnTo>
                    <a:pt x="906" y="1774"/>
                  </a:lnTo>
                  <a:lnTo>
                    <a:pt x="925" y="1915"/>
                  </a:lnTo>
                  <a:lnTo>
                    <a:pt x="922" y="2057"/>
                  </a:lnTo>
                  <a:lnTo>
                    <a:pt x="887" y="2195"/>
                  </a:lnTo>
                  <a:lnTo>
                    <a:pt x="811" y="2332"/>
                  </a:lnTo>
                  <a:lnTo>
                    <a:pt x="801" y="2344"/>
                  </a:lnTo>
                  <a:lnTo>
                    <a:pt x="791" y="2354"/>
                  </a:lnTo>
                  <a:lnTo>
                    <a:pt x="778" y="2363"/>
                  </a:lnTo>
                  <a:lnTo>
                    <a:pt x="767" y="2372"/>
                  </a:lnTo>
                  <a:lnTo>
                    <a:pt x="753" y="2380"/>
                  </a:lnTo>
                  <a:lnTo>
                    <a:pt x="740" y="2389"/>
                  </a:lnTo>
                  <a:lnTo>
                    <a:pt x="728" y="2399"/>
                  </a:lnTo>
                  <a:lnTo>
                    <a:pt x="716" y="2415"/>
                  </a:lnTo>
                  <a:lnTo>
                    <a:pt x="701" y="2449"/>
                  </a:lnTo>
                  <a:lnTo>
                    <a:pt x="681" y="2485"/>
                  </a:lnTo>
                  <a:lnTo>
                    <a:pt x="657" y="2519"/>
                  </a:lnTo>
                  <a:lnTo>
                    <a:pt x="629" y="2553"/>
                  </a:lnTo>
                  <a:lnTo>
                    <a:pt x="597" y="2582"/>
                  </a:lnTo>
                  <a:lnTo>
                    <a:pt x="563" y="2610"/>
                  </a:lnTo>
                  <a:lnTo>
                    <a:pt x="525" y="2633"/>
                  </a:lnTo>
                  <a:lnTo>
                    <a:pt x="489" y="2653"/>
                  </a:lnTo>
                  <a:lnTo>
                    <a:pt x="434" y="2660"/>
                  </a:lnTo>
                  <a:lnTo>
                    <a:pt x="380" y="2664"/>
                  </a:lnTo>
                  <a:lnTo>
                    <a:pt x="330" y="2658"/>
                  </a:lnTo>
                  <a:lnTo>
                    <a:pt x="280" y="2650"/>
                  </a:lnTo>
                  <a:lnTo>
                    <a:pt x="233" y="2632"/>
                  </a:lnTo>
                  <a:lnTo>
                    <a:pt x="188" y="2608"/>
                  </a:lnTo>
                  <a:lnTo>
                    <a:pt x="144" y="2577"/>
                  </a:lnTo>
                  <a:lnTo>
                    <a:pt x="105" y="2539"/>
                  </a:lnTo>
                  <a:lnTo>
                    <a:pt x="81" y="2489"/>
                  </a:lnTo>
                  <a:lnTo>
                    <a:pt x="61" y="2440"/>
                  </a:lnTo>
                  <a:lnTo>
                    <a:pt x="43" y="2387"/>
                  </a:lnTo>
                  <a:lnTo>
                    <a:pt x="29" y="2334"/>
                  </a:lnTo>
                  <a:lnTo>
                    <a:pt x="16" y="2280"/>
                  </a:lnTo>
                  <a:lnTo>
                    <a:pt x="7" y="2226"/>
                  </a:lnTo>
                  <a:lnTo>
                    <a:pt x="2" y="2174"/>
                  </a:lnTo>
                  <a:lnTo>
                    <a:pt x="0" y="2123"/>
                  </a:lnTo>
                  <a:lnTo>
                    <a:pt x="31" y="2092"/>
                  </a:lnTo>
                  <a:lnTo>
                    <a:pt x="48" y="2142"/>
                  </a:lnTo>
                  <a:lnTo>
                    <a:pt x="72" y="2197"/>
                  </a:lnTo>
                  <a:lnTo>
                    <a:pt x="102" y="2253"/>
                  </a:lnTo>
                  <a:lnTo>
                    <a:pt x="137" y="2309"/>
                  </a:lnTo>
                  <a:lnTo>
                    <a:pt x="178" y="2358"/>
                  </a:lnTo>
                  <a:lnTo>
                    <a:pt x="228" y="2402"/>
                  </a:lnTo>
                  <a:lnTo>
                    <a:pt x="286" y="2434"/>
                  </a:lnTo>
                  <a:lnTo>
                    <a:pt x="353" y="2456"/>
                  </a:lnTo>
                  <a:lnTo>
                    <a:pt x="404" y="2444"/>
                  </a:lnTo>
                  <a:lnTo>
                    <a:pt x="455" y="2439"/>
                  </a:lnTo>
                  <a:lnTo>
                    <a:pt x="503" y="2432"/>
                  </a:lnTo>
                  <a:lnTo>
                    <a:pt x="549" y="2426"/>
                  </a:lnTo>
                  <a:lnTo>
                    <a:pt x="593" y="2413"/>
                  </a:lnTo>
                  <a:lnTo>
                    <a:pt x="635" y="2398"/>
                  </a:lnTo>
                  <a:lnTo>
                    <a:pt x="676" y="2374"/>
                  </a:lnTo>
                  <a:lnTo>
                    <a:pt x="716" y="2342"/>
                  </a:lnTo>
                  <a:lnTo>
                    <a:pt x="806" y="2192"/>
                  </a:lnTo>
                  <a:lnTo>
                    <a:pt x="846" y="2036"/>
                  </a:lnTo>
                  <a:lnTo>
                    <a:pt x="846" y="1876"/>
                  </a:lnTo>
                  <a:lnTo>
                    <a:pt x="820" y="1711"/>
                  </a:lnTo>
                  <a:lnTo>
                    <a:pt x="778" y="1543"/>
                  </a:lnTo>
                  <a:lnTo>
                    <a:pt x="735" y="1376"/>
                  </a:lnTo>
                  <a:lnTo>
                    <a:pt x="700" y="1207"/>
                  </a:lnTo>
                  <a:lnTo>
                    <a:pt x="685" y="1043"/>
                  </a:lnTo>
                  <a:lnTo>
                    <a:pt x="694" y="922"/>
                  </a:lnTo>
                  <a:lnTo>
                    <a:pt x="708" y="804"/>
                  </a:lnTo>
                  <a:lnTo>
                    <a:pt x="726" y="686"/>
                  </a:lnTo>
                  <a:lnTo>
                    <a:pt x="752" y="570"/>
                  </a:lnTo>
                  <a:lnTo>
                    <a:pt x="780" y="455"/>
                  </a:lnTo>
                  <a:lnTo>
                    <a:pt x="815" y="344"/>
                  </a:lnTo>
                  <a:lnTo>
                    <a:pt x="856" y="234"/>
                  </a:lnTo>
                  <a:lnTo>
                    <a:pt x="903" y="130"/>
                  </a:lnTo>
                  <a:lnTo>
                    <a:pt x="954" y="100"/>
                  </a:lnTo>
                  <a:lnTo>
                    <a:pt x="1010" y="71"/>
                  </a:lnTo>
                  <a:lnTo>
                    <a:pt x="1068" y="42"/>
                  </a:lnTo>
                  <a:lnTo>
                    <a:pt x="1130" y="20"/>
                  </a:lnTo>
                  <a:lnTo>
                    <a:pt x="1190" y="4"/>
                  </a:lnTo>
                  <a:lnTo>
                    <a:pt x="1254" y="0"/>
                  </a:lnTo>
                  <a:lnTo>
                    <a:pt x="1317" y="10"/>
                  </a:lnTo>
                  <a:lnTo>
                    <a:pt x="1380" y="37"/>
                  </a:lnTo>
                  <a:lnTo>
                    <a:pt x="1417" y="58"/>
                  </a:lnTo>
                  <a:lnTo>
                    <a:pt x="1446" y="86"/>
                  </a:lnTo>
                  <a:lnTo>
                    <a:pt x="1469" y="117"/>
                  </a:lnTo>
                  <a:lnTo>
                    <a:pt x="1487" y="154"/>
                  </a:lnTo>
                  <a:lnTo>
                    <a:pt x="1503" y="189"/>
                  </a:lnTo>
                  <a:lnTo>
                    <a:pt x="1518" y="227"/>
                  </a:lnTo>
                  <a:lnTo>
                    <a:pt x="1535" y="262"/>
                  </a:lnTo>
                  <a:lnTo>
                    <a:pt x="1558" y="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7"/>
            <p:cNvSpPr>
              <a:spLocks noChangeAspect="1"/>
            </p:cNvSpPr>
            <p:nvPr/>
          </p:nvSpPr>
          <p:spPr bwMode="auto">
            <a:xfrm>
              <a:off x="2391" y="1246"/>
              <a:ext cx="274" cy="385"/>
            </a:xfrm>
            <a:custGeom>
              <a:avLst/>
              <a:gdLst/>
              <a:ahLst/>
              <a:cxnLst>
                <a:cxn ang="0">
                  <a:pos x="750" y="540"/>
                </a:cxn>
                <a:cxn ang="0">
                  <a:pos x="740" y="649"/>
                </a:cxn>
                <a:cxn ang="0">
                  <a:pos x="726" y="761"/>
                </a:cxn>
                <a:cxn ang="0">
                  <a:pos x="703" y="870"/>
                </a:cxn>
                <a:cxn ang="0">
                  <a:pos x="672" y="977"/>
                </a:cxn>
                <a:cxn ang="0">
                  <a:pos x="627" y="1074"/>
                </a:cxn>
                <a:cxn ang="0">
                  <a:pos x="567" y="1163"/>
                </a:cxn>
                <a:cxn ang="0">
                  <a:pos x="487" y="1237"/>
                </a:cxn>
                <a:cxn ang="0">
                  <a:pos x="387" y="1298"/>
                </a:cxn>
                <a:cxn ang="0">
                  <a:pos x="347" y="1299"/>
                </a:cxn>
                <a:cxn ang="0">
                  <a:pos x="311" y="1299"/>
                </a:cxn>
                <a:cxn ang="0">
                  <a:pos x="277" y="1296"/>
                </a:cxn>
                <a:cxn ang="0">
                  <a:pos x="245" y="1292"/>
                </a:cxn>
                <a:cxn ang="0">
                  <a:pos x="212" y="1281"/>
                </a:cxn>
                <a:cxn ang="0">
                  <a:pos x="183" y="1267"/>
                </a:cxn>
                <a:cxn ang="0">
                  <a:pos x="153" y="1249"/>
                </a:cxn>
                <a:cxn ang="0">
                  <a:pos x="126" y="1225"/>
                </a:cxn>
                <a:cxn ang="0">
                  <a:pos x="56" y="1112"/>
                </a:cxn>
                <a:cxn ang="0">
                  <a:pos x="17" y="991"/>
                </a:cxn>
                <a:cxn ang="0">
                  <a:pos x="0" y="861"/>
                </a:cxn>
                <a:cxn ang="0">
                  <a:pos x="5" y="730"/>
                </a:cxn>
                <a:cxn ang="0">
                  <a:pos x="24" y="595"/>
                </a:cxn>
                <a:cxn ang="0">
                  <a:pos x="55" y="466"/>
                </a:cxn>
                <a:cxn ang="0">
                  <a:pos x="90" y="342"/>
                </a:cxn>
                <a:cxn ang="0">
                  <a:pos x="126" y="228"/>
                </a:cxn>
                <a:cxn ang="0">
                  <a:pos x="131" y="249"/>
                </a:cxn>
                <a:cxn ang="0">
                  <a:pos x="139" y="270"/>
                </a:cxn>
                <a:cxn ang="0">
                  <a:pos x="149" y="290"/>
                </a:cxn>
                <a:cxn ang="0">
                  <a:pos x="163" y="308"/>
                </a:cxn>
                <a:cxn ang="0">
                  <a:pos x="176" y="325"/>
                </a:cxn>
                <a:cxn ang="0">
                  <a:pos x="193" y="342"/>
                </a:cxn>
                <a:cxn ang="0">
                  <a:pos x="209" y="357"/>
                </a:cxn>
                <a:cxn ang="0">
                  <a:pos x="231" y="374"/>
                </a:cxn>
                <a:cxn ang="0">
                  <a:pos x="253" y="377"/>
                </a:cxn>
                <a:cxn ang="0">
                  <a:pos x="278" y="383"/>
                </a:cxn>
                <a:cxn ang="0">
                  <a:pos x="302" y="385"/>
                </a:cxn>
                <a:cxn ang="0">
                  <a:pos x="326" y="388"/>
                </a:cxn>
                <a:cxn ang="0">
                  <a:pos x="347" y="385"/>
                </a:cxn>
                <a:cxn ang="0">
                  <a:pos x="370" y="378"/>
                </a:cxn>
                <a:cxn ang="0">
                  <a:pos x="388" y="364"/>
                </a:cxn>
                <a:cxn ang="0">
                  <a:pos x="406" y="342"/>
                </a:cxn>
                <a:cxn ang="0">
                  <a:pos x="433" y="312"/>
                </a:cxn>
                <a:cxn ang="0">
                  <a:pos x="460" y="281"/>
                </a:cxn>
                <a:cxn ang="0">
                  <a:pos x="484" y="248"/>
                </a:cxn>
                <a:cxn ang="0">
                  <a:pos x="506" y="212"/>
                </a:cxn>
                <a:cxn ang="0">
                  <a:pos x="522" y="173"/>
                </a:cxn>
                <a:cxn ang="0">
                  <a:pos x="530" y="133"/>
                </a:cxn>
                <a:cxn ang="0">
                  <a:pos x="530" y="93"/>
                </a:cxn>
                <a:cxn ang="0">
                  <a:pos x="522" y="52"/>
                </a:cxn>
                <a:cxn ang="0">
                  <a:pos x="480" y="0"/>
                </a:cxn>
                <a:cxn ang="0">
                  <a:pos x="567" y="25"/>
                </a:cxn>
                <a:cxn ang="0">
                  <a:pos x="629" y="73"/>
                </a:cxn>
                <a:cxn ang="0">
                  <a:pos x="671" y="135"/>
                </a:cxn>
                <a:cxn ang="0">
                  <a:pos x="699" y="211"/>
                </a:cxn>
                <a:cxn ang="0">
                  <a:pos x="714" y="291"/>
                </a:cxn>
                <a:cxn ang="0">
                  <a:pos x="727" y="377"/>
                </a:cxn>
                <a:cxn ang="0">
                  <a:pos x="736" y="460"/>
                </a:cxn>
                <a:cxn ang="0">
                  <a:pos x="750" y="540"/>
                </a:cxn>
              </a:cxnLst>
              <a:rect l="0" t="0" r="r" b="b"/>
              <a:pathLst>
                <a:path w="750" h="1299">
                  <a:moveTo>
                    <a:pt x="750" y="540"/>
                  </a:moveTo>
                  <a:lnTo>
                    <a:pt x="740" y="649"/>
                  </a:lnTo>
                  <a:lnTo>
                    <a:pt x="726" y="761"/>
                  </a:lnTo>
                  <a:lnTo>
                    <a:pt x="703" y="870"/>
                  </a:lnTo>
                  <a:lnTo>
                    <a:pt x="672" y="977"/>
                  </a:lnTo>
                  <a:lnTo>
                    <a:pt x="627" y="1074"/>
                  </a:lnTo>
                  <a:lnTo>
                    <a:pt x="567" y="1163"/>
                  </a:lnTo>
                  <a:lnTo>
                    <a:pt x="487" y="1237"/>
                  </a:lnTo>
                  <a:lnTo>
                    <a:pt x="387" y="1298"/>
                  </a:lnTo>
                  <a:lnTo>
                    <a:pt x="347" y="1299"/>
                  </a:lnTo>
                  <a:lnTo>
                    <a:pt x="311" y="1299"/>
                  </a:lnTo>
                  <a:lnTo>
                    <a:pt x="277" y="1296"/>
                  </a:lnTo>
                  <a:lnTo>
                    <a:pt x="245" y="1292"/>
                  </a:lnTo>
                  <a:lnTo>
                    <a:pt x="212" y="1281"/>
                  </a:lnTo>
                  <a:lnTo>
                    <a:pt x="183" y="1267"/>
                  </a:lnTo>
                  <a:lnTo>
                    <a:pt x="153" y="1249"/>
                  </a:lnTo>
                  <a:lnTo>
                    <a:pt x="126" y="1225"/>
                  </a:lnTo>
                  <a:lnTo>
                    <a:pt x="56" y="1112"/>
                  </a:lnTo>
                  <a:lnTo>
                    <a:pt x="17" y="991"/>
                  </a:lnTo>
                  <a:lnTo>
                    <a:pt x="0" y="861"/>
                  </a:lnTo>
                  <a:lnTo>
                    <a:pt x="5" y="730"/>
                  </a:lnTo>
                  <a:lnTo>
                    <a:pt x="24" y="595"/>
                  </a:lnTo>
                  <a:lnTo>
                    <a:pt x="55" y="466"/>
                  </a:lnTo>
                  <a:lnTo>
                    <a:pt x="90" y="342"/>
                  </a:lnTo>
                  <a:lnTo>
                    <a:pt x="126" y="228"/>
                  </a:lnTo>
                  <a:lnTo>
                    <a:pt x="131" y="249"/>
                  </a:lnTo>
                  <a:lnTo>
                    <a:pt x="139" y="270"/>
                  </a:lnTo>
                  <a:lnTo>
                    <a:pt x="149" y="290"/>
                  </a:lnTo>
                  <a:lnTo>
                    <a:pt x="163" y="308"/>
                  </a:lnTo>
                  <a:lnTo>
                    <a:pt x="176" y="325"/>
                  </a:lnTo>
                  <a:lnTo>
                    <a:pt x="193" y="342"/>
                  </a:lnTo>
                  <a:lnTo>
                    <a:pt x="209" y="357"/>
                  </a:lnTo>
                  <a:lnTo>
                    <a:pt x="231" y="374"/>
                  </a:lnTo>
                  <a:lnTo>
                    <a:pt x="253" y="377"/>
                  </a:lnTo>
                  <a:lnTo>
                    <a:pt x="278" y="383"/>
                  </a:lnTo>
                  <a:lnTo>
                    <a:pt x="302" y="385"/>
                  </a:lnTo>
                  <a:lnTo>
                    <a:pt x="326" y="388"/>
                  </a:lnTo>
                  <a:lnTo>
                    <a:pt x="347" y="385"/>
                  </a:lnTo>
                  <a:lnTo>
                    <a:pt x="370" y="378"/>
                  </a:lnTo>
                  <a:lnTo>
                    <a:pt x="388" y="364"/>
                  </a:lnTo>
                  <a:lnTo>
                    <a:pt x="406" y="342"/>
                  </a:lnTo>
                  <a:lnTo>
                    <a:pt x="433" y="312"/>
                  </a:lnTo>
                  <a:lnTo>
                    <a:pt x="460" y="281"/>
                  </a:lnTo>
                  <a:lnTo>
                    <a:pt x="484" y="248"/>
                  </a:lnTo>
                  <a:lnTo>
                    <a:pt x="506" y="212"/>
                  </a:lnTo>
                  <a:lnTo>
                    <a:pt x="522" y="173"/>
                  </a:lnTo>
                  <a:lnTo>
                    <a:pt x="530" y="133"/>
                  </a:lnTo>
                  <a:lnTo>
                    <a:pt x="530" y="93"/>
                  </a:lnTo>
                  <a:lnTo>
                    <a:pt x="522" y="52"/>
                  </a:lnTo>
                  <a:lnTo>
                    <a:pt x="480" y="0"/>
                  </a:lnTo>
                  <a:lnTo>
                    <a:pt x="567" y="25"/>
                  </a:lnTo>
                  <a:lnTo>
                    <a:pt x="629" y="73"/>
                  </a:lnTo>
                  <a:lnTo>
                    <a:pt x="671" y="135"/>
                  </a:lnTo>
                  <a:lnTo>
                    <a:pt x="699" y="211"/>
                  </a:lnTo>
                  <a:lnTo>
                    <a:pt x="714" y="291"/>
                  </a:lnTo>
                  <a:lnTo>
                    <a:pt x="727" y="377"/>
                  </a:lnTo>
                  <a:lnTo>
                    <a:pt x="736" y="460"/>
                  </a:lnTo>
                  <a:lnTo>
                    <a:pt x="750" y="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8"/>
            <p:cNvSpPr>
              <a:spLocks noChangeAspect="1"/>
            </p:cNvSpPr>
            <p:nvPr/>
          </p:nvSpPr>
          <p:spPr bwMode="auto">
            <a:xfrm>
              <a:off x="2500" y="1255"/>
              <a:ext cx="40" cy="37"/>
            </a:xfrm>
            <a:custGeom>
              <a:avLst/>
              <a:gdLst/>
              <a:ahLst/>
              <a:cxnLst>
                <a:cxn ang="0">
                  <a:pos x="105" y="49"/>
                </a:cxn>
                <a:cxn ang="0">
                  <a:pos x="107" y="56"/>
                </a:cxn>
                <a:cxn ang="0">
                  <a:pos x="107" y="64"/>
                </a:cxn>
                <a:cxn ang="0">
                  <a:pos x="104" y="73"/>
                </a:cxn>
                <a:cxn ang="0">
                  <a:pos x="101" y="81"/>
                </a:cxn>
                <a:cxn ang="0">
                  <a:pos x="96" y="88"/>
                </a:cxn>
                <a:cxn ang="0">
                  <a:pos x="88" y="95"/>
                </a:cxn>
                <a:cxn ang="0">
                  <a:pos x="81" y="98"/>
                </a:cxn>
                <a:cxn ang="0">
                  <a:pos x="74" y="101"/>
                </a:cxn>
                <a:cxn ang="0">
                  <a:pos x="62" y="100"/>
                </a:cxn>
                <a:cxn ang="0">
                  <a:pos x="51" y="100"/>
                </a:cxn>
                <a:cxn ang="0">
                  <a:pos x="39" y="98"/>
                </a:cxn>
                <a:cxn ang="0">
                  <a:pos x="29" y="97"/>
                </a:cxn>
                <a:cxn ang="0">
                  <a:pos x="20" y="91"/>
                </a:cxn>
                <a:cxn ang="0">
                  <a:pos x="13" y="87"/>
                </a:cxn>
                <a:cxn ang="0">
                  <a:pos x="6" y="77"/>
                </a:cxn>
                <a:cxn ang="0">
                  <a:pos x="3" y="69"/>
                </a:cxn>
                <a:cxn ang="0">
                  <a:pos x="0" y="49"/>
                </a:cxn>
                <a:cxn ang="0">
                  <a:pos x="11" y="29"/>
                </a:cxn>
                <a:cxn ang="0">
                  <a:pos x="29" y="14"/>
                </a:cxn>
                <a:cxn ang="0">
                  <a:pos x="53" y="4"/>
                </a:cxn>
                <a:cxn ang="0">
                  <a:pos x="76" y="0"/>
                </a:cxn>
                <a:cxn ang="0">
                  <a:pos x="94" y="4"/>
                </a:cxn>
                <a:cxn ang="0">
                  <a:pos x="104" y="19"/>
                </a:cxn>
                <a:cxn ang="0">
                  <a:pos x="105" y="49"/>
                </a:cxn>
              </a:cxnLst>
              <a:rect l="0" t="0" r="r" b="b"/>
              <a:pathLst>
                <a:path w="107" h="101">
                  <a:moveTo>
                    <a:pt x="105" y="49"/>
                  </a:moveTo>
                  <a:lnTo>
                    <a:pt x="107" y="56"/>
                  </a:lnTo>
                  <a:lnTo>
                    <a:pt x="107" y="64"/>
                  </a:lnTo>
                  <a:lnTo>
                    <a:pt x="104" y="73"/>
                  </a:lnTo>
                  <a:lnTo>
                    <a:pt x="101" y="81"/>
                  </a:lnTo>
                  <a:lnTo>
                    <a:pt x="96" y="88"/>
                  </a:lnTo>
                  <a:lnTo>
                    <a:pt x="88" y="95"/>
                  </a:lnTo>
                  <a:lnTo>
                    <a:pt x="81" y="98"/>
                  </a:lnTo>
                  <a:lnTo>
                    <a:pt x="74" y="101"/>
                  </a:lnTo>
                  <a:lnTo>
                    <a:pt x="62" y="100"/>
                  </a:lnTo>
                  <a:lnTo>
                    <a:pt x="51" y="100"/>
                  </a:lnTo>
                  <a:lnTo>
                    <a:pt x="39" y="98"/>
                  </a:lnTo>
                  <a:lnTo>
                    <a:pt x="29" y="97"/>
                  </a:lnTo>
                  <a:lnTo>
                    <a:pt x="20" y="91"/>
                  </a:lnTo>
                  <a:lnTo>
                    <a:pt x="13" y="87"/>
                  </a:lnTo>
                  <a:lnTo>
                    <a:pt x="6" y="77"/>
                  </a:lnTo>
                  <a:lnTo>
                    <a:pt x="3" y="69"/>
                  </a:lnTo>
                  <a:lnTo>
                    <a:pt x="0" y="49"/>
                  </a:lnTo>
                  <a:lnTo>
                    <a:pt x="11" y="29"/>
                  </a:lnTo>
                  <a:lnTo>
                    <a:pt x="29" y="14"/>
                  </a:lnTo>
                  <a:lnTo>
                    <a:pt x="53" y="4"/>
                  </a:lnTo>
                  <a:lnTo>
                    <a:pt x="76" y="0"/>
                  </a:lnTo>
                  <a:lnTo>
                    <a:pt x="94" y="4"/>
                  </a:lnTo>
                  <a:lnTo>
                    <a:pt x="104" y="19"/>
                  </a:lnTo>
                  <a:lnTo>
                    <a:pt x="105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9"/>
            <p:cNvSpPr>
              <a:spLocks noChangeAspect="1"/>
            </p:cNvSpPr>
            <p:nvPr/>
          </p:nvSpPr>
          <p:spPr bwMode="auto">
            <a:xfrm>
              <a:off x="2787" y="1265"/>
              <a:ext cx="261" cy="403"/>
            </a:xfrm>
            <a:custGeom>
              <a:avLst/>
              <a:gdLst/>
              <a:ahLst/>
              <a:cxnLst>
                <a:cxn ang="0">
                  <a:pos x="713" y="377"/>
                </a:cxn>
                <a:cxn ang="0">
                  <a:pos x="703" y="607"/>
                </a:cxn>
                <a:cxn ang="0">
                  <a:pos x="647" y="828"/>
                </a:cxn>
                <a:cxn ang="0">
                  <a:pos x="564" y="1039"/>
                </a:cxn>
                <a:cxn ang="0">
                  <a:pos x="490" y="1178"/>
                </a:cxn>
                <a:cxn ang="0">
                  <a:pos x="424" y="1226"/>
                </a:cxn>
                <a:cxn ang="0">
                  <a:pos x="344" y="1246"/>
                </a:cxn>
                <a:cxn ang="0">
                  <a:pos x="260" y="1247"/>
                </a:cxn>
                <a:cxn ang="0">
                  <a:pos x="153" y="1201"/>
                </a:cxn>
                <a:cxn ang="0">
                  <a:pos x="67" y="1085"/>
                </a:cxn>
                <a:cxn ang="0">
                  <a:pos x="22" y="949"/>
                </a:cxn>
                <a:cxn ang="0">
                  <a:pos x="2" y="799"/>
                </a:cxn>
                <a:cxn ang="0">
                  <a:pos x="7" y="702"/>
                </a:cxn>
                <a:cxn ang="0">
                  <a:pos x="11" y="657"/>
                </a:cxn>
                <a:cxn ang="0">
                  <a:pos x="7" y="612"/>
                </a:cxn>
                <a:cxn ang="0">
                  <a:pos x="11" y="564"/>
                </a:cxn>
                <a:cxn ang="0">
                  <a:pos x="29" y="511"/>
                </a:cxn>
                <a:cxn ang="0">
                  <a:pos x="42" y="453"/>
                </a:cxn>
                <a:cxn ang="0">
                  <a:pos x="52" y="395"/>
                </a:cxn>
                <a:cxn ang="0">
                  <a:pos x="68" y="338"/>
                </a:cxn>
                <a:cxn ang="0">
                  <a:pos x="75" y="335"/>
                </a:cxn>
                <a:cxn ang="0">
                  <a:pos x="85" y="369"/>
                </a:cxn>
                <a:cxn ang="0">
                  <a:pos x="118" y="393"/>
                </a:cxn>
                <a:cxn ang="0">
                  <a:pos x="157" y="412"/>
                </a:cxn>
                <a:cxn ang="0">
                  <a:pos x="216" y="433"/>
                </a:cxn>
                <a:cxn ang="0">
                  <a:pos x="292" y="418"/>
                </a:cxn>
                <a:cxn ang="0">
                  <a:pos x="361" y="372"/>
                </a:cxn>
                <a:cxn ang="0">
                  <a:pos x="420" y="311"/>
                </a:cxn>
                <a:cxn ang="0">
                  <a:pos x="451" y="256"/>
                </a:cxn>
                <a:cxn ang="0">
                  <a:pos x="464" y="208"/>
                </a:cxn>
                <a:cxn ang="0">
                  <a:pos x="468" y="162"/>
                </a:cxn>
                <a:cxn ang="0">
                  <a:pos x="457" y="115"/>
                </a:cxn>
                <a:cxn ang="0">
                  <a:pos x="431" y="86"/>
                </a:cxn>
                <a:cxn ang="0">
                  <a:pos x="414" y="65"/>
                </a:cxn>
                <a:cxn ang="0">
                  <a:pos x="406" y="38"/>
                </a:cxn>
                <a:cxn ang="0">
                  <a:pos x="398" y="11"/>
                </a:cxn>
                <a:cxn ang="0">
                  <a:pos x="451" y="3"/>
                </a:cxn>
                <a:cxn ang="0">
                  <a:pos x="547" y="43"/>
                </a:cxn>
                <a:cxn ang="0">
                  <a:pos x="618" y="119"/>
                </a:cxn>
                <a:cxn ang="0">
                  <a:pos x="672" y="211"/>
                </a:cxn>
              </a:cxnLst>
              <a:rect l="0" t="0" r="r" b="b"/>
              <a:pathLst>
                <a:path w="714" h="1249">
                  <a:moveTo>
                    <a:pt x="694" y="259"/>
                  </a:moveTo>
                  <a:lnTo>
                    <a:pt x="713" y="377"/>
                  </a:lnTo>
                  <a:lnTo>
                    <a:pt x="714" y="494"/>
                  </a:lnTo>
                  <a:lnTo>
                    <a:pt x="703" y="607"/>
                  </a:lnTo>
                  <a:lnTo>
                    <a:pt x="680" y="719"/>
                  </a:lnTo>
                  <a:lnTo>
                    <a:pt x="647" y="828"/>
                  </a:lnTo>
                  <a:lnTo>
                    <a:pt x="607" y="935"/>
                  </a:lnTo>
                  <a:lnTo>
                    <a:pt x="564" y="1039"/>
                  </a:lnTo>
                  <a:lnTo>
                    <a:pt x="519" y="1142"/>
                  </a:lnTo>
                  <a:lnTo>
                    <a:pt x="490" y="1178"/>
                  </a:lnTo>
                  <a:lnTo>
                    <a:pt x="459" y="1206"/>
                  </a:lnTo>
                  <a:lnTo>
                    <a:pt x="424" y="1226"/>
                  </a:lnTo>
                  <a:lnTo>
                    <a:pt x="386" y="1240"/>
                  </a:lnTo>
                  <a:lnTo>
                    <a:pt x="344" y="1246"/>
                  </a:lnTo>
                  <a:lnTo>
                    <a:pt x="302" y="1249"/>
                  </a:lnTo>
                  <a:lnTo>
                    <a:pt x="260" y="1247"/>
                  </a:lnTo>
                  <a:lnTo>
                    <a:pt x="218" y="1246"/>
                  </a:lnTo>
                  <a:lnTo>
                    <a:pt x="153" y="1201"/>
                  </a:lnTo>
                  <a:lnTo>
                    <a:pt x="105" y="1147"/>
                  </a:lnTo>
                  <a:lnTo>
                    <a:pt x="67" y="1085"/>
                  </a:lnTo>
                  <a:lnTo>
                    <a:pt x="42" y="1021"/>
                  </a:lnTo>
                  <a:lnTo>
                    <a:pt x="22" y="949"/>
                  </a:lnTo>
                  <a:lnTo>
                    <a:pt x="11" y="876"/>
                  </a:lnTo>
                  <a:lnTo>
                    <a:pt x="2" y="799"/>
                  </a:lnTo>
                  <a:lnTo>
                    <a:pt x="0" y="726"/>
                  </a:lnTo>
                  <a:lnTo>
                    <a:pt x="7" y="702"/>
                  </a:lnTo>
                  <a:lnTo>
                    <a:pt x="11" y="680"/>
                  </a:lnTo>
                  <a:lnTo>
                    <a:pt x="11" y="657"/>
                  </a:lnTo>
                  <a:lnTo>
                    <a:pt x="9" y="636"/>
                  </a:lnTo>
                  <a:lnTo>
                    <a:pt x="7" y="612"/>
                  </a:lnTo>
                  <a:lnTo>
                    <a:pt x="7" y="590"/>
                  </a:lnTo>
                  <a:lnTo>
                    <a:pt x="11" y="564"/>
                  </a:lnTo>
                  <a:lnTo>
                    <a:pt x="21" y="539"/>
                  </a:lnTo>
                  <a:lnTo>
                    <a:pt x="29" y="511"/>
                  </a:lnTo>
                  <a:lnTo>
                    <a:pt x="36" y="483"/>
                  </a:lnTo>
                  <a:lnTo>
                    <a:pt x="42" y="453"/>
                  </a:lnTo>
                  <a:lnTo>
                    <a:pt x="47" y="425"/>
                  </a:lnTo>
                  <a:lnTo>
                    <a:pt x="52" y="395"/>
                  </a:lnTo>
                  <a:lnTo>
                    <a:pt x="59" y="366"/>
                  </a:lnTo>
                  <a:lnTo>
                    <a:pt x="68" y="338"/>
                  </a:lnTo>
                  <a:lnTo>
                    <a:pt x="83" y="311"/>
                  </a:lnTo>
                  <a:lnTo>
                    <a:pt x="75" y="335"/>
                  </a:lnTo>
                  <a:lnTo>
                    <a:pt x="77" y="355"/>
                  </a:lnTo>
                  <a:lnTo>
                    <a:pt x="85" y="369"/>
                  </a:lnTo>
                  <a:lnTo>
                    <a:pt x="101" y="383"/>
                  </a:lnTo>
                  <a:lnTo>
                    <a:pt x="118" y="393"/>
                  </a:lnTo>
                  <a:lnTo>
                    <a:pt x="137" y="404"/>
                  </a:lnTo>
                  <a:lnTo>
                    <a:pt x="157" y="412"/>
                  </a:lnTo>
                  <a:lnTo>
                    <a:pt x="175" y="425"/>
                  </a:lnTo>
                  <a:lnTo>
                    <a:pt x="216" y="433"/>
                  </a:lnTo>
                  <a:lnTo>
                    <a:pt x="256" y="431"/>
                  </a:lnTo>
                  <a:lnTo>
                    <a:pt x="292" y="418"/>
                  </a:lnTo>
                  <a:lnTo>
                    <a:pt x="329" y="398"/>
                  </a:lnTo>
                  <a:lnTo>
                    <a:pt x="361" y="372"/>
                  </a:lnTo>
                  <a:lnTo>
                    <a:pt x="392" y="342"/>
                  </a:lnTo>
                  <a:lnTo>
                    <a:pt x="420" y="311"/>
                  </a:lnTo>
                  <a:lnTo>
                    <a:pt x="445" y="280"/>
                  </a:lnTo>
                  <a:lnTo>
                    <a:pt x="451" y="256"/>
                  </a:lnTo>
                  <a:lnTo>
                    <a:pt x="458" y="232"/>
                  </a:lnTo>
                  <a:lnTo>
                    <a:pt x="464" y="208"/>
                  </a:lnTo>
                  <a:lnTo>
                    <a:pt x="468" y="186"/>
                  </a:lnTo>
                  <a:lnTo>
                    <a:pt x="468" y="162"/>
                  </a:lnTo>
                  <a:lnTo>
                    <a:pt x="465" y="139"/>
                  </a:lnTo>
                  <a:lnTo>
                    <a:pt x="457" y="115"/>
                  </a:lnTo>
                  <a:lnTo>
                    <a:pt x="445" y="93"/>
                  </a:lnTo>
                  <a:lnTo>
                    <a:pt x="431" y="86"/>
                  </a:lnTo>
                  <a:lnTo>
                    <a:pt x="422" y="77"/>
                  </a:lnTo>
                  <a:lnTo>
                    <a:pt x="414" y="65"/>
                  </a:lnTo>
                  <a:lnTo>
                    <a:pt x="410" y="53"/>
                  </a:lnTo>
                  <a:lnTo>
                    <a:pt x="406" y="38"/>
                  </a:lnTo>
                  <a:lnTo>
                    <a:pt x="403" y="25"/>
                  </a:lnTo>
                  <a:lnTo>
                    <a:pt x="398" y="11"/>
                  </a:lnTo>
                  <a:lnTo>
                    <a:pt x="393" y="0"/>
                  </a:lnTo>
                  <a:lnTo>
                    <a:pt x="451" y="3"/>
                  </a:lnTo>
                  <a:lnTo>
                    <a:pt x="502" y="18"/>
                  </a:lnTo>
                  <a:lnTo>
                    <a:pt x="547" y="43"/>
                  </a:lnTo>
                  <a:lnTo>
                    <a:pt x="586" y="79"/>
                  </a:lnTo>
                  <a:lnTo>
                    <a:pt x="618" y="119"/>
                  </a:lnTo>
                  <a:lnTo>
                    <a:pt x="648" y="165"/>
                  </a:lnTo>
                  <a:lnTo>
                    <a:pt x="672" y="211"/>
                  </a:lnTo>
                  <a:lnTo>
                    <a:pt x="694" y="2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0"/>
            <p:cNvSpPr>
              <a:spLocks noChangeAspect="1"/>
            </p:cNvSpPr>
            <p:nvPr/>
          </p:nvSpPr>
          <p:spPr bwMode="auto">
            <a:xfrm>
              <a:off x="2874" y="1306"/>
              <a:ext cx="37" cy="39"/>
            </a:xfrm>
            <a:custGeom>
              <a:avLst/>
              <a:gdLst/>
              <a:ahLst/>
              <a:cxnLst>
                <a:cxn ang="0">
                  <a:pos x="92" y="2"/>
                </a:cxn>
                <a:cxn ang="0">
                  <a:pos x="97" y="13"/>
                </a:cxn>
                <a:cxn ang="0">
                  <a:pos x="100" y="26"/>
                </a:cxn>
                <a:cxn ang="0">
                  <a:pos x="98" y="40"/>
                </a:cxn>
                <a:cxn ang="0">
                  <a:pos x="95" y="54"/>
                </a:cxn>
                <a:cxn ang="0">
                  <a:pos x="88" y="67"/>
                </a:cxn>
                <a:cxn ang="0">
                  <a:pos x="81" y="81"/>
                </a:cxn>
                <a:cxn ang="0">
                  <a:pos x="71" y="93"/>
                </a:cxn>
                <a:cxn ang="0">
                  <a:pos x="62" y="106"/>
                </a:cxn>
                <a:cxn ang="0">
                  <a:pos x="47" y="103"/>
                </a:cxn>
                <a:cxn ang="0">
                  <a:pos x="35" y="100"/>
                </a:cxn>
                <a:cxn ang="0">
                  <a:pos x="22" y="93"/>
                </a:cxn>
                <a:cxn ang="0">
                  <a:pos x="12" y="86"/>
                </a:cxn>
                <a:cxn ang="0">
                  <a:pos x="2" y="76"/>
                </a:cxn>
                <a:cxn ang="0">
                  <a:pos x="0" y="67"/>
                </a:cxn>
                <a:cxn ang="0">
                  <a:pos x="0" y="55"/>
                </a:cxn>
                <a:cxn ang="0">
                  <a:pos x="9" y="44"/>
                </a:cxn>
                <a:cxn ang="0">
                  <a:pos x="11" y="26"/>
                </a:cxn>
                <a:cxn ang="0">
                  <a:pos x="18" y="15"/>
                </a:cxn>
                <a:cxn ang="0">
                  <a:pos x="26" y="6"/>
                </a:cxn>
                <a:cxn ang="0">
                  <a:pos x="39" y="3"/>
                </a:cxn>
                <a:cxn ang="0">
                  <a:pos x="52" y="0"/>
                </a:cxn>
                <a:cxn ang="0">
                  <a:pos x="66" y="0"/>
                </a:cxn>
                <a:cxn ang="0">
                  <a:pos x="78" y="0"/>
                </a:cxn>
                <a:cxn ang="0">
                  <a:pos x="92" y="2"/>
                </a:cxn>
              </a:cxnLst>
              <a:rect l="0" t="0" r="r" b="b"/>
              <a:pathLst>
                <a:path w="100" h="106">
                  <a:moveTo>
                    <a:pt x="92" y="2"/>
                  </a:moveTo>
                  <a:lnTo>
                    <a:pt x="97" y="13"/>
                  </a:lnTo>
                  <a:lnTo>
                    <a:pt x="100" y="26"/>
                  </a:lnTo>
                  <a:lnTo>
                    <a:pt x="98" y="40"/>
                  </a:lnTo>
                  <a:lnTo>
                    <a:pt x="95" y="54"/>
                  </a:lnTo>
                  <a:lnTo>
                    <a:pt x="88" y="67"/>
                  </a:lnTo>
                  <a:lnTo>
                    <a:pt x="81" y="81"/>
                  </a:lnTo>
                  <a:lnTo>
                    <a:pt x="71" y="93"/>
                  </a:lnTo>
                  <a:lnTo>
                    <a:pt x="62" y="106"/>
                  </a:lnTo>
                  <a:lnTo>
                    <a:pt x="47" y="103"/>
                  </a:lnTo>
                  <a:lnTo>
                    <a:pt x="35" y="100"/>
                  </a:lnTo>
                  <a:lnTo>
                    <a:pt x="22" y="93"/>
                  </a:lnTo>
                  <a:lnTo>
                    <a:pt x="12" y="86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11" y="26"/>
                  </a:lnTo>
                  <a:lnTo>
                    <a:pt x="18" y="15"/>
                  </a:lnTo>
                  <a:lnTo>
                    <a:pt x="26" y="6"/>
                  </a:lnTo>
                  <a:lnTo>
                    <a:pt x="39" y="3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9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Rectangle 31"/>
            <p:cNvSpPr>
              <a:spLocks noChangeAspect="1" noChangeArrowheads="1"/>
            </p:cNvSpPr>
            <p:nvPr/>
          </p:nvSpPr>
          <p:spPr bwMode="auto">
            <a:xfrm>
              <a:off x="3242" y="1417"/>
              <a:ext cx="4" cy="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33" name="Rectangle 32"/>
            <p:cNvSpPr>
              <a:spLocks noChangeAspect="1" noChangeArrowheads="1"/>
            </p:cNvSpPr>
            <p:nvPr/>
          </p:nvSpPr>
          <p:spPr bwMode="auto">
            <a:xfrm>
              <a:off x="3204" y="1550"/>
              <a:ext cx="8" cy="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34" name="Freeform 33"/>
            <p:cNvSpPr>
              <a:spLocks noChangeAspect="1"/>
            </p:cNvSpPr>
            <p:nvPr/>
          </p:nvSpPr>
          <p:spPr bwMode="auto">
            <a:xfrm>
              <a:off x="1832" y="1847"/>
              <a:ext cx="209" cy="341"/>
            </a:xfrm>
            <a:custGeom>
              <a:avLst/>
              <a:gdLst/>
              <a:ahLst/>
              <a:cxnLst>
                <a:cxn ang="0">
                  <a:pos x="480" y="177"/>
                </a:cxn>
                <a:cxn ang="0">
                  <a:pos x="519" y="262"/>
                </a:cxn>
                <a:cxn ang="0">
                  <a:pos x="542" y="350"/>
                </a:cxn>
                <a:cxn ang="0">
                  <a:pos x="550" y="438"/>
                </a:cxn>
                <a:cxn ang="0">
                  <a:pos x="553" y="528"/>
                </a:cxn>
                <a:cxn ang="0">
                  <a:pos x="550" y="618"/>
                </a:cxn>
                <a:cxn ang="0">
                  <a:pos x="550" y="712"/>
                </a:cxn>
                <a:cxn ang="0">
                  <a:pos x="556" y="807"/>
                </a:cxn>
                <a:cxn ang="0">
                  <a:pos x="573" y="904"/>
                </a:cxn>
                <a:cxn ang="0">
                  <a:pos x="547" y="919"/>
                </a:cxn>
                <a:cxn ang="0">
                  <a:pos x="522" y="929"/>
                </a:cxn>
                <a:cxn ang="0">
                  <a:pos x="495" y="932"/>
                </a:cxn>
                <a:cxn ang="0">
                  <a:pos x="469" y="932"/>
                </a:cxn>
                <a:cxn ang="0">
                  <a:pos x="440" y="925"/>
                </a:cxn>
                <a:cxn ang="0">
                  <a:pos x="415" y="914"/>
                </a:cxn>
                <a:cxn ang="0">
                  <a:pos x="388" y="900"/>
                </a:cxn>
                <a:cxn ang="0">
                  <a:pos x="366" y="883"/>
                </a:cxn>
                <a:cxn ang="0">
                  <a:pos x="284" y="809"/>
                </a:cxn>
                <a:cxn ang="0">
                  <a:pos x="208" y="735"/>
                </a:cxn>
                <a:cxn ang="0">
                  <a:pos x="139" y="655"/>
                </a:cxn>
                <a:cxn ang="0">
                  <a:pos x="83" y="571"/>
                </a:cxn>
                <a:cxn ang="0">
                  <a:pos x="38" y="481"/>
                </a:cxn>
                <a:cxn ang="0">
                  <a:pos x="10" y="387"/>
                </a:cxn>
                <a:cxn ang="0">
                  <a:pos x="0" y="286"/>
                </a:cxn>
                <a:cxn ang="0">
                  <a:pos x="13" y="177"/>
                </a:cxn>
                <a:cxn ang="0">
                  <a:pos x="27" y="143"/>
                </a:cxn>
                <a:cxn ang="0">
                  <a:pos x="48" y="114"/>
                </a:cxn>
                <a:cxn ang="0">
                  <a:pos x="72" y="89"/>
                </a:cxn>
                <a:cxn ang="0">
                  <a:pos x="101" y="69"/>
                </a:cxn>
                <a:cxn ang="0">
                  <a:pos x="132" y="48"/>
                </a:cxn>
                <a:cxn ang="0">
                  <a:pos x="165" y="31"/>
                </a:cxn>
                <a:cxn ang="0">
                  <a:pos x="197" y="14"/>
                </a:cxn>
                <a:cxn ang="0">
                  <a:pos x="231" y="0"/>
                </a:cxn>
                <a:cxn ang="0">
                  <a:pos x="272" y="3"/>
                </a:cxn>
                <a:cxn ang="0">
                  <a:pos x="311" y="13"/>
                </a:cxn>
                <a:cxn ang="0">
                  <a:pos x="348" y="29"/>
                </a:cxn>
                <a:cxn ang="0">
                  <a:pos x="381" y="52"/>
                </a:cxn>
                <a:cxn ang="0">
                  <a:pos x="411" y="77"/>
                </a:cxn>
                <a:cxn ang="0">
                  <a:pos x="439" y="108"/>
                </a:cxn>
                <a:cxn ang="0">
                  <a:pos x="460" y="141"/>
                </a:cxn>
                <a:cxn ang="0">
                  <a:pos x="480" y="177"/>
                </a:cxn>
              </a:cxnLst>
              <a:rect l="0" t="0" r="r" b="b"/>
              <a:pathLst>
                <a:path w="573" h="932">
                  <a:moveTo>
                    <a:pt x="480" y="177"/>
                  </a:moveTo>
                  <a:lnTo>
                    <a:pt x="519" y="262"/>
                  </a:lnTo>
                  <a:lnTo>
                    <a:pt x="542" y="350"/>
                  </a:lnTo>
                  <a:lnTo>
                    <a:pt x="550" y="438"/>
                  </a:lnTo>
                  <a:lnTo>
                    <a:pt x="553" y="528"/>
                  </a:lnTo>
                  <a:lnTo>
                    <a:pt x="550" y="618"/>
                  </a:lnTo>
                  <a:lnTo>
                    <a:pt x="550" y="712"/>
                  </a:lnTo>
                  <a:lnTo>
                    <a:pt x="556" y="807"/>
                  </a:lnTo>
                  <a:lnTo>
                    <a:pt x="573" y="904"/>
                  </a:lnTo>
                  <a:lnTo>
                    <a:pt x="547" y="919"/>
                  </a:lnTo>
                  <a:lnTo>
                    <a:pt x="522" y="929"/>
                  </a:lnTo>
                  <a:lnTo>
                    <a:pt x="495" y="932"/>
                  </a:lnTo>
                  <a:lnTo>
                    <a:pt x="469" y="932"/>
                  </a:lnTo>
                  <a:lnTo>
                    <a:pt x="440" y="925"/>
                  </a:lnTo>
                  <a:lnTo>
                    <a:pt x="415" y="914"/>
                  </a:lnTo>
                  <a:lnTo>
                    <a:pt x="388" y="900"/>
                  </a:lnTo>
                  <a:lnTo>
                    <a:pt x="366" y="883"/>
                  </a:lnTo>
                  <a:lnTo>
                    <a:pt x="284" y="809"/>
                  </a:lnTo>
                  <a:lnTo>
                    <a:pt x="208" y="735"/>
                  </a:lnTo>
                  <a:lnTo>
                    <a:pt x="139" y="655"/>
                  </a:lnTo>
                  <a:lnTo>
                    <a:pt x="83" y="571"/>
                  </a:lnTo>
                  <a:lnTo>
                    <a:pt x="38" y="481"/>
                  </a:lnTo>
                  <a:lnTo>
                    <a:pt x="10" y="387"/>
                  </a:lnTo>
                  <a:lnTo>
                    <a:pt x="0" y="286"/>
                  </a:lnTo>
                  <a:lnTo>
                    <a:pt x="13" y="177"/>
                  </a:lnTo>
                  <a:lnTo>
                    <a:pt x="27" y="143"/>
                  </a:lnTo>
                  <a:lnTo>
                    <a:pt x="48" y="114"/>
                  </a:lnTo>
                  <a:lnTo>
                    <a:pt x="72" y="89"/>
                  </a:lnTo>
                  <a:lnTo>
                    <a:pt x="101" y="69"/>
                  </a:lnTo>
                  <a:lnTo>
                    <a:pt x="132" y="48"/>
                  </a:lnTo>
                  <a:lnTo>
                    <a:pt x="165" y="31"/>
                  </a:lnTo>
                  <a:lnTo>
                    <a:pt x="197" y="14"/>
                  </a:lnTo>
                  <a:lnTo>
                    <a:pt x="231" y="0"/>
                  </a:lnTo>
                  <a:lnTo>
                    <a:pt x="272" y="3"/>
                  </a:lnTo>
                  <a:lnTo>
                    <a:pt x="311" y="13"/>
                  </a:lnTo>
                  <a:lnTo>
                    <a:pt x="348" y="29"/>
                  </a:lnTo>
                  <a:lnTo>
                    <a:pt x="381" y="52"/>
                  </a:lnTo>
                  <a:lnTo>
                    <a:pt x="411" y="77"/>
                  </a:lnTo>
                  <a:lnTo>
                    <a:pt x="439" y="108"/>
                  </a:lnTo>
                  <a:lnTo>
                    <a:pt x="460" y="141"/>
                  </a:lnTo>
                  <a:lnTo>
                    <a:pt x="480" y="177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4"/>
            <p:cNvSpPr>
              <a:spLocks noChangeAspect="1"/>
            </p:cNvSpPr>
            <p:nvPr/>
          </p:nvSpPr>
          <p:spPr bwMode="auto">
            <a:xfrm>
              <a:off x="3113" y="1916"/>
              <a:ext cx="182" cy="215"/>
            </a:xfrm>
            <a:custGeom>
              <a:avLst/>
              <a:gdLst/>
              <a:ahLst/>
              <a:cxnLst>
                <a:cxn ang="0">
                  <a:pos x="498" y="112"/>
                </a:cxn>
                <a:cxn ang="0">
                  <a:pos x="498" y="164"/>
                </a:cxn>
                <a:cxn ang="0">
                  <a:pos x="436" y="167"/>
                </a:cxn>
                <a:cxn ang="0">
                  <a:pos x="379" y="184"/>
                </a:cxn>
                <a:cxn ang="0">
                  <a:pos x="322" y="212"/>
                </a:cxn>
                <a:cxn ang="0">
                  <a:pos x="272" y="249"/>
                </a:cxn>
                <a:cxn ang="0">
                  <a:pos x="221" y="290"/>
                </a:cxn>
                <a:cxn ang="0">
                  <a:pos x="176" y="337"/>
                </a:cxn>
                <a:cxn ang="0">
                  <a:pos x="133" y="385"/>
                </a:cxn>
                <a:cxn ang="0">
                  <a:pos x="93" y="435"/>
                </a:cxn>
                <a:cxn ang="0">
                  <a:pos x="78" y="453"/>
                </a:cxn>
                <a:cxn ang="0">
                  <a:pos x="68" y="474"/>
                </a:cxn>
                <a:cxn ang="0">
                  <a:pos x="58" y="495"/>
                </a:cxn>
                <a:cxn ang="0">
                  <a:pos x="51" y="516"/>
                </a:cxn>
                <a:cxn ang="0">
                  <a:pos x="40" y="535"/>
                </a:cxn>
                <a:cxn ang="0">
                  <a:pos x="30" y="554"/>
                </a:cxn>
                <a:cxn ang="0">
                  <a:pos x="16" y="571"/>
                </a:cxn>
                <a:cxn ang="0">
                  <a:pos x="0" y="589"/>
                </a:cxn>
                <a:cxn ang="0">
                  <a:pos x="93" y="237"/>
                </a:cxn>
                <a:cxn ang="0">
                  <a:pos x="133" y="192"/>
                </a:cxn>
                <a:cxn ang="0">
                  <a:pos x="182" y="138"/>
                </a:cxn>
                <a:cxn ang="0">
                  <a:pos x="237" y="81"/>
                </a:cxn>
                <a:cxn ang="0">
                  <a:pos x="296" y="33"/>
                </a:cxn>
                <a:cxn ang="0">
                  <a:pos x="352" y="2"/>
                </a:cxn>
                <a:cxn ang="0">
                  <a:pos x="408" y="0"/>
                </a:cxn>
                <a:cxn ang="0">
                  <a:pos x="457" y="32"/>
                </a:cxn>
                <a:cxn ang="0">
                  <a:pos x="498" y="112"/>
                </a:cxn>
              </a:cxnLst>
              <a:rect l="0" t="0" r="r" b="b"/>
              <a:pathLst>
                <a:path w="498" h="589">
                  <a:moveTo>
                    <a:pt x="498" y="112"/>
                  </a:moveTo>
                  <a:lnTo>
                    <a:pt x="498" y="164"/>
                  </a:lnTo>
                  <a:lnTo>
                    <a:pt x="436" y="167"/>
                  </a:lnTo>
                  <a:lnTo>
                    <a:pt x="379" y="184"/>
                  </a:lnTo>
                  <a:lnTo>
                    <a:pt x="322" y="212"/>
                  </a:lnTo>
                  <a:lnTo>
                    <a:pt x="272" y="249"/>
                  </a:lnTo>
                  <a:lnTo>
                    <a:pt x="221" y="290"/>
                  </a:lnTo>
                  <a:lnTo>
                    <a:pt x="176" y="337"/>
                  </a:lnTo>
                  <a:lnTo>
                    <a:pt x="133" y="385"/>
                  </a:lnTo>
                  <a:lnTo>
                    <a:pt x="93" y="435"/>
                  </a:lnTo>
                  <a:lnTo>
                    <a:pt x="78" y="453"/>
                  </a:lnTo>
                  <a:lnTo>
                    <a:pt x="68" y="474"/>
                  </a:lnTo>
                  <a:lnTo>
                    <a:pt x="58" y="495"/>
                  </a:lnTo>
                  <a:lnTo>
                    <a:pt x="51" y="516"/>
                  </a:lnTo>
                  <a:lnTo>
                    <a:pt x="40" y="535"/>
                  </a:lnTo>
                  <a:lnTo>
                    <a:pt x="30" y="554"/>
                  </a:lnTo>
                  <a:lnTo>
                    <a:pt x="16" y="571"/>
                  </a:lnTo>
                  <a:lnTo>
                    <a:pt x="0" y="589"/>
                  </a:lnTo>
                  <a:lnTo>
                    <a:pt x="93" y="237"/>
                  </a:lnTo>
                  <a:lnTo>
                    <a:pt x="133" y="192"/>
                  </a:lnTo>
                  <a:lnTo>
                    <a:pt x="182" y="138"/>
                  </a:lnTo>
                  <a:lnTo>
                    <a:pt x="237" y="81"/>
                  </a:lnTo>
                  <a:lnTo>
                    <a:pt x="296" y="33"/>
                  </a:lnTo>
                  <a:lnTo>
                    <a:pt x="352" y="2"/>
                  </a:lnTo>
                  <a:lnTo>
                    <a:pt x="408" y="0"/>
                  </a:lnTo>
                  <a:lnTo>
                    <a:pt x="457" y="32"/>
                  </a:lnTo>
                  <a:lnTo>
                    <a:pt x="498" y="112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5"/>
            <p:cNvSpPr>
              <a:spLocks noChangeAspect="1"/>
            </p:cNvSpPr>
            <p:nvPr/>
          </p:nvSpPr>
          <p:spPr bwMode="auto">
            <a:xfrm>
              <a:off x="1851" y="1929"/>
              <a:ext cx="168" cy="165"/>
            </a:xfrm>
            <a:custGeom>
              <a:avLst/>
              <a:gdLst/>
              <a:ahLst/>
              <a:cxnLst>
                <a:cxn ang="0">
                  <a:pos x="454" y="297"/>
                </a:cxn>
                <a:cxn ang="0">
                  <a:pos x="454" y="322"/>
                </a:cxn>
                <a:cxn ang="0">
                  <a:pos x="454" y="346"/>
                </a:cxn>
                <a:cxn ang="0">
                  <a:pos x="446" y="369"/>
                </a:cxn>
                <a:cxn ang="0">
                  <a:pos x="426" y="376"/>
                </a:cxn>
                <a:cxn ang="0">
                  <a:pos x="412" y="359"/>
                </a:cxn>
                <a:cxn ang="0">
                  <a:pos x="404" y="333"/>
                </a:cxn>
                <a:cxn ang="0">
                  <a:pos x="398" y="307"/>
                </a:cxn>
                <a:cxn ang="0">
                  <a:pos x="383" y="300"/>
                </a:cxn>
                <a:cxn ang="0">
                  <a:pos x="356" y="301"/>
                </a:cxn>
                <a:cxn ang="0">
                  <a:pos x="331" y="290"/>
                </a:cxn>
                <a:cxn ang="0">
                  <a:pos x="315" y="267"/>
                </a:cxn>
                <a:cxn ang="0">
                  <a:pos x="305" y="255"/>
                </a:cxn>
                <a:cxn ang="0">
                  <a:pos x="290" y="260"/>
                </a:cxn>
                <a:cxn ang="0">
                  <a:pos x="277" y="271"/>
                </a:cxn>
                <a:cxn ang="0">
                  <a:pos x="272" y="287"/>
                </a:cxn>
                <a:cxn ang="0">
                  <a:pos x="266" y="314"/>
                </a:cxn>
                <a:cxn ang="0">
                  <a:pos x="273" y="349"/>
                </a:cxn>
                <a:cxn ang="0">
                  <a:pos x="296" y="378"/>
                </a:cxn>
                <a:cxn ang="0">
                  <a:pos x="328" y="397"/>
                </a:cxn>
                <a:cxn ang="0">
                  <a:pos x="359" y="402"/>
                </a:cxn>
                <a:cxn ang="0">
                  <a:pos x="386" y="404"/>
                </a:cxn>
                <a:cxn ang="0">
                  <a:pos x="394" y="419"/>
                </a:cxn>
                <a:cxn ang="0">
                  <a:pos x="384" y="438"/>
                </a:cxn>
                <a:cxn ang="0">
                  <a:pos x="367" y="449"/>
                </a:cxn>
                <a:cxn ang="0">
                  <a:pos x="346" y="452"/>
                </a:cxn>
                <a:cxn ang="0">
                  <a:pos x="310" y="452"/>
                </a:cxn>
                <a:cxn ang="0">
                  <a:pos x="265" y="442"/>
                </a:cxn>
                <a:cxn ang="0">
                  <a:pos x="225" y="416"/>
                </a:cxn>
                <a:cxn ang="0">
                  <a:pos x="197" y="378"/>
                </a:cxn>
                <a:cxn ang="0">
                  <a:pos x="187" y="328"/>
                </a:cxn>
                <a:cxn ang="0">
                  <a:pos x="200" y="267"/>
                </a:cxn>
                <a:cxn ang="0">
                  <a:pos x="228" y="210"/>
                </a:cxn>
                <a:cxn ang="0">
                  <a:pos x="269" y="164"/>
                </a:cxn>
                <a:cxn ang="0">
                  <a:pos x="273" y="121"/>
                </a:cxn>
                <a:cxn ang="0">
                  <a:pos x="227" y="87"/>
                </a:cxn>
                <a:cxn ang="0">
                  <a:pos x="168" y="76"/>
                </a:cxn>
                <a:cxn ang="0">
                  <a:pos x="104" y="80"/>
                </a:cxn>
                <a:cxn ang="0">
                  <a:pos x="65" y="91"/>
                </a:cxn>
                <a:cxn ang="0">
                  <a:pos x="44" y="93"/>
                </a:cxn>
                <a:cxn ang="0">
                  <a:pos x="30" y="94"/>
                </a:cxn>
                <a:cxn ang="0">
                  <a:pos x="14" y="93"/>
                </a:cxn>
                <a:cxn ang="0">
                  <a:pos x="4" y="79"/>
                </a:cxn>
                <a:cxn ang="0">
                  <a:pos x="0" y="63"/>
                </a:cxn>
                <a:cxn ang="0">
                  <a:pos x="4" y="49"/>
                </a:cxn>
                <a:cxn ang="0">
                  <a:pos x="40" y="22"/>
                </a:cxn>
                <a:cxn ang="0">
                  <a:pos x="97" y="0"/>
                </a:cxn>
                <a:cxn ang="0">
                  <a:pos x="155" y="1"/>
                </a:cxn>
                <a:cxn ang="0">
                  <a:pos x="213" y="17"/>
                </a:cxn>
                <a:cxn ang="0">
                  <a:pos x="280" y="49"/>
                </a:cxn>
                <a:cxn ang="0">
                  <a:pos x="345" y="104"/>
                </a:cxn>
                <a:cxn ang="0">
                  <a:pos x="395" y="169"/>
                </a:cxn>
                <a:cxn ang="0">
                  <a:pos x="438" y="242"/>
                </a:cxn>
              </a:cxnLst>
              <a:rect l="0" t="0" r="r" b="b"/>
              <a:pathLst>
                <a:path w="459" h="452">
                  <a:moveTo>
                    <a:pt x="459" y="286"/>
                  </a:moveTo>
                  <a:lnTo>
                    <a:pt x="454" y="297"/>
                  </a:lnTo>
                  <a:lnTo>
                    <a:pt x="454" y="309"/>
                  </a:lnTo>
                  <a:lnTo>
                    <a:pt x="454" y="322"/>
                  </a:lnTo>
                  <a:lnTo>
                    <a:pt x="456" y="335"/>
                  </a:lnTo>
                  <a:lnTo>
                    <a:pt x="454" y="346"/>
                  </a:lnTo>
                  <a:lnTo>
                    <a:pt x="452" y="359"/>
                  </a:lnTo>
                  <a:lnTo>
                    <a:pt x="446" y="369"/>
                  </a:lnTo>
                  <a:lnTo>
                    <a:pt x="438" y="378"/>
                  </a:lnTo>
                  <a:lnTo>
                    <a:pt x="426" y="376"/>
                  </a:lnTo>
                  <a:lnTo>
                    <a:pt x="418" y="369"/>
                  </a:lnTo>
                  <a:lnTo>
                    <a:pt x="412" y="359"/>
                  </a:lnTo>
                  <a:lnTo>
                    <a:pt x="408" y="347"/>
                  </a:lnTo>
                  <a:lnTo>
                    <a:pt x="404" y="333"/>
                  </a:lnTo>
                  <a:lnTo>
                    <a:pt x="402" y="321"/>
                  </a:lnTo>
                  <a:lnTo>
                    <a:pt x="398" y="307"/>
                  </a:lnTo>
                  <a:lnTo>
                    <a:pt x="397" y="295"/>
                  </a:lnTo>
                  <a:lnTo>
                    <a:pt x="383" y="300"/>
                  </a:lnTo>
                  <a:lnTo>
                    <a:pt x="370" y="302"/>
                  </a:lnTo>
                  <a:lnTo>
                    <a:pt x="356" y="301"/>
                  </a:lnTo>
                  <a:lnTo>
                    <a:pt x="343" y="298"/>
                  </a:lnTo>
                  <a:lnTo>
                    <a:pt x="331" y="290"/>
                  </a:lnTo>
                  <a:lnTo>
                    <a:pt x="322" y="280"/>
                  </a:lnTo>
                  <a:lnTo>
                    <a:pt x="315" y="267"/>
                  </a:lnTo>
                  <a:lnTo>
                    <a:pt x="314" y="255"/>
                  </a:lnTo>
                  <a:lnTo>
                    <a:pt x="305" y="255"/>
                  </a:lnTo>
                  <a:lnTo>
                    <a:pt x="297" y="257"/>
                  </a:lnTo>
                  <a:lnTo>
                    <a:pt x="290" y="260"/>
                  </a:lnTo>
                  <a:lnTo>
                    <a:pt x="284" y="266"/>
                  </a:lnTo>
                  <a:lnTo>
                    <a:pt x="277" y="271"/>
                  </a:lnTo>
                  <a:lnTo>
                    <a:pt x="274" y="278"/>
                  </a:lnTo>
                  <a:lnTo>
                    <a:pt x="272" y="287"/>
                  </a:lnTo>
                  <a:lnTo>
                    <a:pt x="272" y="295"/>
                  </a:lnTo>
                  <a:lnTo>
                    <a:pt x="266" y="314"/>
                  </a:lnTo>
                  <a:lnTo>
                    <a:pt x="267" y="332"/>
                  </a:lnTo>
                  <a:lnTo>
                    <a:pt x="273" y="349"/>
                  </a:lnTo>
                  <a:lnTo>
                    <a:pt x="284" y="366"/>
                  </a:lnTo>
                  <a:lnTo>
                    <a:pt x="296" y="378"/>
                  </a:lnTo>
                  <a:lnTo>
                    <a:pt x="312" y="390"/>
                  </a:lnTo>
                  <a:lnTo>
                    <a:pt x="328" y="397"/>
                  </a:lnTo>
                  <a:lnTo>
                    <a:pt x="345" y="400"/>
                  </a:lnTo>
                  <a:lnTo>
                    <a:pt x="359" y="402"/>
                  </a:lnTo>
                  <a:lnTo>
                    <a:pt x="374" y="404"/>
                  </a:lnTo>
                  <a:lnTo>
                    <a:pt x="386" y="404"/>
                  </a:lnTo>
                  <a:lnTo>
                    <a:pt x="397" y="409"/>
                  </a:lnTo>
                  <a:lnTo>
                    <a:pt x="394" y="419"/>
                  </a:lnTo>
                  <a:lnTo>
                    <a:pt x="391" y="429"/>
                  </a:lnTo>
                  <a:lnTo>
                    <a:pt x="384" y="438"/>
                  </a:lnTo>
                  <a:lnTo>
                    <a:pt x="377" y="445"/>
                  </a:lnTo>
                  <a:lnTo>
                    <a:pt x="367" y="449"/>
                  </a:lnTo>
                  <a:lnTo>
                    <a:pt x="357" y="452"/>
                  </a:lnTo>
                  <a:lnTo>
                    <a:pt x="346" y="452"/>
                  </a:lnTo>
                  <a:lnTo>
                    <a:pt x="335" y="452"/>
                  </a:lnTo>
                  <a:lnTo>
                    <a:pt x="310" y="452"/>
                  </a:lnTo>
                  <a:lnTo>
                    <a:pt x="287" y="449"/>
                  </a:lnTo>
                  <a:lnTo>
                    <a:pt x="265" y="442"/>
                  </a:lnTo>
                  <a:lnTo>
                    <a:pt x="245" y="432"/>
                  </a:lnTo>
                  <a:lnTo>
                    <a:pt x="225" y="416"/>
                  </a:lnTo>
                  <a:lnTo>
                    <a:pt x="210" y="400"/>
                  </a:lnTo>
                  <a:lnTo>
                    <a:pt x="197" y="378"/>
                  </a:lnTo>
                  <a:lnTo>
                    <a:pt x="189" y="357"/>
                  </a:lnTo>
                  <a:lnTo>
                    <a:pt x="187" y="328"/>
                  </a:lnTo>
                  <a:lnTo>
                    <a:pt x="191" y="298"/>
                  </a:lnTo>
                  <a:lnTo>
                    <a:pt x="200" y="267"/>
                  </a:lnTo>
                  <a:lnTo>
                    <a:pt x="213" y="238"/>
                  </a:lnTo>
                  <a:lnTo>
                    <a:pt x="228" y="210"/>
                  </a:lnTo>
                  <a:lnTo>
                    <a:pt x="248" y="186"/>
                  </a:lnTo>
                  <a:lnTo>
                    <a:pt x="269" y="164"/>
                  </a:lnTo>
                  <a:lnTo>
                    <a:pt x="293" y="150"/>
                  </a:lnTo>
                  <a:lnTo>
                    <a:pt x="273" y="121"/>
                  </a:lnTo>
                  <a:lnTo>
                    <a:pt x="252" y="101"/>
                  </a:lnTo>
                  <a:lnTo>
                    <a:pt x="227" y="87"/>
                  </a:lnTo>
                  <a:lnTo>
                    <a:pt x="198" y="80"/>
                  </a:lnTo>
                  <a:lnTo>
                    <a:pt x="168" y="76"/>
                  </a:lnTo>
                  <a:lnTo>
                    <a:pt x="137" y="76"/>
                  </a:lnTo>
                  <a:lnTo>
                    <a:pt x="104" y="80"/>
                  </a:lnTo>
                  <a:lnTo>
                    <a:pt x="75" y="88"/>
                  </a:lnTo>
                  <a:lnTo>
                    <a:pt x="65" y="91"/>
                  </a:lnTo>
                  <a:lnTo>
                    <a:pt x="52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0" y="94"/>
                  </a:lnTo>
                  <a:lnTo>
                    <a:pt x="23" y="98"/>
                  </a:lnTo>
                  <a:lnTo>
                    <a:pt x="14" y="93"/>
                  </a:lnTo>
                  <a:lnTo>
                    <a:pt x="9" y="87"/>
                  </a:lnTo>
                  <a:lnTo>
                    <a:pt x="4" y="79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13" y="46"/>
                  </a:lnTo>
                  <a:lnTo>
                    <a:pt x="40" y="22"/>
                  </a:lnTo>
                  <a:lnTo>
                    <a:pt x="68" y="8"/>
                  </a:lnTo>
                  <a:lnTo>
                    <a:pt x="97" y="0"/>
                  </a:lnTo>
                  <a:lnTo>
                    <a:pt x="127" y="0"/>
                  </a:lnTo>
                  <a:lnTo>
                    <a:pt x="155" y="1"/>
                  </a:lnTo>
                  <a:lnTo>
                    <a:pt x="184" y="8"/>
                  </a:lnTo>
                  <a:lnTo>
                    <a:pt x="213" y="17"/>
                  </a:lnTo>
                  <a:lnTo>
                    <a:pt x="241" y="25"/>
                  </a:lnTo>
                  <a:lnTo>
                    <a:pt x="280" y="49"/>
                  </a:lnTo>
                  <a:lnTo>
                    <a:pt x="315" y="76"/>
                  </a:lnTo>
                  <a:lnTo>
                    <a:pt x="345" y="104"/>
                  </a:lnTo>
                  <a:lnTo>
                    <a:pt x="373" y="136"/>
                  </a:lnTo>
                  <a:lnTo>
                    <a:pt x="395" y="169"/>
                  </a:lnTo>
                  <a:lnTo>
                    <a:pt x="418" y="204"/>
                  </a:lnTo>
                  <a:lnTo>
                    <a:pt x="438" y="242"/>
                  </a:lnTo>
                  <a:lnTo>
                    <a:pt x="459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6"/>
            <p:cNvSpPr>
              <a:spLocks noChangeAspect="1"/>
            </p:cNvSpPr>
            <p:nvPr/>
          </p:nvSpPr>
          <p:spPr bwMode="auto">
            <a:xfrm>
              <a:off x="3172" y="1927"/>
              <a:ext cx="17" cy="10"/>
            </a:xfrm>
            <a:custGeom>
              <a:avLst/>
              <a:gdLst/>
              <a:ahLst/>
              <a:cxnLst>
                <a:cxn ang="0">
                  <a:pos x="5" y="31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22" y="11"/>
                </a:cxn>
                <a:cxn ang="0">
                  <a:pos x="32" y="11"/>
                </a:cxn>
                <a:cxn ang="0">
                  <a:pos x="40" y="7"/>
                </a:cxn>
                <a:cxn ang="0">
                  <a:pos x="47" y="0"/>
                </a:cxn>
                <a:cxn ang="0">
                  <a:pos x="5" y="31"/>
                </a:cxn>
              </a:cxnLst>
              <a:rect l="0" t="0" r="r" b="b"/>
              <a:pathLst>
                <a:path w="47" h="31">
                  <a:moveTo>
                    <a:pt x="5" y="31"/>
                  </a:moveTo>
                  <a:lnTo>
                    <a:pt x="0" y="17"/>
                  </a:lnTo>
                  <a:lnTo>
                    <a:pt x="1" y="13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22" y="11"/>
                  </a:lnTo>
                  <a:lnTo>
                    <a:pt x="32" y="11"/>
                  </a:lnTo>
                  <a:lnTo>
                    <a:pt x="40" y="7"/>
                  </a:lnTo>
                  <a:lnTo>
                    <a:pt x="47" y="0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7"/>
            <p:cNvSpPr>
              <a:spLocks noChangeAspect="1"/>
            </p:cNvSpPr>
            <p:nvPr/>
          </p:nvSpPr>
          <p:spPr bwMode="auto">
            <a:xfrm>
              <a:off x="3056" y="1992"/>
              <a:ext cx="239" cy="292"/>
            </a:xfrm>
            <a:custGeom>
              <a:avLst/>
              <a:gdLst/>
              <a:ahLst/>
              <a:cxnLst>
                <a:cxn ang="0">
                  <a:pos x="291" y="664"/>
                </a:cxn>
                <a:cxn ang="0">
                  <a:pos x="256" y="684"/>
                </a:cxn>
                <a:cxn ang="0">
                  <a:pos x="222" y="705"/>
                </a:cxn>
                <a:cxn ang="0">
                  <a:pos x="187" y="727"/>
                </a:cxn>
                <a:cxn ang="0">
                  <a:pos x="153" y="750"/>
                </a:cxn>
                <a:cxn ang="0">
                  <a:pos x="117" y="768"/>
                </a:cxn>
                <a:cxn ang="0">
                  <a:pos x="80" y="784"/>
                </a:cxn>
                <a:cxn ang="0">
                  <a:pos x="41" y="794"/>
                </a:cxn>
                <a:cxn ang="0">
                  <a:pos x="0" y="798"/>
                </a:cxn>
                <a:cxn ang="0">
                  <a:pos x="125" y="477"/>
                </a:cxn>
                <a:cxn ang="0">
                  <a:pos x="162" y="467"/>
                </a:cxn>
                <a:cxn ang="0">
                  <a:pos x="191" y="446"/>
                </a:cxn>
                <a:cxn ang="0">
                  <a:pos x="217" y="415"/>
                </a:cxn>
                <a:cxn ang="0">
                  <a:pos x="241" y="381"/>
                </a:cxn>
                <a:cxn ang="0">
                  <a:pos x="263" y="344"/>
                </a:cxn>
                <a:cxn ang="0">
                  <a:pos x="290" y="313"/>
                </a:cxn>
                <a:cxn ang="0">
                  <a:pos x="321" y="290"/>
                </a:cxn>
                <a:cxn ang="0">
                  <a:pos x="364" y="280"/>
                </a:cxn>
                <a:cxn ang="0">
                  <a:pos x="374" y="318"/>
                </a:cxn>
                <a:cxn ang="0">
                  <a:pos x="363" y="353"/>
                </a:cxn>
                <a:cxn ang="0">
                  <a:pos x="338" y="382"/>
                </a:cxn>
                <a:cxn ang="0">
                  <a:pos x="305" y="411"/>
                </a:cxn>
                <a:cxn ang="0">
                  <a:pos x="270" y="437"/>
                </a:cxn>
                <a:cxn ang="0">
                  <a:pos x="245" y="466"/>
                </a:cxn>
                <a:cxn ang="0">
                  <a:pos x="231" y="495"/>
                </a:cxn>
                <a:cxn ang="0">
                  <a:pos x="239" y="529"/>
                </a:cxn>
                <a:cxn ang="0">
                  <a:pos x="274" y="512"/>
                </a:cxn>
                <a:cxn ang="0">
                  <a:pos x="307" y="492"/>
                </a:cxn>
                <a:cxn ang="0">
                  <a:pos x="336" y="468"/>
                </a:cxn>
                <a:cxn ang="0">
                  <a:pos x="363" y="440"/>
                </a:cxn>
                <a:cxn ang="0">
                  <a:pos x="387" y="409"/>
                </a:cxn>
                <a:cxn ang="0">
                  <a:pos x="411" y="378"/>
                </a:cxn>
                <a:cxn ang="0">
                  <a:pos x="433" y="349"/>
                </a:cxn>
                <a:cxn ang="0">
                  <a:pos x="457" y="320"/>
                </a:cxn>
                <a:cxn ang="0">
                  <a:pos x="470" y="292"/>
                </a:cxn>
                <a:cxn ang="0">
                  <a:pos x="473" y="268"/>
                </a:cxn>
                <a:cxn ang="0">
                  <a:pos x="466" y="244"/>
                </a:cxn>
                <a:cxn ang="0">
                  <a:pos x="455" y="225"/>
                </a:cxn>
                <a:cxn ang="0">
                  <a:pos x="435" y="208"/>
                </a:cxn>
                <a:cxn ang="0">
                  <a:pos x="415" y="195"/>
                </a:cxn>
                <a:cxn ang="0">
                  <a:pos x="394" y="187"/>
                </a:cxn>
                <a:cxn ang="0">
                  <a:pos x="374" y="185"/>
                </a:cxn>
                <a:cxn ang="0">
                  <a:pos x="400" y="147"/>
                </a:cxn>
                <a:cxn ang="0">
                  <a:pos x="429" y="118"/>
                </a:cxn>
                <a:cxn ang="0">
                  <a:pos x="462" y="91"/>
                </a:cxn>
                <a:cxn ang="0">
                  <a:pos x="498" y="68"/>
                </a:cxn>
                <a:cxn ang="0">
                  <a:pos x="535" y="47"/>
                </a:cxn>
                <a:cxn ang="0">
                  <a:pos x="574" y="30"/>
                </a:cxn>
                <a:cxn ang="0">
                  <a:pos x="613" y="14"/>
                </a:cxn>
                <a:cxn ang="0">
                  <a:pos x="654" y="0"/>
                </a:cxn>
                <a:cxn ang="0">
                  <a:pos x="653" y="95"/>
                </a:cxn>
                <a:cxn ang="0">
                  <a:pos x="639" y="190"/>
                </a:cxn>
                <a:cxn ang="0">
                  <a:pos x="611" y="281"/>
                </a:cxn>
                <a:cxn ang="0">
                  <a:pos x="570" y="370"/>
                </a:cxn>
                <a:cxn ang="0">
                  <a:pos x="515" y="451"/>
                </a:cxn>
                <a:cxn ang="0">
                  <a:pos x="452" y="529"/>
                </a:cxn>
                <a:cxn ang="0">
                  <a:pos x="376" y="601"/>
                </a:cxn>
                <a:cxn ang="0">
                  <a:pos x="291" y="664"/>
                </a:cxn>
              </a:cxnLst>
              <a:rect l="0" t="0" r="r" b="b"/>
              <a:pathLst>
                <a:path w="654" h="798">
                  <a:moveTo>
                    <a:pt x="291" y="664"/>
                  </a:moveTo>
                  <a:lnTo>
                    <a:pt x="256" y="684"/>
                  </a:lnTo>
                  <a:lnTo>
                    <a:pt x="222" y="705"/>
                  </a:lnTo>
                  <a:lnTo>
                    <a:pt x="187" y="727"/>
                  </a:lnTo>
                  <a:lnTo>
                    <a:pt x="153" y="750"/>
                  </a:lnTo>
                  <a:lnTo>
                    <a:pt x="117" y="768"/>
                  </a:lnTo>
                  <a:lnTo>
                    <a:pt x="80" y="784"/>
                  </a:lnTo>
                  <a:lnTo>
                    <a:pt x="41" y="794"/>
                  </a:lnTo>
                  <a:lnTo>
                    <a:pt x="0" y="798"/>
                  </a:lnTo>
                  <a:lnTo>
                    <a:pt x="125" y="477"/>
                  </a:lnTo>
                  <a:lnTo>
                    <a:pt x="162" y="467"/>
                  </a:lnTo>
                  <a:lnTo>
                    <a:pt x="191" y="446"/>
                  </a:lnTo>
                  <a:lnTo>
                    <a:pt x="217" y="415"/>
                  </a:lnTo>
                  <a:lnTo>
                    <a:pt x="241" y="381"/>
                  </a:lnTo>
                  <a:lnTo>
                    <a:pt x="263" y="344"/>
                  </a:lnTo>
                  <a:lnTo>
                    <a:pt x="290" y="313"/>
                  </a:lnTo>
                  <a:lnTo>
                    <a:pt x="321" y="290"/>
                  </a:lnTo>
                  <a:lnTo>
                    <a:pt x="364" y="280"/>
                  </a:lnTo>
                  <a:lnTo>
                    <a:pt x="374" y="318"/>
                  </a:lnTo>
                  <a:lnTo>
                    <a:pt x="363" y="353"/>
                  </a:lnTo>
                  <a:lnTo>
                    <a:pt x="338" y="382"/>
                  </a:lnTo>
                  <a:lnTo>
                    <a:pt x="305" y="411"/>
                  </a:lnTo>
                  <a:lnTo>
                    <a:pt x="270" y="437"/>
                  </a:lnTo>
                  <a:lnTo>
                    <a:pt x="245" y="466"/>
                  </a:lnTo>
                  <a:lnTo>
                    <a:pt x="231" y="495"/>
                  </a:lnTo>
                  <a:lnTo>
                    <a:pt x="239" y="529"/>
                  </a:lnTo>
                  <a:lnTo>
                    <a:pt x="274" y="512"/>
                  </a:lnTo>
                  <a:lnTo>
                    <a:pt x="307" y="492"/>
                  </a:lnTo>
                  <a:lnTo>
                    <a:pt x="336" y="468"/>
                  </a:lnTo>
                  <a:lnTo>
                    <a:pt x="363" y="440"/>
                  </a:lnTo>
                  <a:lnTo>
                    <a:pt x="387" y="409"/>
                  </a:lnTo>
                  <a:lnTo>
                    <a:pt x="411" y="378"/>
                  </a:lnTo>
                  <a:lnTo>
                    <a:pt x="433" y="349"/>
                  </a:lnTo>
                  <a:lnTo>
                    <a:pt x="457" y="320"/>
                  </a:lnTo>
                  <a:lnTo>
                    <a:pt x="470" y="292"/>
                  </a:lnTo>
                  <a:lnTo>
                    <a:pt x="473" y="268"/>
                  </a:lnTo>
                  <a:lnTo>
                    <a:pt x="466" y="244"/>
                  </a:lnTo>
                  <a:lnTo>
                    <a:pt x="455" y="225"/>
                  </a:lnTo>
                  <a:lnTo>
                    <a:pt x="435" y="208"/>
                  </a:lnTo>
                  <a:lnTo>
                    <a:pt x="415" y="195"/>
                  </a:lnTo>
                  <a:lnTo>
                    <a:pt x="394" y="187"/>
                  </a:lnTo>
                  <a:lnTo>
                    <a:pt x="374" y="185"/>
                  </a:lnTo>
                  <a:lnTo>
                    <a:pt x="400" y="147"/>
                  </a:lnTo>
                  <a:lnTo>
                    <a:pt x="429" y="118"/>
                  </a:lnTo>
                  <a:lnTo>
                    <a:pt x="462" y="91"/>
                  </a:lnTo>
                  <a:lnTo>
                    <a:pt x="498" y="68"/>
                  </a:lnTo>
                  <a:lnTo>
                    <a:pt x="535" y="47"/>
                  </a:lnTo>
                  <a:lnTo>
                    <a:pt x="574" y="30"/>
                  </a:lnTo>
                  <a:lnTo>
                    <a:pt x="613" y="14"/>
                  </a:lnTo>
                  <a:lnTo>
                    <a:pt x="654" y="0"/>
                  </a:lnTo>
                  <a:lnTo>
                    <a:pt x="653" y="95"/>
                  </a:lnTo>
                  <a:lnTo>
                    <a:pt x="639" y="190"/>
                  </a:lnTo>
                  <a:lnTo>
                    <a:pt x="611" y="281"/>
                  </a:lnTo>
                  <a:lnTo>
                    <a:pt x="570" y="370"/>
                  </a:lnTo>
                  <a:lnTo>
                    <a:pt x="515" y="451"/>
                  </a:lnTo>
                  <a:lnTo>
                    <a:pt x="452" y="529"/>
                  </a:lnTo>
                  <a:lnTo>
                    <a:pt x="376" y="601"/>
                  </a:lnTo>
                  <a:lnTo>
                    <a:pt x="291" y="664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8"/>
            <p:cNvSpPr>
              <a:spLocks noChangeAspect="1"/>
            </p:cNvSpPr>
            <p:nvPr/>
          </p:nvSpPr>
          <p:spPr bwMode="auto">
            <a:xfrm>
              <a:off x="2233" y="2217"/>
              <a:ext cx="666" cy="211"/>
            </a:xfrm>
            <a:custGeom>
              <a:avLst/>
              <a:gdLst/>
              <a:ahLst/>
              <a:cxnLst>
                <a:cxn ang="0">
                  <a:pos x="1552" y="542"/>
                </a:cxn>
                <a:cxn ang="0">
                  <a:pos x="1529" y="433"/>
                </a:cxn>
                <a:cxn ang="0">
                  <a:pos x="1464" y="328"/>
                </a:cxn>
                <a:cxn ang="0">
                  <a:pos x="1360" y="227"/>
                </a:cxn>
                <a:cxn ang="0">
                  <a:pos x="1224" y="132"/>
                </a:cxn>
                <a:cxn ang="0">
                  <a:pos x="974" y="55"/>
                </a:cxn>
                <a:cxn ang="0">
                  <a:pos x="790" y="43"/>
                </a:cxn>
                <a:cxn ang="0">
                  <a:pos x="521" y="82"/>
                </a:cxn>
                <a:cxn ang="0">
                  <a:pos x="387" y="136"/>
                </a:cxn>
                <a:cxn ang="0">
                  <a:pos x="269" y="205"/>
                </a:cxn>
                <a:cxn ang="0">
                  <a:pos x="176" y="285"/>
                </a:cxn>
                <a:cxn ang="0">
                  <a:pos x="106" y="371"/>
                </a:cxn>
                <a:cxn ang="0">
                  <a:pos x="148" y="389"/>
                </a:cxn>
                <a:cxn ang="0">
                  <a:pos x="170" y="392"/>
                </a:cxn>
                <a:cxn ang="0">
                  <a:pos x="184" y="395"/>
                </a:cxn>
                <a:cxn ang="0">
                  <a:pos x="194" y="403"/>
                </a:cxn>
                <a:cxn ang="0">
                  <a:pos x="206" y="416"/>
                </a:cxn>
                <a:cxn ang="0">
                  <a:pos x="189" y="434"/>
                </a:cxn>
                <a:cxn ang="0">
                  <a:pos x="146" y="443"/>
                </a:cxn>
                <a:cxn ang="0">
                  <a:pos x="104" y="440"/>
                </a:cxn>
                <a:cxn ang="0">
                  <a:pos x="63" y="429"/>
                </a:cxn>
                <a:cxn ang="0">
                  <a:pos x="27" y="411"/>
                </a:cxn>
                <a:cxn ang="0">
                  <a:pos x="7" y="386"/>
                </a:cxn>
                <a:cxn ang="0">
                  <a:pos x="1" y="356"/>
                </a:cxn>
                <a:cxn ang="0">
                  <a:pos x="4" y="326"/>
                </a:cxn>
                <a:cxn ang="0">
                  <a:pos x="59" y="336"/>
                </a:cxn>
                <a:cxn ang="0">
                  <a:pos x="206" y="192"/>
                </a:cxn>
                <a:cxn ang="0">
                  <a:pos x="429" y="84"/>
                </a:cxn>
                <a:cxn ang="0">
                  <a:pos x="700" y="17"/>
                </a:cxn>
                <a:cxn ang="0">
                  <a:pos x="982" y="0"/>
                </a:cxn>
                <a:cxn ang="0">
                  <a:pos x="1155" y="54"/>
                </a:cxn>
                <a:cxn ang="0">
                  <a:pos x="1314" y="122"/>
                </a:cxn>
                <a:cxn ang="0">
                  <a:pos x="1451" y="211"/>
                </a:cxn>
                <a:cxn ang="0">
                  <a:pos x="1557" y="318"/>
                </a:cxn>
                <a:cxn ang="0">
                  <a:pos x="1665" y="499"/>
                </a:cxn>
                <a:cxn ang="0">
                  <a:pos x="1707" y="475"/>
                </a:cxn>
                <a:cxn ang="0">
                  <a:pos x="1745" y="450"/>
                </a:cxn>
                <a:cxn ang="0">
                  <a:pos x="1790" y="446"/>
                </a:cxn>
                <a:cxn ang="0">
                  <a:pos x="1780" y="483"/>
                </a:cxn>
                <a:cxn ang="0">
                  <a:pos x="1693" y="526"/>
                </a:cxn>
                <a:cxn ang="0">
                  <a:pos x="1594" y="559"/>
                </a:cxn>
                <a:cxn ang="0">
                  <a:pos x="1483" y="574"/>
                </a:cxn>
                <a:cxn ang="0">
                  <a:pos x="1407" y="552"/>
                </a:cxn>
              </a:cxnLst>
              <a:rect l="0" t="0" r="r" b="b"/>
              <a:pathLst>
                <a:path w="1816" h="574">
                  <a:moveTo>
                    <a:pt x="1407" y="552"/>
                  </a:moveTo>
                  <a:lnTo>
                    <a:pt x="1552" y="542"/>
                  </a:lnTo>
                  <a:lnTo>
                    <a:pt x="1547" y="487"/>
                  </a:lnTo>
                  <a:lnTo>
                    <a:pt x="1529" y="433"/>
                  </a:lnTo>
                  <a:lnTo>
                    <a:pt x="1503" y="380"/>
                  </a:lnTo>
                  <a:lnTo>
                    <a:pt x="1464" y="328"/>
                  </a:lnTo>
                  <a:lnTo>
                    <a:pt x="1416" y="277"/>
                  </a:lnTo>
                  <a:lnTo>
                    <a:pt x="1360" y="227"/>
                  </a:lnTo>
                  <a:lnTo>
                    <a:pt x="1297" y="179"/>
                  </a:lnTo>
                  <a:lnTo>
                    <a:pt x="1224" y="132"/>
                  </a:lnTo>
                  <a:lnTo>
                    <a:pt x="1027" y="358"/>
                  </a:lnTo>
                  <a:lnTo>
                    <a:pt x="974" y="55"/>
                  </a:lnTo>
                  <a:lnTo>
                    <a:pt x="882" y="44"/>
                  </a:lnTo>
                  <a:lnTo>
                    <a:pt x="790" y="43"/>
                  </a:lnTo>
                  <a:lnTo>
                    <a:pt x="707" y="358"/>
                  </a:lnTo>
                  <a:lnTo>
                    <a:pt x="521" y="82"/>
                  </a:lnTo>
                  <a:lnTo>
                    <a:pt x="452" y="108"/>
                  </a:lnTo>
                  <a:lnTo>
                    <a:pt x="387" y="136"/>
                  </a:lnTo>
                  <a:lnTo>
                    <a:pt x="327" y="169"/>
                  </a:lnTo>
                  <a:lnTo>
                    <a:pt x="269" y="205"/>
                  </a:lnTo>
                  <a:lnTo>
                    <a:pt x="221" y="245"/>
                  </a:lnTo>
                  <a:lnTo>
                    <a:pt x="176" y="285"/>
                  </a:lnTo>
                  <a:lnTo>
                    <a:pt x="139" y="329"/>
                  </a:lnTo>
                  <a:lnTo>
                    <a:pt x="106" y="371"/>
                  </a:lnTo>
                  <a:lnTo>
                    <a:pt x="138" y="393"/>
                  </a:lnTo>
                  <a:lnTo>
                    <a:pt x="148" y="389"/>
                  </a:lnTo>
                  <a:lnTo>
                    <a:pt x="159" y="389"/>
                  </a:lnTo>
                  <a:lnTo>
                    <a:pt x="170" y="392"/>
                  </a:lnTo>
                  <a:lnTo>
                    <a:pt x="179" y="390"/>
                  </a:lnTo>
                  <a:lnTo>
                    <a:pt x="184" y="395"/>
                  </a:lnTo>
                  <a:lnTo>
                    <a:pt x="188" y="400"/>
                  </a:lnTo>
                  <a:lnTo>
                    <a:pt x="194" y="403"/>
                  </a:lnTo>
                  <a:lnTo>
                    <a:pt x="197" y="408"/>
                  </a:lnTo>
                  <a:lnTo>
                    <a:pt x="206" y="416"/>
                  </a:lnTo>
                  <a:lnTo>
                    <a:pt x="207" y="424"/>
                  </a:lnTo>
                  <a:lnTo>
                    <a:pt x="189" y="434"/>
                  </a:lnTo>
                  <a:lnTo>
                    <a:pt x="167" y="440"/>
                  </a:lnTo>
                  <a:lnTo>
                    <a:pt x="146" y="443"/>
                  </a:lnTo>
                  <a:lnTo>
                    <a:pt x="124" y="442"/>
                  </a:lnTo>
                  <a:lnTo>
                    <a:pt x="104" y="440"/>
                  </a:lnTo>
                  <a:lnTo>
                    <a:pt x="83" y="435"/>
                  </a:lnTo>
                  <a:lnTo>
                    <a:pt x="63" y="429"/>
                  </a:lnTo>
                  <a:lnTo>
                    <a:pt x="42" y="420"/>
                  </a:lnTo>
                  <a:lnTo>
                    <a:pt x="27" y="411"/>
                  </a:lnTo>
                  <a:lnTo>
                    <a:pt x="15" y="398"/>
                  </a:lnTo>
                  <a:lnTo>
                    <a:pt x="7" y="386"/>
                  </a:lnTo>
                  <a:lnTo>
                    <a:pt x="1" y="370"/>
                  </a:lnTo>
                  <a:lnTo>
                    <a:pt x="1" y="356"/>
                  </a:lnTo>
                  <a:lnTo>
                    <a:pt x="0" y="340"/>
                  </a:lnTo>
                  <a:lnTo>
                    <a:pt x="4" y="326"/>
                  </a:lnTo>
                  <a:lnTo>
                    <a:pt x="8" y="313"/>
                  </a:lnTo>
                  <a:lnTo>
                    <a:pt x="59" y="336"/>
                  </a:lnTo>
                  <a:lnTo>
                    <a:pt x="120" y="261"/>
                  </a:lnTo>
                  <a:lnTo>
                    <a:pt x="206" y="192"/>
                  </a:lnTo>
                  <a:lnTo>
                    <a:pt x="311" y="133"/>
                  </a:lnTo>
                  <a:lnTo>
                    <a:pt x="429" y="84"/>
                  </a:lnTo>
                  <a:lnTo>
                    <a:pt x="562" y="46"/>
                  </a:lnTo>
                  <a:lnTo>
                    <a:pt x="700" y="17"/>
                  </a:lnTo>
                  <a:lnTo>
                    <a:pt x="842" y="4"/>
                  </a:lnTo>
                  <a:lnTo>
                    <a:pt x="982" y="0"/>
                  </a:lnTo>
                  <a:lnTo>
                    <a:pt x="1071" y="26"/>
                  </a:lnTo>
                  <a:lnTo>
                    <a:pt x="1155" y="54"/>
                  </a:lnTo>
                  <a:lnTo>
                    <a:pt x="1239" y="86"/>
                  </a:lnTo>
                  <a:lnTo>
                    <a:pt x="1314" y="122"/>
                  </a:lnTo>
                  <a:lnTo>
                    <a:pt x="1388" y="165"/>
                  </a:lnTo>
                  <a:lnTo>
                    <a:pt x="1451" y="211"/>
                  </a:lnTo>
                  <a:lnTo>
                    <a:pt x="1509" y="263"/>
                  </a:lnTo>
                  <a:lnTo>
                    <a:pt x="1557" y="318"/>
                  </a:lnTo>
                  <a:lnTo>
                    <a:pt x="1637" y="500"/>
                  </a:lnTo>
                  <a:lnTo>
                    <a:pt x="1665" y="499"/>
                  </a:lnTo>
                  <a:lnTo>
                    <a:pt x="1686" y="488"/>
                  </a:lnTo>
                  <a:lnTo>
                    <a:pt x="1707" y="475"/>
                  </a:lnTo>
                  <a:lnTo>
                    <a:pt x="1725" y="461"/>
                  </a:lnTo>
                  <a:lnTo>
                    <a:pt x="1745" y="450"/>
                  </a:lnTo>
                  <a:lnTo>
                    <a:pt x="1767" y="443"/>
                  </a:lnTo>
                  <a:lnTo>
                    <a:pt x="1790" y="446"/>
                  </a:lnTo>
                  <a:lnTo>
                    <a:pt x="1816" y="459"/>
                  </a:lnTo>
                  <a:lnTo>
                    <a:pt x="1780" y="483"/>
                  </a:lnTo>
                  <a:lnTo>
                    <a:pt x="1737" y="504"/>
                  </a:lnTo>
                  <a:lnTo>
                    <a:pt x="1693" y="526"/>
                  </a:lnTo>
                  <a:lnTo>
                    <a:pt x="1644" y="543"/>
                  </a:lnTo>
                  <a:lnTo>
                    <a:pt x="1594" y="559"/>
                  </a:lnTo>
                  <a:lnTo>
                    <a:pt x="1539" y="568"/>
                  </a:lnTo>
                  <a:lnTo>
                    <a:pt x="1483" y="574"/>
                  </a:lnTo>
                  <a:lnTo>
                    <a:pt x="1424" y="573"/>
                  </a:lnTo>
                  <a:lnTo>
                    <a:pt x="1407" y="5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9"/>
            <p:cNvSpPr>
              <a:spLocks noChangeAspect="1"/>
            </p:cNvSpPr>
            <p:nvPr/>
          </p:nvSpPr>
          <p:spPr bwMode="auto">
            <a:xfrm>
              <a:off x="2370" y="2515"/>
              <a:ext cx="288" cy="76"/>
            </a:xfrm>
            <a:custGeom>
              <a:avLst/>
              <a:gdLst/>
              <a:ahLst/>
              <a:cxnLst>
                <a:cxn ang="0">
                  <a:pos x="778" y="62"/>
                </a:cxn>
                <a:cxn ang="0">
                  <a:pos x="787" y="72"/>
                </a:cxn>
                <a:cxn ang="0">
                  <a:pos x="761" y="109"/>
                </a:cxn>
                <a:cxn ang="0">
                  <a:pos x="730" y="138"/>
                </a:cxn>
                <a:cxn ang="0">
                  <a:pos x="693" y="160"/>
                </a:cxn>
                <a:cxn ang="0">
                  <a:pos x="655" y="178"/>
                </a:cxn>
                <a:cxn ang="0">
                  <a:pos x="613" y="188"/>
                </a:cxn>
                <a:cxn ang="0">
                  <a:pos x="572" y="196"/>
                </a:cxn>
                <a:cxn ang="0">
                  <a:pos x="529" y="202"/>
                </a:cxn>
                <a:cxn ang="0">
                  <a:pos x="486" y="207"/>
                </a:cxn>
                <a:cxn ang="0">
                  <a:pos x="415" y="203"/>
                </a:cxn>
                <a:cxn ang="0">
                  <a:pos x="346" y="196"/>
                </a:cxn>
                <a:cxn ang="0">
                  <a:pos x="278" y="182"/>
                </a:cxn>
                <a:cxn ang="0">
                  <a:pos x="215" y="162"/>
                </a:cxn>
                <a:cxn ang="0">
                  <a:pos x="153" y="134"/>
                </a:cxn>
                <a:cxn ang="0">
                  <a:pos x="97" y="100"/>
                </a:cxn>
                <a:cxn ang="0">
                  <a:pos x="45" y="6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91" y="45"/>
                </a:cxn>
                <a:cxn ang="0">
                  <a:pos x="184" y="86"/>
                </a:cxn>
                <a:cxn ang="0">
                  <a:pos x="282" y="119"/>
                </a:cxn>
                <a:cxn ang="0">
                  <a:pos x="385" y="143"/>
                </a:cxn>
                <a:cxn ang="0">
                  <a:pos x="486" y="151"/>
                </a:cxn>
                <a:cxn ang="0">
                  <a:pos x="589" y="143"/>
                </a:cxn>
                <a:cxn ang="0">
                  <a:pos x="686" y="114"/>
                </a:cxn>
                <a:cxn ang="0">
                  <a:pos x="778" y="62"/>
                </a:cxn>
              </a:cxnLst>
              <a:rect l="0" t="0" r="r" b="b"/>
              <a:pathLst>
                <a:path w="787" h="207">
                  <a:moveTo>
                    <a:pt x="778" y="62"/>
                  </a:moveTo>
                  <a:lnTo>
                    <a:pt x="787" y="72"/>
                  </a:lnTo>
                  <a:lnTo>
                    <a:pt x="761" y="109"/>
                  </a:lnTo>
                  <a:lnTo>
                    <a:pt x="730" y="138"/>
                  </a:lnTo>
                  <a:lnTo>
                    <a:pt x="693" y="160"/>
                  </a:lnTo>
                  <a:lnTo>
                    <a:pt x="655" y="178"/>
                  </a:lnTo>
                  <a:lnTo>
                    <a:pt x="613" y="188"/>
                  </a:lnTo>
                  <a:lnTo>
                    <a:pt x="572" y="196"/>
                  </a:lnTo>
                  <a:lnTo>
                    <a:pt x="529" y="202"/>
                  </a:lnTo>
                  <a:lnTo>
                    <a:pt x="486" y="207"/>
                  </a:lnTo>
                  <a:lnTo>
                    <a:pt x="415" y="203"/>
                  </a:lnTo>
                  <a:lnTo>
                    <a:pt x="346" y="196"/>
                  </a:lnTo>
                  <a:lnTo>
                    <a:pt x="278" y="182"/>
                  </a:lnTo>
                  <a:lnTo>
                    <a:pt x="215" y="162"/>
                  </a:lnTo>
                  <a:lnTo>
                    <a:pt x="153" y="134"/>
                  </a:lnTo>
                  <a:lnTo>
                    <a:pt x="97" y="100"/>
                  </a:lnTo>
                  <a:lnTo>
                    <a:pt x="45" y="6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91" y="45"/>
                  </a:lnTo>
                  <a:lnTo>
                    <a:pt x="184" y="86"/>
                  </a:lnTo>
                  <a:lnTo>
                    <a:pt x="282" y="119"/>
                  </a:lnTo>
                  <a:lnTo>
                    <a:pt x="385" y="143"/>
                  </a:lnTo>
                  <a:lnTo>
                    <a:pt x="486" y="151"/>
                  </a:lnTo>
                  <a:lnTo>
                    <a:pt x="589" y="143"/>
                  </a:lnTo>
                  <a:lnTo>
                    <a:pt x="686" y="114"/>
                  </a:lnTo>
                  <a:lnTo>
                    <a:pt x="77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0"/>
            <p:cNvSpPr>
              <a:spLocks noChangeAspect="1"/>
            </p:cNvSpPr>
            <p:nvPr/>
          </p:nvSpPr>
          <p:spPr bwMode="auto">
            <a:xfrm>
              <a:off x="2089" y="2779"/>
              <a:ext cx="749" cy="299"/>
            </a:xfrm>
            <a:custGeom>
              <a:avLst/>
              <a:gdLst/>
              <a:ahLst/>
              <a:cxnLst>
                <a:cxn ang="0">
                  <a:pos x="318" y="43"/>
                </a:cxn>
                <a:cxn ang="0">
                  <a:pos x="487" y="87"/>
                </a:cxn>
                <a:cxn ang="0">
                  <a:pos x="650" y="149"/>
                </a:cxn>
                <a:cxn ang="0">
                  <a:pos x="805" y="239"/>
                </a:cxn>
                <a:cxn ang="0">
                  <a:pos x="945" y="262"/>
                </a:cxn>
                <a:cxn ang="0">
                  <a:pos x="1093" y="235"/>
                </a:cxn>
                <a:cxn ang="0">
                  <a:pos x="1245" y="224"/>
                </a:cxn>
                <a:cxn ang="0">
                  <a:pos x="1384" y="181"/>
                </a:cxn>
                <a:cxn ang="0">
                  <a:pos x="1506" y="110"/>
                </a:cxn>
                <a:cxn ang="0">
                  <a:pos x="1634" y="76"/>
                </a:cxn>
                <a:cxn ang="0">
                  <a:pos x="1767" y="52"/>
                </a:cxn>
                <a:cxn ang="0">
                  <a:pos x="1895" y="35"/>
                </a:cxn>
                <a:cxn ang="0">
                  <a:pos x="2007" y="87"/>
                </a:cxn>
                <a:cxn ang="0">
                  <a:pos x="2044" y="233"/>
                </a:cxn>
                <a:cxn ang="0">
                  <a:pos x="2030" y="400"/>
                </a:cxn>
                <a:cxn ang="0">
                  <a:pos x="2013" y="570"/>
                </a:cxn>
                <a:cxn ang="0">
                  <a:pos x="1938" y="694"/>
                </a:cxn>
                <a:cxn ang="0">
                  <a:pos x="1771" y="698"/>
                </a:cxn>
                <a:cxn ang="0">
                  <a:pos x="1598" y="645"/>
                </a:cxn>
                <a:cxn ang="0">
                  <a:pos x="1422" y="598"/>
                </a:cxn>
                <a:cxn ang="0">
                  <a:pos x="1283" y="592"/>
                </a:cxn>
                <a:cxn ang="0">
                  <a:pos x="1182" y="601"/>
                </a:cxn>
                <a:cxn ang="0">
                  <a:pos x="1080" y="618"/>
                </a:cxn>
                <a:cxn ang="0">
                  <a:pos x="979" y="615"/>
                </a:cxn>
                <a:cxn ang="0">
                  <a:pos x="888" y="547"/>
                </a:cxn>
                <a:cxn ang="0">
                  <a:pos x="677" y="605"/>
                </a:cxn>
                <a:cxn ang="0">
                  <a:pos x="487" y="718"/>
                </a:cxn>
                <a:cxn ang="0">
                  <a:pos x="293" y="806"/>
                </a:cxn>
                <a:cxn ang="0">
                  <a:pos x="79" y="797"/>
                </a:cxn>
                <a:cxn ang="0">
                  <a:pos x="10" y="621"/>
                </a:cxn>
                <a:cxn ang="0">
                  <a:pos x="3" y="431"/>
                </a:cxn>
                <a:cxn ang="0">
                  <a:pos x="21" y="235"/>
                </a:cxn>
                <a:cxn ang="0">
                  <a:pos x="37" y="49"/>
                </a:cxn>
                <a:cxn ang="0">
                  <a:pos x="77" y="19"/>
                </a:cxn>
                <a:cxn ang="0">
                  <a:pos x="131" y="3"/>
                </a:cxn>
                <a:cxn ang="0">
                  <a:pos x="186" y="3"/>
                </a:cxn>
                <a:cxn ang="0">
                  <a:pos x="234" y="28"/>
                </a:cxn>
              </a:cxnLst>
              <a:rect l="0" t="0" r="r" b="b"/>
              <a:pathLst>
                <a:path w="2044" h="818">
                  <a:moveTo>
                    <a:pt x="234" y="28"/>
                  </a:moveTo>
                  <a:lnTo>
                    <a:pt x="318" y="43"/>
                  </a:lnTo>
                  <a:lnTo>
                    <a:pt x="404" y="63"/>
                  </a:lnTo>
                  <a:lnTo>
                    <a:pt x="487" y="87"/>
                  </a:lnTo>
                  <a:lnTo>
                    <a:pt x="571" y="117"/>
                  </a:lnTo>
                  <a:lnTo>
                    <a:pt x="650" y="149"/>
                  </a:lnTo>
                  <a:lnTo>
                    <a:pt x="729" y="191"/>
                  </a:lnTo>
                  <a:lnTo>
                    <a:pt x="805" y="239"/>
                  </a:lnTo>
                  <a:lnTo>
                    <a:pt x="878" y="298"/>
                  </a:lnTo>
                  <a:lnTo>
                    <a:pt x="945" y="262"/>
                  </a:lnTo>
                  <a:lnTo>
                    <a:pt x="1018" y="243"/>
                  </a:lnTo>
                  <a:lnTo>
                    <a:pt x="1093" y="235"/>
                  </a:lnTo>
                  <a:lnTo>
                    <a:pt x="1170" y="231"/>
                  </a:lnTo>
                  <a:lnTo>
                    <a:pt x="1245" y="224"/>
                  </a:lnTo>
                  <a:lnTo>
                    <a:pt x="1317" y="209"/>
                  </a:lnTo>
                  <a:lnTo>
                    <a:pt x="1384" y="181"/>
                  </a:lnTo>
                  <a:lnTo>
                    <a:pt x="1447" y="132"/>
                  </a:lnTo>
                  <a:lnTo>
                    <a:pt x="1506" y="110"/>
                  </a:lnTo>
                  <a:lnTo>
                    <a:pt x="1570" y="91"/>
                  </a:lnTo>
                  <a:lnTo>
                    <a:pt x="1634" y="76"/>
                  </a:lnTo>
                  <a:lnTo>
                    <a:pt x="1702" y="64"/>
                  </a:lnTo>
                  <a:lnTo>
                    <a:pt x="1767" y="52"/>
                  </a:lnTo>
                  <a:lnTo>
                    <a:pt x="1831" y="43"/>
                  </a:lnTo>
                  <a:lnTo>
                    <a:pt x="1895" y="35"/>
                  </a:lnTo>
                  <a:lnTo>
                    <a:pt x="1957" y="28"/>
                  </a:lnTo>
                  <a:lnTo>
                    <a:pt x="2007" y="87"/>
                  </a:lnTo>
                  <a:lnTo>
                    <a:pt x="2035" y="157"/>
                  </a:lnTo>
                  <a:lnTo>
                    <a:pt x="2044" y="233"/>
                  </a:lnTo>
                  <a:lnTo>
                    <a:pt x="2041" y="316"/>
                  </a:lnTo>
                  <a:lnTo>
                    <a:pt x="2030" y="400"/>
                  </a:lnTo>
                  <a:lnTo>
                    <a:pt x="2020" y="485"/>
                  </a:lnTo>
                  <a:lnTo>
                    <a:pt x="2013" y="570"/>
                  </a:lnTo>
                  <a:lnTo>
                    <a:pt x="2018" y="652"/>
                  </a:lnTo>
                  <a:lnTo>
                    <a:pt x="1938" y="694"/>
                  </a:lnTo>
                  <a:lnTo>
                    <a:pt x="1857" y="708"/>
                  </a:lnTo>
                  <a:lnTo>
                    <a:pt x="1771" y="698"/>
                  </a:lnTo>
                  <a:lnTo>
                    <a:pt x="1687" y="675"/>
                  </a:lnTo>
                  <a:lnTo>
                    <a:pt x="1598" y="645"/>
                  </a:lnTo>
                  <a:lnTo>
                    <a:pt x="1511" y="616"/>
                  </a:lnTo>
                  <a:lnTo>
                    <a:pt x="1422" y="598"/>
                  </a:lnTo>
                  <a:lnTo>
                    <a:pt x="1333" y="599"/>
                  </a:lnTo>
                  <a:lnTo>
                    <a:pt x="1283" y="592"/>
                  </a:lnTo>
                  <a:lnTo>
                    <a:pt x="1232" y="594"/>
                  </a:lnTo>
                  <a:lnTo>
                    <a:pt x="1182" y="601"/>
                  </a:lnTo>
                  <a:lnTo>
                    <a:pt x="1131" y="611"/>
                  </a:lnTo>
                  <a:lnTo>
                    <a:pt x="1080" y="618"/>
                  </a:lnTo>
                  <a:lnTo>
                    <a:pt x="1030" y="621"/>
                  </a:lnTo>
                  <a:lnTo>
                    <a:pt x="979" y="615"/>
                  </a:lnTo>
                  <a:lnTo>
                    <a:pt x="930" y="599"/>
                  </a:lnTo>
                  <a:lnTo>
                    <a:pt x="888" y="547"/>
                  </a:lnTo>
                  <a:lnTo>
                    <a:pt x="778" y="564"/>
                  </a:lnTo>
                  <a:lnTo>
                    <a:pt x="677" y="605"/>
                  </a:lnTo>
                  <a:lnTo>
                    <a:pt x="580" y="659"/>
                  </a:lnTo>
                  <a:lnTo>
                    <a:pt x="487" y="718"/>
                  </a:lnTo>
                  <a:lnTo>
                    <a:pt x="391" y="770"/>
                  </a:lnTo>
                  <a:lnTo>
                    <a:pt x="293" y="806"/>
                  </a:lnTo>
                  <a:lnTo>
                    <a:pt x="190" y="818"/>
                  </a:lnTo>
                  <a:lnTo>
                    <a:pt x="79" y="797"/>
                  </a:lnTo>
                  <a:lnTo>
                    <a:pt x="34" y="711"/>
                  </a:lnTo>
                  <a:lnTo>
                    <a:pt x="10" y="621"/>
                  </a:lnTo>
                  <a:lnTo>
                    <a:pt x="0" y="526"/>
                  </a:lnTo>
                  <a:lnTo>
                    <a:pt x="3" y="431"/>
                  </a:lnTo>
                  <a:lnTo>
                    <a:pt x="10" y="332"/>
                  </a:lnTo>
                  <a:lnTo>
                    <a:pt x="21" y="235"/>
                  </a:lnTo>
                  <a:lnTo>
                    <a:pt x="31" y="139"/>
                  </a:lnTo>
                  <a:lnTo>
                    <a:pt x="37" y="49"/>
                  </a:lnTo>
                  <a:lnTo>
                    <a:pt x="53" y="32"/>
                  </a:lnTo>
                  <a:lnTo>
                    <a:pt x="77" y="19"/>
                  </a:lnTo>
                  <a:lnTo>
                    <a:pt x="103" y="8"/>
                  </a:lnTo>
                  <a:lnTo>
                    <a:pt x="131" y="3"/>
                  </a:lnTo>
                  <a:lnTo>
                    <a:pt x="158" y="0"/>
                  </a:lnTo>
                  <a:lnTo>
                    <a:pt x="186" y="3"/>
                  </a:lnTo>
                  <a:lnTo>
                    <a:pt x="211" y="11"/>
                  </a:lnTo>
                  <a:lnTo>
                    <a:pt x="23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1"/>
            <p:cNvSpPr>
              <a:spLocks noChangeAspect="1"/>
            </p:cNvSpPr>
            <p:nvPr/>
          </p:nvSpPr>
          <p:spPr bwMode="auto">
            <a:xfrm>
              <a:off x="2118" y="2805"/>
              <a:ext cx="281" cy="251"/>
            </a:xfrm>
            <a:custGeom>
              <a:avLst/>
              <a:gdLst/>
              <a:ahLst/>
              <a:cxnLst>
                <a:cxn ang="0">
                  <a:pos x="757" y="290"/>
                </a:cxn>
                <a:cxn ang="0">
                  <a:pos x="692" y="269"/>
                </a:cxn>
                <a:cxn ang="0">
                  <a:pos x="621" y="255"/>
                </a:cxn>
                <a:cxn ang="0">
                  <a:pos x="544" y="245"/>
                </a:cxn>
                <a:cxn ang="0">
                  <a:pos x="465" y="244"/>
                </a:cxn>
                <a:cxn ang="0">
                  <a:pos x="384" y="245"/>
                </a:cxn>
                <a:cxn ang="0">
                  <a:pos x="305" y="255"/>
                </a:cxn>
                <a:cxn ang="0">
                  <a:pos x="230" y="269"/>
                </a:cxn>
                <a:cxn ang="0">
                  <a:pos x="166" y="290"/>
                </a:cxn>
                <a:cxn ang="0">
                  <a:pos x="166" y="311"/>
                </a:cxn>
                <a:cxn ang="0">
                  <a:pos x="242" y="314"/>
                </a:cxn>
                <a:cxn ang="0">
                  <a:pos x="322" y="313"/>
                </a:cxn>
                <a:cxn ang="0">
                  <a:pos x="403" y="308"/>
                </a:cxn>
                <a:cxn ang="0">
                  <a:pos x="485" y="310"/>
                </a:cxn>
                <a:cxn ang="0">
                  <a:pos x="564" y="315"/>
                </a:cxn>
                <a:cxn ang="0">
                  <a:pos x="638" y="335"/>
                </a:cxn>
                <a:cxn ang="0">
                  <a:pos x="707" y="369"/>
                </a:cxn>
                <a:cxn ang="0">
                  <a:pos x="768" y="425"/>
                </a:cxn>
                <a:cxn ang="0">
                  <a:pos x="683" y="439"/>
                </a:cxn>
                <a:cxn ang="0">
                  <a:pos x="606" y="468"/>
                </a:cxn>
                <a:cxn ang="0">
                  <a:pos x="533" y="504"/>
                </a:cxn>
                <a:cxn ang="0">
                  <a:pos x="463" y="546"/>
                </a:cxn>
                <a:cxn ang="0">
                  <a:pos x="389" y="589"/>
                </a:cxn>
                <a:cxn ang="0">
                  <a:pos x="318" y="629"/>
                </a:cxn>
                <a:cxn ang="0">
                  <a:pos x="243" y="662"/>
                </a:cxn>
                <a:cxn ang="0">
                  <a:pos x="166" y="686"/>
                </a:cxn>
                <a:cxn ang="0">
                  <a:pos x="132" y="682"/>
                </a:cxn>
                <a:cxn ang="0">
                  <a:pos x="104" y="670"/>
                </a:cxn>
                <a:cxn ang="0">
                  <a:pos x="79" y="653"/>
                </a:cxn>
                <a:cxn ang="0">
                  <a:pos x="60" y="634"/>
                </a:cxn>
                <a:cxn ang="0">
                  <a:pos x="42" y="608"/>
                </a:cxn>
                <a:cxn ang="0">
                  <a:pos x="28" y="580"/>
                </a:cxn>
                <a:cxn ang="0">
                  <a:pos x="17" y="549"/>
                </a:cxn>
                <a:cxn ang="0">
                  <a:pos x="10" y="520"/>
                </a:cxn>
                <a:cxn ang="0">
                  <a:pos x="1" y="452"/>
                </a:cxn>
                <a:cxn ang="0">
                  <a:pos x="0" y="387"/>
                </a:cxn>
                <a:cxn ang="0">
                  <a:pos x="3" y="323"/>
                </a:cxn>
                <a:cxn ang="0">
                  <a:pos x="11" y="259"/>
                </a:cxn>
                <a:cxn ang="0">
                  <a:pos x="18" y="194"/>
                </a:cxn>
                <a:cxn ang="0">
                  <a:pos x="27" y="130"/>
                </a:cxn>
                <a:cxn ang="0">
                  <a:pos x="31" y="65"/>
                </a:cxn>
                <a:cxn ang="0">
                  <a:pos x="31" y="0"/>
                </a:cxn>
                <a:cxn ang="0">
                  <a:pos x="132" y="10"/>
                </a:cxn>
                <a:cxn ang="0">
                  <a:pos x="232" y="28"/>
                </a:cxn>
                <a:cxn ang="0">
                  <a:pos x="328" y="52"/>
                </a:cxn>
                <a:cxn ang="0">
                  <a:pos x="420" y="86"/>
                </a:cxn>
                <a:cxn ang="0">
                  <a:pos x="509" y="124"/>
                </a:cxn>
                <a:cxn ang="0">
                  <a:pos x="595" y="172"/>
                </a:cxn>
                <a:cxn ang="0">
                  <a:pos x="676" y="227"/>
                </a:cxn>
                <a:cxn ang="0">
                  <a:pos x="757" y="290"/>
                </a:cxn>
              </a:cxnLst>
              <a:rect l="0" t="0" r="r" b="b"/>
              <a:pathLst>
                <a:path w="768" h="686">
                  <a:moveTo>
                    <a:pt x="757" y="290"/>
                  </a:moveTo>
                  <a:lnTo>
                    <a:pt x="692" y="269"/>
                  </a:lnTo>
                  <a:lnTo>
                    <a:pt x="621" y="255"/>
                  </a:lnTo>
                  <a:lnTo>
                    <a:pt x="544" y="245"/>
                  </a:lnTo>
                  <a:lnTo>
                    <a:pt x="465" y="244"/>
                  </a:lnTo>
                  <a:lnTo>
                    <a:pt x="384" y="245"/>
                  </a:lnTo>
                  <a:lnTo>
                    <a:pt x="305" y="255"/>
                  </a:lnTo>
                  <a:lnTo>
                    <a:pt x="230" y="269"/>
                  </a:lnTo>
                  <a:lnTo>
                    <a:pt x="166" y="290"/>
                  </a:lnTo>
                  <a:lnTo>
                    <a:pt x="166" y="311"/>
                  </a:lnTo>
                  <a:lnTo>
                    <a:pt x="242" y="314"/>
                  </a:lnTo>
                  <a:lnTo>
                    <a:pt x="322" y="313"/>
                  </a:lnTo>
                  <a:lnTo>
                    <a:pt x="403" y="308"/>
                  </a:lnTo>
                  <a:lnTo>
                    <a:pt x="485" y="310"/>
                  </a:lnTo>
                  <a:lnTo>
                    <a:pt x="564" y="315"/>
                  </a:lnTo>
                  <a:lnTo>
                    <a:pt x="638" y="335"/>
                  </a:lnTo>
                  <a:lnTo>
                    <a:pt x="707" y="369"/>
                  </a:lnTo>
                  <a:lnTo>
                    <a:pt x="768" y="425"/>
                  </a:lnTo>
                  <a:lnTo>
                    <a:pt x="683" y="439"/>
                  </a:lnTo>
                  <a:lnTo>
                    <a:pt x="606" y="468"/>
                  </a:lnTo>
                  <a:lnTo>
                    <a:pt x="533" y="504"/>
                  </a:lnTo>
                  <a:lnTo>
                    <a:pt x="463" y="546"/>
                  </a:lnTo>
                  <a:lnTo>
                    <a:pt x="389" y="589"/>
                  </a:lnTo>
                  <a:lnTo>
                    <a:pt x="318" y="629"/>
                  </a:lnTo>
                  <a:lnTo>
                    <a:pt x="243" y="662"/>
                  </a:lnTo>
                  <a:lnTo>
                    <a:pt x="166" y="686"/>
                  </a:lnTo>
                  <a:lnTo>
                    <a:pt x="132" y="682"/>
                  </a:lnTo>
                  <a:lnTo>
                    <a:pt x="104" y="670"/>
                  </a:lnTo>
                  <a:lnTo>
                    <a:pt x="79" y="653"/>
                  </a:lnTo>
                  <a:lnTo>
                    <a:pt x="60" y="634"/>
                  </a:lnTo>
                  <a:lnTo>
                    <a:pt x="42" y="608"/>
                  </a:lnTo>
                  <a:lnTo>
                    <a:pt x="28" y="580"/>
                  </a:lnTo>
                  <a:lnTo>
                    <a:pt x="17" y="549"/>
                  </a:lnTo>
                  <a:lnTo>
                    <a:pt x="10" y="520"/>
                  </a:lnTo>
                  <a:lnTo>
                    <a:pt x="1" y="452"/>
                  </a:lnTo>
                  <a:lnTo>
                    <a:pt x="0" y="387"/>
                  </a:lnTo>
                  <a:lnTo>
                    <a:pt x="3" y="323"/>
                  </a:lnTo>
                  <a:lnTo>
                    <a:pt x="11" y="259"/>
                  </a:lnTo>
                  <a:lnTo>
                    <a:pt x="18" y="194"/>
                  </a:lnTo>
                  <a:lnTo>
                    <a:pt x="27" y="130"/>
                  </a:lnTo>
                  <a:lnTo>
                    <a:pt x="31" y="65"/>
                  </a:lnTo>
                  <a:lnTo>
                    <a:pt x="31" y="0"/>
                  </a:lnTo>
                  <a:lnTo>
                    <a:pt x="132" y="10"/>
                  </a:lnTo>
                  <a:lnTo>
                    <a:pt x="232" y="28"/>
                  </a:lnTo>
                  <a:lnTo>
                    <a:pt x="328" y="52"/>
                  </a:lnTo>
                  <a:lnTo>
                    <a:pt x="420" y="86"/>
                  </a:lnTo>
                  <a:lnTo>
                    <a:pt x="509" y="124"/>
                  </a:lnTo>
                  <a:lnTo>
                    <a:pt x="595" y="172"/>
                  </a:lnTo>
                  <a:lnTo>
                    <a:pt x="676" y="227"/>
                  </a:lnTo>
                  <a:lnTo>
                    <a:pt x="757" y="29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2"/>
            <p:cNvSpPr>
              <a:spLocks noChangeAspect="1"/>
            </p:cNvSpPr>
            <p:nvPr/>
          </p:nvSpPr>
          <p:spPr bwMode="auto">
            <a:xfrm>
              <a:off x="2543" y="2817"/>
              <a:ext cx="266" cy="194"/>
            </a:xfrm>
            <a:custGeom>
              <a:avLst/>
              <a:gdLst/>
              <a:ahLst/>
              <a:cxnLst>
                <a:cxn ang="0">
                  <a:pos x="725" y="110"/>
                </a:cxn>
                <a:cxn ang="0">
                  <a:pos x="725" y="504"/>
                </a:cxn>
                <a:cxn ang="0">
                  <a:pos x="652" y="527"/>
                </a:cxn>
                <a:cxn ang="0">
                  <a:pos x="582" y="530"/>
                </a:cxn>
                <a:cxn ang="0">
                  <a:pos x="513" y="517"/>
                </a:cxn>
                <a:cxn ang="0">
                  <a:pos x="446" y="497"/>
                </a:cxn>
                <a:cxn ang="0">
                  <a:pos x="377" y="471"/>
                </a:cxn>
                <a:cxn ang="0">
                  <a:pos x="308" y="447"/>
                </a:cxn>
                <a:cxn ang="0">
                  <a:pos x="237" y="427"/>
                </a:cxn>
                <a:cxn ang="0">
                  <a:pos x="166" y="421"/>
                </a:cxn>
                <a:cxn ang="0">
                  <a:pos x="0" y="411"/>
                </a:cxn>
                <a:cxn ang="0">
                  <a:pos x="9" y="307"/>
                </a:cxn>
                <a:cxn ang="0">
                  <a:pos x="24" y="323"/>
                </a:cxn>
                <a:cxn ang="0">
                  <a:pos x="45" y="326"/>
                </a:cxn>
                <a:cxn ang="0">
                  <a:pos x="69" y="318"/>
                </a:cxn>
                <a:cxn ang="0">
                  <a:pos x="98" y="309"/>
                </a:cxn>
                <a:cxn ang="0">
                  <a:pos x="129" y="292"/>
                </a:cxn>
                <a:cxn ang="0">
                  <a:pos x="161" y="276"/>
                </a:cxn>
                <a:cxn ang="0">
                  <a:pos x="194" y="262"/>
                </a:cxn>
                <a:cxn ang="0">
                  <a:pos x="227" y="255"/>
                </a:cxn>
                <a:cxn ang="0">
                  <a:pos x="243" y="257"/>
                </a:cxn>
                <a:cxn ang="0">
                  <a:pos x="263" y="257"/>
                </a:cxn>
                <a:cxn ang="0">
                  <a:pos x="282" y="254"/>
                </a:cxn>
                <a:cxn ang="0">
                  <a:pos x="303" y="249"/>
                </a:cxn>
                <a:cxn ang="0">
                  <a:pos x="322" y="242"/>
                </a:cxn>
                <a:cxn ang="0">
                  <a:pos x="341" y="234"/>
                </a:cxn>
                <a:cxn ang="0">
                  <a:pos x="358" y="224"/>
                </a:cxn>
                <a:cxn ang="0">
                  <a:pos x="372" y="214"/>
                </a:cxn>
                <a:cxn ang="0">
                  <a:pos x="319" y="204"/>
                </a:cxn>
                <a:cxn ang="0">
                  <a:pos x="270" y="203"/>
                </a:cxn>
                <a:cxn ang="0">
                  <a:pos x="222" y="204"/>
                </a:cxn>
                <a:cxn ang="0">
                  <a:pos x="178" y="213"/>
                </a:cxn>
                <a:cxn ang="0">
                  <a:pos x="135" y="224"/>
                </a:cxn>
                <a:cxn ang="0">
                  <a:pos x="92" y="240"/>
                </a:cxn>
                <a:cxn ang="0">
                  <a:pos x="50" y="255"/>
                </a:cxn>
                <a:cxn ang="0">
                  <a:pos x="9" y="276"/>
                </a:cxn>
                <a:cxn ang="0">
                  <a:pos x="4" y="237"/>
                </a:cxn>
                <a:cxn ang="0">
                  <a:pos x="11" y="207"/>
                </a:cxn>
                <a:cxn ang="0">
                  <a:pos x="26" y="183"/>
                </a:cxn>
                <a:cxn ang="0">
                  <a:pos x="52" y="165"/>
                </a:cxn>
                <a:cxn ang="0">
                  <a:pos x="78" y="147"/>
                </a:cxn>
                <a:cxn ang="0">
                  <a:pos x="109" y="133"/>
                </a:cxn>
                <a:cxn ang="0">
                  <a:pos x="139" y="117"/>
                </a:cxn>
                <a:cxn ang="0">
                  <a:pos x="166" y="100"/>
                </a:cxn>
                <a:cxn ang="0">
                  <a:pos x="232" y="76"/>
                </a:cxn>
                <a:cxn ang="0">
                  <a:pos x="306" y="50"/>
                </a:cxn>
                <a:cxn ang="0">
                  <a:pos x="384" y="24"/>
                </a:cxn>
                <a:cxn ang="0">
                  <a:pos x="464" y="7"/>
                </a:cxn>
                <a:cxn ang="0">
                  <a:pos x="540" y="0"/>
                </a:cxn>
                <a:cxn ang="0">
                  <a:pos x="611" y="13"/>
                </a:cxn>
                <a:cxn ang="0">
                  <a:pos x="673" y="47"/>
                </a:cxn>
                <a:cxn ang="0">
                  <a:pos x="725" y="110"/>
                </a:cxn>
              </a:cxnLst>
              <a:rect l="0" t="0" r="r" b="b"/>
              <a:pathLst>
                <a:path w="725" h="530">
                  <a:moveTo>
                    <a:pt x="725" y="110"/>
                  </a:moveTo>
                  <a:lnTo>
                    <a:pt x="725" y="504"/>
                  </a:lnTo>
                  <a:lnTo>
                    <a:pt x="652" y="527"/>
                  </a:lnTo>
                  <a:lnTo>
                    <a:pt x="582" y="530"/>
                  </a:lnTo>
                  <a:lnTo>
                    <a:pt x="513" y="517"/>
                  </a:lnTo>
                  <a:lnTo>
                    <a:pt x="446" y="497"/>
                  </a:lnTo>
                  <a:lnTo>
                    <a:pt x="377" y="471"/>
                  </a:lnTo>
                  <a:lnTo>
                    <a:pt x="308" y="447"/>
                  </a:lnTo>
                  <a:lnTo>
                    <a:pt x="237" y="427"/>
                  </a:lnTo>
                  <a:lnTo>
                    <a:pt x="166" y="421"/>
                  </a:lnTo>
                  <a:lnTo>
                    <a:pt x="0" y="411"/>
                  </a:lnTo>
                  <a:lnTo>
                    <a:pt x="9" y="307"/>
                  </a:lnTo>
                  <a:lnTo>
                    <a:pt x="24" y="323"/>
                  </a:lnTo>
                  <a:lnTo>
                    <a:pt x="45" y="326"/>
                  </a:lnTo>
                  <a:lnTo>
                    <a:pt x="69" y="318"/>
                  </a:lnTo>
                  <a:lnTo>
                    <a:pt x="98" y="309"/>
                  </a:lnTo>
                  <a:lnTo>
                    <a:pt x="129" y="292"/>
                  </a:lnTo>
                  <a:lnTo>
                    <a:pt x="161" y="276"/>
                  </a:lnTo>
                  <a:lnTo>
                    <a:pt x="194" y="262"/>
                  </a:lnTo>
                  <a:lnTo>
                    <a:pt x="227" y="255"/>
                  </a:lnTo>
                  <a:lnTo>
                    <a:pt x="243" y="257"/>
                  </a:lnTo>
                  <a:lnTo>
                    <a:pt x="263" y="257"/>
                  </a:lnTo>
                  <a:lnTo>
                    <a:pt x="282" y="254"/>
                  </a:lnTo>
                  <a:lnTo>
                    <a:pt x="303" y="249"/>
                  </a:lnTo>
                  <a:lnTo>
                    <a:pt x="322" y="242"/>
                  </a:lnTo>
                  <a:lnTo>
                    <a:pt x="341" y="234"/>
                  </a:lnTo>
                  <a:lnTo>
                    <a:pt x="358" y="224"/>
                  </a:lnTo>
                  <a:lnTo>
                    <a:pt x="372" y="214"/>
                  </a:lnTo>
                  <a:lnTo>
                    <a:pt x="319" y="204"/>
                  </a:lnTo>
                  <a:lnTo>
                    <a:pt x="270" y="203"/>
                  </a:lnTo>
                  <a:lnTo>
                    <a:pt x="222" y="204"/>
                  </a:lnTo>
                  <a:lnTo>
                    <a:pt x="178" y="213"/>
                  </a:lnTo>
                  <a:lnTo>
                    <a:pt x="135" y="224"/>
                  </a:lnTo>
                  <a:lnTo>
                    <a:pt x="92" y="240"/>
                  </a:lnTo>
                  <a:lnTo>
                    <a:pt x="50" y="255"/>
                  </a:lnTo>
                  <a:lnTo>
                    <a:pt x="9" y="276"/>
                  </a:lnTo>
                  <a:lnTo>
                    <a:pt x="4" y="237"/>
                  </a:lnTo>
                  <a:lnTo>
                    <a:pt x="11" y="207"/>
                  </a:lnTo>
                  <a:lnTo>
                    <a:pt x="26" y="183"/>
                  </a:lnTo>
                  <a:lnTo>
                    <a:pt x="52" y="165"/>
                  </a:lnTo>
                  <a:lnTo>
                    <a:pt x="78" y="147"/>
                  </a:lnTo>
                  <a:lnTo>
                    <a:pt x="109" y="133"/>
                  </a:lnTo>
                  <a:lnTo>
                    <a:pt x="139" y="117"/>
                  </a:lnTo>
                  <a:lnTo>
                    <a:pt x="166" y="100"/>
                  </a:lnTo>
                  <a:lnTo>
                    <a:pt x="232" y="76"/>
                  </a:lnTo>
                  <a:lnTo>
                    <a:pt x="306" y="50"/>
                  </a:lnTo>
                  <a:lnTo>
                    <a:pt x="384" y="24"/>
                  </a:lnTo>
                  <a:lnTo>
                    <a:pt x="464" y="7"/>
                  </a:lnTo>
                  <a:lnTo>
                    <a:pt x="540" y="0"/>
                  </a:lnTo>
                  <a:lnTo>
                    <a:pt x="611" y="13"/>
                  </a:lnTo>
                  <a:lnTo>
                    <a:pt x="673" y="47"/>
                  </a:lnTo>
                  <a:lnTo>
                    <a:pt x="725" y="1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3"/>
            <p:cNvSpPr>
              <a:spLocks noChangeAspect="1"/>
            </p:cNvSpPr>
            <p:nvPr/>
          </p:nvSpPr>
          <p:spPr bwMode="auto">
            <a:xfrm>
              <a:off x="2422" y="2885"/>
              <a:ext cx="91" cy="90"/>
            </a:xfrm>
            <a:custGeom>
              <a:avLst/>
              <a:gdLst/>
              <a:ahLst/>
              <a:cxnLst>
                <a:cxn ang="0">
                  <a:pos x="249" y="10"/>
                </a:cxn>
                <a:cxn ang="0">
                  <a:pos x="247" y="41"/>
                </a:cxn>
                <a:cxn ang="0">
                  <a:pos x="247" y="74"/>
                </a:cxn>
                <a:cxn ang="0">
                  <a:pos x="244" y="106"/>
                </a:cxn>
                <a:cxn ang="0">
                  <a:pos x="240" y="140"/>
                </a:cxn>
                <a:cxn ang="0">
                  <a:pos x="232" y="168"/>
                </a:cxn>
                <a:cxn ang="0">
                  <a:pos x="222" y="196"/>
                </a:cxn>
                <a:cxn ang="0">
                  <a:pos x="206" y="219"/>
                </a:cxn>
                <a:cxn ang="0">
                  <a:pos x="187" y="238"/>
                </a:cxn>
                <a:cxn ang="0">
                  <a:pos x="166" y="244"/>
                </a:cxn>
                <a:cxn ang="0">
                  <a:pos x="146" y="248"/>
                </a:cxn>
                <a:cxn ang="0">
                  <a:pos x="125" y="248"/>
                </a:cxn>
                <a:cxn ang="0">
                  <a:pos x="107" y="247"/>
                </a:cxn>
                <a:cxn ang="0">
                  <a:pos x="88" y="238"/>
                </a:cxn>
                <a:cxn ang="0">
                  <a:pos x="73" y="227"/>
                </a:cxn>
                <a:cxn ang="0">
                  <a:pos x="60" y="209"/>
                </a:cxn>
                <a:cxn ang="0">
                  <a:pos x="52" y="186"/>
                </a:cxn>
                <a:cxn ang="0">
                  <a:pos x="0" y="52"/>
                </a:cxn>
                <a:cxn ang="0">
                  <a:pos x="29" y="41"/>
                </a:cxn>
                <a:cxn ang="0">
                  <a:pos x="62" y="31"/>
                </a:cxn>
                <a:cxn ang="0">
                  <a:pos x="91" y="20"/>
                </a:cxn>
                <a:cxn ang="0">
                  <a:pos x="123" y="12"/>
                </a:cxn>
                <a:cxn ang="0">
                  <a:pos x="154" y="3"/>
                </a:cxn>
                <a:cxn ang="0">
                  <a:pos x="185" y="0"/>
                </a:cxn>
                <a:cxn ang="0">
                  <a:pos x="216" y="0"/>
                </a:cxn>
                <a:cxn ang="0">
                  <a:pos x="249" y="10"/>
                </a:cxn>
              </a:cxnLst>
              <a:rect l="0" t="0" r="r" b="b"/>
              <a:pathLst>
                <a:path w="249" h="248">
                  <a:moveTo>
                    <a:pt x="249" y="10"/>
                  </a:moveTo>
                  <a:lnTo>
                    <a:pt x="247" y="41"/>
                  </a:lnTo>
                  <a:lnTo>
                    <a:pt x="247" y="74"/>
                  </a:lnTo>
                  <a:lnTo>
                    <a:pt x="244" y="106"/>
                  </a:lnTo>
                  <a:lnTo>
                    <a:pt x="240" y="140"/>
                  </a:lnTo>
                  <a:lnTo>
                    <a:pt x="232" y="168"/>
                  </a:lnTo>
                  <a:lnTo>
                    <a:pt x="222" y="196"/>
                  </a:lnTo>
                  <a:lnTo>
                    <a:pt x="206" y="219"/>
                  </a:lnTo>
                  <a:lnTo>
                    <a:pt x="187" y="238"/>
                  </a:lnTo>
                  <a:lnTo>
                    <a:pt x="166" y="244"/>
                  </a:lnTo>
                  <a:lnTo>
                    <a:pt x="146" y="248"/>
                  </a:lnTo>
                  <a:lnTo>
                    <a:pt x="125" y="248"/>
                  </a:lnTo>
                  <a:lnTo>
                    <a:pt x="107" y="247"/>
                  </a:lnTo>
                  <a:lnTo>
                    <a:pt x="88" y="238"/>
                  </a:lnTo>
                  <a:lnTo>
                    <a:pt x="73" y="227"/>
                  </a:lnTo>
                  <a:lnTo>
                    <a:pt x="60" y="209"/>
                  </a:lnTo>
                  <a:lnTo>
                    <a:pt x="52" y="186"/>
                  </a:lnTo>
                  <a:lnTo>
                    <a:pt x="0" y="52"/>
                  </a:lnTo>
                  <a:lnTo>
                    <a:pt x="29" y="41"/>
                  </a:lnTo>
                  <a:lnTo>
                    <a:pt x="62" y="31"/>
                  </a:lnTo>
                  <a:lnTo>
                    <a:pt x="91" y="20"/>
                  </a:lnTo>
                  <a:lnTo>
                    <a:pt x="123" y="12"/>
                  </a:lnTo>
                  <a:lnTo>
                    <a:pt x="154" y="3"/>
                  </a:lnTo>
                  <a:lnTo>
                    <a:pt x="185" y="0"/>
                  </a:lnTo>
                  <a:lnTo>
                    <a:pt x="216" y="0"/>
                  </a:lnTo>
                  <a:lnTo>
                    <a:pt x="249" y="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5" name="Picture 5" descr="j00916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893647"/>
            <a:ext cx="1077913" cy="1222375"/>
          </a:xfrm>
          <a:prstGeom prst="rect">
            <a:avLst/>
          </a:prstGeom>
          <a:noFill/>
        </p:spPr>
      </p:pic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2627313" y="1749185"/>
            <a:ext cx="3384550" cy="1511300"/>
          </a:xfrm>
          <a:prstGeom prst="wedgeRoundRectCallout">
            <a:avLst>
              <a:gd name="adj1" fmla="val -81991"/>
              <a:gd name="adj2" fmla="val 29412"/>
              <a:gd name="adj3" fmla="val 16667"/>
            </a:avLst>
          </a:prstGeom>
          <a:solidFill>
            <a:srgbClr val="9B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 dirty="0"/>
              <a:t>I’m Alice </a:t>
            </a:r>
            <a:r>
              <a:rPr lang="en-US" sz="2600" b="0" dirty="0">
                <a:cs typeface="Arial" charset="0"/>
              </a:rPr>
              <a:t/>
            </a:r>
            <a:br>
              <a:rPr lang="en-US" sz="2600" b="0" dirty="0">
                <a:cs typeface="Arial" charset="0"/>
              </a:rPr>
            </a:br>
            <a:r>
              <a:rPr lang="en-US" sz="2600" b="0" dirty="0">
                <a:cs typeface="Arial" charset="0"/>
              </a:rPr>
              <a:t>my PIN is </a:t>
            </a:r>
            <a:r>
              <a:rPr lang="en-US" sz="2600" b="0" dirty="0" smtClean="0">
                <a:cs typeface="Arial" charset="0"/>
              </a:rPr>
              <a:t>4049</a:t>
            </a:r>
            <a:endParaRPr lang="en-US" sz="2600" b="0" dirty="0">
              <a:cs typeface="Arial" charset="0"/>
            </a:endParaRPr>
          </a:p>
          <a:p>
            <a:pPr algn="ctr"/>
            <a:r>
              <a:rPr lang="en-US" sz="2600" b="0" dirty="0"/>
              <a:t>I want </a:t>
            </a:r>
            <a:r>
              <a:rPr lang="en-US" sz="2600" b="0" dirty="0">
                <a:cs typeface="Arial" charset="0"/>
              </a:rPr>
              <a:t>$25</a:t>
            </a:r>
          </a:p>
        </p:txBody>
      </p:sp>
      <p:sp>
        <p:nvSpPr>
          <p:cNvPr id="47" name="AutoShape 13"/>
          <p:cNvSpPr>
            <a:spLocks noChangeArrowheads="1"/>
          </p:cNvSpPr>
          <p:nvPr/>
        </p:nvSpPr>
        <p:spPr bwMode="auto">
          <a:xfrm>
            <a:off x="2771775" y="3838335"/>
            <a:ext cx="4248150" cy="792162"/>
          </a:xfrm>
          <a:prstGeom prst="wedgeRoundRectCallout">
            <a:avLst>
              <a:gd name="adj1" fmla="val 73394"/>
              <a:gd name="adj2" fmla="val -176454"/>
              <a:gd name="adj3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 dirty="0"/>
              <a:t>Sorry, I’m out of order</a:t>
            </a:r>
            <a:endParaRPr lang="en-US" sz="2600" b="0" dirty="0">
              <a:cs typeface="Arial" charset="0"/>
            </a:endParaRPr>
          </a:p>
        </p:txBody>
      </p:sp>
      <p:sp>
        <p:nvSpPr>
          <p:cNvPr id="48" name="AutoShape 14"/>
          <p:cNvSpPr>
            <a:spLocks noChangeArrowheads="1"/>
          </p:cNvSpPr>
          <p:nvPr/>
        </p:nvSpPr>
        <p:spPr bwMode="auto">
          <a:xfrm>
            <a:off x="5795963" y="957022"/>
            <a:ext cx="2087562" cy="1439863"/>
          </a:xfrm>
          <a:prstGeom prst="cloudCallout">
            <a:avLst>
              <a:gd name="adj1" fmla="val 52889"/>
              <a:gd name="adj2" fmla="val 23319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/>
            <a:r>
              <a:rPr lang="en-US" sz="2600" b="0" dirty="0"/>
              <a:t>Alice: </a:t>
            </a:r>
            <a:br>
              <a:rPr lang="en-US" sz="2600" b="0" dirty="0"/>
            </a:br>
            <a:r>
              <a:rPr lang="en-US" sz="2600" b="0" dirty="0" smtClean="0"/>
              <a:t>4049</a:t>
            </a:r>
            <a:endParaRPr lang="en-US" sz="2600" b="0" dirty="0">
              <a:cs typeface="Arial" charset="0"/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20</a:t>
            </a:fld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212"/>
          <p:cNvSpPr>
            <a:spLocks noChangeArrowheads="1"/>
          </p:cNvSpPr>
          <p:nvPr/>
        </p:nvSpPr>
        <p:spPr bwMode="auto">
          <a:xfrm>
            <a:off x="1628775" y="779487"/>
            <a:ext cx="2013835" cy="1097586"/>
          </a:xfrm>
          <a:prstGeom prst="cloudCallout">
            <a:avLst>
              <a:gd name="adj1" fmla="val -44144"/>
              <a:gd name="adj2" fmla="val 34231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 anchorCtr="1"/>
          <a:lstStyle/>
          <a:p>
            <a:pPr algn="ctr"/>
            <a:r>
              <a:rPr lang="en-US" sz="2600" b="0" dirty="0"/>
              <a:t>Alice: </a:t>
            </a:r>
            <a:br>
              <a:rPr lang="en-US" sz="2600" b="0" dirty="0"/>
            </a:br>
            <a:r>
              <a:rPr lang="en-US" sz="2600" b="0" dirty="0" smtClean="0">
                <a:cs typeface="Arial" charset="0"/>
              </a:rPr>
              <a:t>4049</a:t>
            </a:r>
            <a:endParaRPr lang="en-US" sz="2600" b="0" dirty="0">
              <a:cs typeface="Arial" charset="0"/>
            </a:endParaRPr>
          </a:p>
        </p:txBody>
      </p:sp>
      <p:pic>
        <p:nvPicPr>
          <p:cNvPr id="118" name="Picture 4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449690" y="1243777"/>
            <a:ext cx="2694310" cy="4480560"/>
          </a:xfrm>
          <a:noFill/>
          <a:ln/>
        </p:spPr>
      </p:pic>
      <p:sp>
        <p:nvSpPr>
          <p:cNvPr id="325" name="AutoShape 6"/>
          <p:cNvSpPr>
            <a:spLocks noChangeArrowheads="1"/>
          </p:cNvSpPr>
          <p:nvPr/>
        </p:nvSpPr>
        <p:spPr bwMode="auto">
          <a:xfrm>
            <a:off x="3132138" y="1268413"/>
            <a:ext cx="3343613" cy="1511300"/>
          </a:xfrm>
          <a:prstGeom prst="wedgeRoundRectCallout">
            <a:avLst>
              <a:gd name="adj1" fmla="val -96903"/>
              <a:gd name="adj2" fmla="val 15125"/>
              <a:gd name="adj3" fmla="val 16667"/>
            </a:avLst>
          </a:prstGeom>
          <a:gradFill rotWithShape="1">
            <a:gsLst>
              <a:gs pos="0">
                <a:srgbClr val="FFCC66"/>
              </a:gs>
              <a:gs pos="50000">
                <a:srgbClr val="9BFFFF"/>
              </a:gs>
              <a:gs pos="100000">
                <a:srgbClr val="FFCC6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 dirty="0"/>
              <a:t>I’m </a:t>
            </a:r>
            <a:r>
              <a:rPr lang="en-US" sz="2600" b="0" dirty="0" smtClean="0"/>
              <a:t>Alice, </a:t>
            </a:r>
            <a:r>
              <a:rPr lang="en-US" sz="2600" b="0" dirty="0">
                <a:cs typeface="Arial" charset="0"/>
              </a:rPr>
              <a:t/>
            </a:r>
            <a:br>
              <a:rPr lang="en-US" sz="2600" b="0" dirty="0">
                <a:cs typeface="Arial" charset="0"/>
              </a:rPr>
            </a:br>
            <a:r>
              <a:rPr lang="en-US" sz="2600" b="0" dirty="0">
                <a:cs typeface="Arial" charset="0"/>
              </a:rPr>
              <a:t>my PIN is </a:t>
            </a:r>
            <a:r>
              <a:rPr lang="en-US" sz="2600" b="0" dirty="0" smtClean="0">
                <a:cs typeface="Arial" charset="0"/>
              </a:rPr>
              <a:t>4049</a:t>
            </a:r>
            <a:endParaRPr lang="en-US" sz="2600" b="0" dirty="0">
              <a:cs typeface="Arial" charset="0"/>
            </a:endParaRPr>
          </a:p>
          <a:p>
            <a:pPr algn="ctr"/>
            <a:r>
              <a:rPr lang="en-US" sz="2600" b="0" dirty="0"/>
              <a:t>I want </a:t>
            </a:r>
            <a:r>
              <a:rPr lang="en-US" sz="2600" b="0">
                <a:cs typeface="Arial" charset="0"/>
              </a:rPr>
              <a:t>$</a:t>
            </a:r>
            <a:r>
              <a:rPr lang="en-US" sz="2600" b="0" smtClean="0">
                <a:cs typeface="Arial" charset="0"/>
              </a:rPr>
              <a:t>250000</a:t>
            </a:r>
            <a:endParaRPr lang="en-US" sz="2600" b="0" dirty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105222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Modern-Day Cryptography</a:t>
            </a:r>
            <a:endParaRPr lang="en-US" sz="4000" dirty="0"/>
          </a:p>
        </p:txBody>
      </p:sp>
      <p:pic>
        <p:nvPicPr>
          <p:cNvPr id="119" name="Picture 18" descr="j00915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1365" y="1463172"/>
            <a:ext cx="947738" cy="1439862"/>
          </a:xfrm>
          <a:prstGeom prst="rect">
            <a:avLst/>
          </a:prstGeom>
          <a:noFill/>
        </p:spPr>
      </p:pic>
      <p:grpSp>
        <p:nvGrpSpPr>
          <p:cNvPr id="14" name="Group 13"/>
          <p:cNvGrpSpPr>
            <a:grpSpLocks noChangeAspect="1"/>
          </p:cNvGrpSpPr>
          <p:nvPr/>
        </p:nvGrpSpPr>
        <p:grpSpPr bwMode="auto">
          <a:xfrm>
            <a:off x="1098550" y="1634185"/>
            <a:ext cx="1033463" cy="1584325"/>
            <a:chOff x="1791" y="572"/>
            <a:chExt cx="1659" cy="2541"/>
          </a:xfrm>
        </p:grpSpPr>
        <p:sp>
          <p:nvSpPr>
            <p:cNvPr id="15" name="AutoShape 14"/>
            <p:cNvSpPr>
              <a:spLocks noChangeAspect="1" noChangeArrowheads="1"/>
            </p:cNvSpPr>
            <p:nvPr/>
          </p:nvSpPr>
          <p:spPr bwMode="auto">
            <a:xfrm rot="12426342">
              <a:off x="3134" y="655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16" name="AutoShape 15"/>
            <p:cNvSpPr>
              <a:spLocks noChangeAspect="1" noChangeArrowheads="1"/>
            </p:cNvSpPr>
            <p:nvPr/>
          </p:nvSpPr>
          <p:spPr bwMode="auto">
            <a:xfrm>
              <a:off x="2054" y="572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1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1791" y="738"/>
              <a:ext cx="1564" cy="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7"/>
            <p:cNvSpPr>
              <a:spLocks noChangeAspect="1"/>
            </p:cNvSpPr>
            <p:nvPr/>
          </p:nvSpPr>
          <p:spPr bwMode="auto">
            <a:xfrm>
              <a:off x="1805" y="754"/>
              <a:ext cx="1522" cy="2030"/>
            </a:xfrm>
            <a:custGeom>
              <a:avLst/>
              <a:gdLst/>
              <a:ahLst/>
              <a:cxnLst>
                <a:cxn ang="0">
                  <a:pos x="3314" y="282"/>
                </a:cxn>
                <a:cxn ang="0">
                  <a:pos x="3538" y="459"/>
                </a:cxn>
                <a:cxn ang="0">
                  <a:pos x="3696" y="698"/>
                </a:cxn>
                <a:cxn ang="0">
                  <a:pos x="3826" y="856"/>
                </a:cxn>
                <a:cxn ang="0">
                  <a:pos x="3988" y="990"/>
                </a:cxn>
                <a:cxn ang="0">
                  <a:pos x="4096" y="1342"/>
                </a:cxn>
                <a:cxn ang="0">
                  <a:pos x="4109" y="2034"/>
                </a:cxn>
                <a:cxn ang="0">
                  <a:pos x="3975" y="2716"/>
                </a:cxn>
                <a:cxn ang="0">
                  <a:pos x="3875" y="2995"/>
                </a:cxn>
                <a:cxn ang="0">
                  <a:pos x="3827" y="3099"/>
                </a:cxn>
                <a:cxn ang="0">
                  <a:pos x="3789" y="3200"/>
                </a:cxn>
                <a:cxn ang="0">
                  <a:pos x="3878" y="3145"/>
                </a:cxn>
                <a:cxn ang="0">
                  <a:pos x="3986" y="3099"/>
                </a:cxn>
                <a:cxn ang="0">
                  <a:pos x="4107" y="3165"/>
                </a:cxn>
                <a:cxn ang="0">
                  <a:pos x="4154" y="3389"/>
                </a:cxn>
                <a:cxn ang="0">
                  <a:pos x="4114" y="3621"/>
                </a:cxn>
                <a:cxn ang="0">
                  <a:pos x="3968" y="3863"/>
                </a:cxn>
                <a:cxn ang="0">
                  <a:pos x="3730" y="4084"/>
                </a:cxn>
                <a:cxn ang="0">
                  <a:pos x="3457" y="4239"/>
                </a:cxn>
                <a:cxn ang="0">
                  <a:pos x="3220" y="4550"/>
                </a:cxn>
                <a:cxn ang="0">
                  <a:pos x="2882" y="4970"/>
                </a:cxn>
                <a:cxn ang="0">
                  <a:pos x="2492" y="5350"/>
                </a:cxn>
                <a:cxn ang="0">
                  <a:pos x="2172" y="5488"/>
                </a:cxn>
                <a:cxn ang="0">
                  <a:pos x="1833" y="5543"/>
                </a:cxn>
                <a:cxn ang="0">
                  <a:pos x="1390" y="5370"/>
                </a:cxn>
                <a:cxn ang="0">
                  <a:pos x="940" y="4867"/>
                </a:cxn>
                <a:cxn ang="0">
                  <a:pos x="712" y="4228"/>
                </a:cxn>
                <a:cxn ang="0">
                  <a:pos x="630" y="3979"/>
                </a:cxn>
                <a:cxn ang="0">
                  <a:pos x="544" y="3991"/>
                </a:cxn>
                <a:cxn ang="0">
                  <a:pos x="447" y="3959"/>
                </a:cxn>
                <a:cxn ang="0">
                  <a:pos x="273" y="3844"/>
                </a:cxn>
                <a:cxn ang="0">
                  <a:pos x="105" y="3637"/>
                </a:cxn>
                <a:cxn ang="0">
                  <a:pos x="3" y="3397"/>
                </a:cxn>
                <a:cxn ang="0">
                  <a:pos x="14" y="3196"/>
                </a:cxn>
                <a:cxn ang="0">
                  <a:pos x="97" y="3026"/>
                </a:cxn>
                <a:cxn ang="0">
                  <a:pos x="241" y="2937"/>
                </a:cxn>
                <a:cxn ang="0">
                  <a:pos x="335" y="2920"/>
                </a:cxn>
                <a:cxn ang="0">
                  <a:pos x="428" y="2937"/>
                </a:cxn>
                <a:cxn ang="0">
                  <a:pos x="474" y="2968"/>
                </a:cxn>
                <a:cxn ang="0">
                  <a:pos x="497" y="2982"/>
                </a:cxn>
                <a:cxn ang="0">
                  <a:pos x="522" y="2993"/>
                </a:cxn>
                <a:cxn ang="0">
                  <a:pos x="508" y="2799"/>
                </a:cxn>
                <a:cxn ang="0">
                  <a:pos x="509" y="2593"/>
                </a:cxn>
                <a:cxn ang="0">
                  <a:pos x="482" y="2355"/>
                </a:cxn>
                <a:cxn ang="0">
                  <a:pos x="480" y="2016"/>
                </a:cxn>
                <a:cxn ang="0">
                  <a:pos x="527" y="1675"/>
                </a:cxn>
                <a:cxn ang="0">
                  <a:pos x="640" y="1307"/>
                </a:cxn>
                <a:cxn ang="0">
                  <a:pos x="896" y="976"/>
                </a:cxn>
                <a:cxn ang="0">
                  <a:pos x="1238" y="719"/>
                </a:cxn>
                <a:cxn ang="0">
                  <a:pos x="1318" y="548"/>
                </a:cxn>
                <a:cxn ang="0">
                  <a:pos x="1454" y="413"/>
                </a:cxn>
                <a:cxn ang="0">
                  <a:pos x="1627" y="266"/>
                </a:cxn>
                <a:cxn ang="0">
                  <a:pos x="1897" y="155"/>
                </a:cxn>
                <a:cxn ang="0">
                  <a:pos x="2176" y="68"/>
                </a:cxn>
                <a:cxn ang="0">
                  <a:pos x="2443" y="4"/>
                </a:cxn>
                <a:cxn ang="0">
                  <a:pos x="2723" y="17"/>
                </a:cxn>
                <a:cxn ang="0">
                  <a:pos x="2969" y="117"/>
                </a:cxn>
              </a:cxnLst>
              <a:rect l="0" t="0" r="r" b="b"/>
              <a:pathLst>
                <a:path w="4154" h="5543">
                  <a:moveTo>
                    <a:pt x="3156" y="179"/>
                  </a:moveTo>
                  <a:lnTo>
                    <a:pt x="3235" y="230"/>
                  </a:lnTo>
                  <a:lnTo>
                    <a:pt x="3314" y="282"/>
                  </a:lnTo>
                  <a:lnTo>
                    <a:pt x="3393" y="337"/>
                  </a:lnTo>
                  <a:lnTo>
                    <a:pt x="3469" y="396"/>
                  </a:lnTo>
                  <a:lnTo>
                    <a:pt x="3538" y="459"/>
                  </a:lnTo>
                  <a:lnTo>
                    <a:pt x="3601" y="529"/>
                  </a:lnTo>
                  <a:lnTo>
                    <a:pt x="3653" y="608"/>
                  </a:lnTo>
                  <a:lnTo>
                    <a:pt x="3696" y="698"/>
                  </a:lnTo>
                  <a:lnTo>
                    <a:pt x="3727" y="760"/>
                  </a:lnTo>
                  <a:lnTo>
                    <a:pt x="3772" y="812"/>
                  </a:lnTo>
                  <a:lnTo>
                    <a:pt x="3826" y="856"/>
                  </a:lnTo>
                  <a:lnTo>
                    <a:pt x="3884" y="898"/>
                  </a:lnTo>
                  <a:lnTo>
                    <a:pt x="3938" y="941"/>
                  </a:lnTo>
                  <a:lnTo>
                    <a:pt x="3988" y="990"/>
                  </a:lnTo>
                  <a:lnTo>
                    <a:pt x="4026" y="1049"/>
                  </a:lnTo>
                  <a:lnTo>
                    <a:pt x="4048" y="1124"/>
                  </a:lnTo>
                  <a:lnTo>
                    <a:pt x="4096" y="1342"/>
                  </a:lnTo>
                  <a:lnTo>
                    <a:pt x="4121" y="1568"/>
                  </a:lnTo>
                  <a:lnTo>
                    <a:pt x="4123" y="1799"/>
                  </a:lnTo>
                  <a:lnTo>
                    <a:pt x="4109" y="2034"/>
                  </a:lnTo>
                  <a:lnTo>
                    <a:pt x="4076" y="2265"/>
                  </a:lnTo>
                  <a:lnTo>
                    <a:pt x="4031" y="2495"/>
                  </a:lnTo>
                  <a:lnTo>
                    <a:pt x="3975" y="2716"/>
                  </a:lnTo>
                  <a:lnTo>
                    <a:pt x="3913" y="2930"/>
                  </a:lnTo>
                  <a:lnTo>
                    <a:pt x="3893" y="2961"/>
                  </a:lnTo>
                  <a:lnTo>
                    <a:pt x="3875" y="2995"/>
                  </a:lnTo>
                  <a:lnTo>
                    <a:pt x="3858" y="3028"/>
                  </a:lnTo>
                  <a:lnTo>
                    <a:pt x="3843" y="3065"/>
                  </a:lnTo>
                  <a:lnTo>
                    <a:pt x="3827" y="3099"/>
                  </a:lnTo>
                  <a:lnTo>
                    <a:pt x="3813" y="3134"/>
                  </a:lnTo>
                  <a:lnTo>
                    <a:pt x="3801" y="3166"/>
                  </a:lnTo>
                  <a:lnTo>
                    <a:pt x="3789" y="3200"/>
                  </a:lnTo>
                  <a:lnTo>
                    <a:pt x="3816" y="3185"/>
                  </a:lnTo>
                  <a:lnTo>
                    <a:pt x="3847" y="3166"/>
                  </a:lnTo>
                  <a:lnTo>
                    <a:pt x="3878" y="3145"/>
                  </a:lnTo>
                  <a:lnTo>
                    <a:pt x="3913" y="3125"/>
                  </a:lnTo>
                  <a:lnTo>
                    <a:pt x="3948" y="3109"/>
                  </a:lnTo>
                  <a:lnTo>
                    <a:pt x="3986" y="3099"/>
                  </a:lnTo>
                  <a:lnTo>
                    <a:pt x="4026" y="3096"/>
                  </a:lnTo>
                  <a:lnTo>
                    <a:pt x="4069" y="3107"/>
                  </a:lnTo>
                  <a:lnTo>
                    <a:pt x="4107" y="3165"/>
                  </a:lnTo>
                  <a:lnTo>
                    <a:pt x="4134" y="3235"/>
                  </a:lnTo>
                  <a:lnTo>
                    <a:pt x="4148" y="3310"/>
                  </a:lnTo>
                  <a:lnTo>
                    <a:pt x="4154" y="3389"/>
                  </a:lnTo>
                  <a:lnTo>
                    <a:pt x="4147" y="3468"/>
                  </a:lnTo>
                  <a:lnTo>
                    <a:pt x="4134" y="3546"/>
                  </a:lnTo>
                  <a:lnTo>
                    <a:pt x="4114" y="3621"/>
                  </a:lnTo>
                  <a:lnTo>
                    <a:pt x="4090" y="3689"/>
                  </a:lnTo>
                  <a:lnTo>
                    <a:pt x="4033" y="3777"/>
                  </a:lnTo>
                  <a:lnTo>
                    <a:pt x="3968" y="3863"/>
                  </a:lnTo>
                  <a:lnTo>
                    <a:pt x="3895" y="3943"/>
                  </a:lnTo>
                  <a:lnTo>
                    <a:pt x="3816" y="4018"/>
                  </a:lnTo>
                  <a:lnTo>
                    <a:pt x="3730" y="4084"/>
                  </a:lnTo>
                  <a:lnTo>
                    <a:pt x="3642" y="4143"/>
                  </a:lnTo>
                  <a:lnTo>
                    <a:pt x="3549" y="4194"/>
                  </a:lnTo>
                  <a:lnTo>
                    <a:pt x="3457" y="4239"/>
                  </a:lnTo>
                  <a:lnTo>
                    <a:pt x="3384" y="4239"/>
                  </a:lnTo>
                  <a:lnTo>
                    <a:pt x="3308" y="4397"/>
                  </a:lnTo>
                  <a:lnTo>
                    <a:pt x="3220" y="4550"/>
                  </a:lnTo>
                  <a:lnTo>
                    <a:pt x="3116" y="4695"/>
                  </a:lnTo>
                  <a:lnTo>
                    <a:pt x="3004" y="4836"/>
                  </a:lnTo>
                  <a:lnTo>
                    <a:pt x="2882" y="4970"/>
                  </a:lnTo>
                  <a:lnTo>
                    <a:pt x="2754" y="5101"/>
                  </a:lnTo>
                  <a:lnTo>
                    <a:pt x="2623" y="5226"/>
                  </a:lnTo>
                  <a:lnTo>
                    <a:pt x="2492" y="5350"/>
                  </a:lnTo>
                  <a:lnTo>
                    <a:pt x="2388" y="5399"/>
                  </a:lnTo>
                  <a:lnTo>
                    <a:pt x="2281" y="5447"/>
                  </a:lnTo>
                  <a:lnTo>
                    <a:pt x="2172" y="5488"/>
                  </a:lnTo>
                  <a:lnTo>
                    <a:pt x="2061" y="5522"/>
                  </a:lnTo>
                  <a:lnTo>
                    <a:pt x="1947" y="5540"/>
                  </a:lnTo>
                  <a:lnTo>
                    <a:pt x="1833" y="5543"/>
                  </a:lnTo>
                  <a:lnTo>
                    <a:pt x="1716" y="5524"/>
                  </a:lnTo>
                  <a:lnTo>
                    <a:pt x="1601" y="5485"/>
                  </a:lnTo>
                  <a:lnTo>
                    <a:pt x="1390" y="5370"/>
                  </a:lnTo>
                  <a:lnTo>
                    <a:pt x="1211" y="5225"/>
                  </a:lnTo>
                  <a:lnTo>
                    <a:pt x="1062" y="5056"/>
                  </a:lnTo>
                  <a:lnTo>
                    <a:pt x="940" y="4867"/>
                  </a:lnTo>
                  <a:lnTo>
                    <a:pt x="841" y="4661"/>
                  </a:lnTo>
                  <a:lnTo>
                    <a:pt x="767" y="4447"/>
                  </a:lnTo>
                  <a:lnTo>
                    <a:pt x="712" y="4228"/>
                  </a:lnTo>
                  <a:lnTo>
                    <a:pt x="677" y="4010"/>
                  </a:lnTo>
                  <a:lnTo>
                    <a:pt x="657" y="3959"/>
                  </a:lnTo>
                  <a:lnTo>
                    <a:pt x="630" y="3979"/>
                  </a:lnTo>
                  <a:lnTo>
                    <a:pt x="603" y="3991"/>
                  </a:lnTo>
                  <a:lnTo>
                    <a:pt x="574" y="3994"/>
                  </a:lnTo>
                  <a:lnTo>
                    <a:pt x="544" y="3991"/>
                  </a:lnTo>
                  <a:lnTo>
                    <a:pt x="512" y="3983"/>
                  </a:lnTo>
                  <a:lnTo>
                    <a:pt x="480" y="3972"/>
                  </a:lnTo>
                  <a:lnTo>
                    <a:pt x="447" y="3959"/>
                  </a:lnTo>
                  <a:lnTo>
                    <a:pt x="418" y="3948"/>
                  </a:lnTo>
                  <a:lnTo>
                    <a:pt x="342" y="3898"/>
                  </a:lnTo>
                  <a:lnTo>
                    <a:pt x="273" y="3844"/>
                  </a:lnTo>
                  <a:lnTo>
                    <a:pt x="210" y="3779"/>
                  </a:lnTo>
                  <a:lnTo>
                    <a:pt x="155" y="3711"/>
                  </a:lnTo>
                  <a:lnTo>
                    <a:pt x="105" y="3637"/>
                  </a:lnTo>
                  <a:lnTo>
                    <a:pt x="63" y="3558"/>
                  </a:lnTo>
                  <a:lnTo>
                    <a:pt x="28" y="3477"/>
                  </a:lnTo>
                  <a:lnTo>
                    <a:pt x="3" y="3397"/>
                  </a:lnTo>
                  <a:lnTo>
                    <a:pt x="0" y="3330"/>
                  </a:lnTo>
                  <a:lnTo>
                    <a:pt x="4" y="3262"/>
                  </a:lnTo>
                  <a:lnTo>
                    <a:pt x="14" y="3196"/>
                  </a:lnTo>
                  <a:lnTo>
                    <a:pt x="32" y="3135"/>
                  </a:lnTo>
                  <a:lnTo>
                    <a:pt x="58" y="3076"/>
                  </a:lnTo>
                  <a:lnTo>
                    <a:pt x="97" y="3026"/>
                  </a:lnTo>
                  <a:lnTo>
                    <a:pt x="146" y="2983"/>
                  </a:lnTo>
                  <a:lnTo>
                    <a:pt x="211" y="2951"/>
                  </a:lnTo>
                  <a:lnTo>
                    <a:pt x="241" y="2937"/>
                  </a:lnTo>
                  <a:lnTo>
                    <a:pt x="273" y="2927"/>
                  </a:lnTo>
                  <a:lnTo>
                    <a:pt x="302" y="2921"/>
                  </a:lnTo>
                  <a:lnTo>
                    <a:pt x="335" y="2920"/>
                  </a:lnTo>
                  <a:lnTo>
                    <a:pt x="366" y="2921"/>
                  </a:lnTo>
                  <a:lnTo>
                    <a:pt x="397" y="2927"/>
                  </a:lnTo>
                  <a:lnTo>
                    <a:pt x="428" y="2937"/>
                  </a:lnTo>
                  <a:lnTo>
                    <a:pt x="460" y="2951"/>
                  </a:lnTo>
                  <a:lnTo>
                    <a:pt x="467" y="2959"/>
                  </a:lnTo>
                  <a:lnTo>
                    <a:pt x="474" y="2968"/>
                  </a:lnTo>
                  <a:lnTo>
                    <a:pt x="481" y="2973"/>
                  </a:lnTo>
                  <a:lnTo>
                    <a:pt x="489" y="2979"/>
                  </a:lnTo>
                  <a:lnTo>
                    <a:pt x="497" y="2982"/>
                  </a:lnTo>
                  <a:lnTo>
                    <a:pt x="505" y="2986"/>
                  </a:lnTo>
                  <a:lnTo>
                    <a:pt x="513" y="2989"/>
                  </a:lnTo>
                  <a:lnTo>
                    <a:pt x="522" y="2993"/>
                  </a:lnTo>
                  <a:lnTo>
                    <a:pt x="513" y="2931"/>
                  </a:lnTo>
                  <a:lnTo>
                    <a:pt x="511" y="2866"/>
                  </a:lnTo>
                  <a:lnTo>
                    <a:pt x="508" y="2799"/>
                  </a:lnTo>
                  <a:lnTo>
                    <a:pt x="508" y="2731"/>
                  </a:lnTo>
                  <a:lnTo>
                    <a:pt x="508" y="2661"/>
                  </a:lnTo>
                  <a:lnTo>
                    <a:pt x="509" y="2593"/>
                  </a:lnTo>
                  <a:lnTo>
                    <a:pt x="509" y="2526"/>
                  </a:lnTo>
                  <a:lnTo>
                    <a:pt x="511" y="2464"/>
                  </a:lnTo>
                  <a:lnTo>
                    <a:pt x="482" y="2355"/>
                  </a:lnTo>
                  <a:lnTo>
                    <a:pt x="471" y="2244"/>
                  </a:lnTo>
                  <a:lnTo>
                    <a:pt x="470" y="2130"/>
                  </a:lnTo>
                  <a:lnTo>
                    <a:pt x="480" y="2016"/>
                  </a:lnTo>
                  <a:lnTo>
                    <a:pt x="492" y="1901"/>
                  </a:lnTo>
                  <a:lnTo>
                    <a:pt x="511" y="1787"/>
                  </a:lnTo>
                  <a:lnTo>
                    <a:pt x="527" y="1675"/>
                  </a:lnTo>
                  <a:lnTo>
                    <a:pt x="543" y="1570"/>
                  </a:lnTo>
                  <a:lnTo>
                    <a:pt x="582" y="1433"/>
                  </a:lnTo>
                  <a:lnTo>
                    <a:pt x="640" y="1307"/>
                  </a:lnTo>
                  <a:lnTo>
                    <a:pt x="713" y="1188"/>
                  </a:lnTo>
                  <a:lnTo>
                    <a:pt x="800" y="1078"/>
                  </a:lnTo>
                  <a:lnTo>
                    <a:pt x="896" y="976"/>
                  </a:lnTo>
                  <a:lnTo>
                    <a:pt x="1004" y="881"/>
                  </a:lnTo>
                  <a:lnTo>
                    <a:pt x="1117" y="795"/>
                  </a:lnTo>
                  <a:lnTo>
                    <a:pt x="1238" y="719"/>
                  </a:lnTo>
                  <a:lnTo>
                    <a:pt x="1255" y="655"/>
                  </a:lnTo>
                  <a:lnTo>
                    <a:pt x="1283" y="600"/>
                  </a:lnTo>
                  <a:lnTo>
                    <a:pt x="1318" y="548"/>
                  </a:lnTo>
                  <a:lnTo>
                    <a:pt x="1362" y="501"/>
                  </a:lnTo>
                  <a:lnTo>
                    <a:pt x="1407" y="456"/>
                  </a:lnTo>
                  <a:lnTo>
                    <a:pt x="1454" y="413"/>
                  </a:lnTo>
                  <a:lnTo>
                    <a:pt x="1502" y="368"/>
                  </a:lnTo>
                  <a:lnTo>
                    <a:pt x="1549" y="324"/>
                  </a:lnTo>
                  <a:lnTo>
                    <a:pt x="1627" y="266"/>
                  </a:lnTo>
                  <a:lnTo>
                    <a:pt x="1715" y="222"/>
                  </a:lnTo>
                  <a:lnTo>
                    <a:pt x="1805" y="186"/>
                  </a:lnTo>
                  <a:lnTo>
                    <a:pt x="1897" y="155"/>
                  </a:lnTo>
                  <a:lnTo>
                    <a:pt x="1990" y="127"/>
                  </a:lnTo>
                  <a:lnTo>
                    <a:pt x="2085" y="99"/>
                  </a:lnTo>
                  <a:lnTo>
                    <a:pt x="2176" y="68"/>
                  </a:lnTo>
                  <a:lnTo>
                    <a:pt x="2265" y="34"/>
                  </a:lnTo>
                  <a:lnTo>
                    <a:pt x="2352" y="16"/>
                  </a:lnTo>
                  <a:lnTo>
                    <a:pt x="2443" y="4"/>
                  </a:lnTo>
                  <a:lnTo>
                    <a:pt x="2537" y="0"/>
                  </a:lnTo>
                  <a:lnTo>
                    <a:pt x="2632" y="4"/>
                  </a:lnTo>
                  <a:lnTo>
                    <a:pt x="2723" y="17"/>
                  </a:lnTo>
                  <a:lnTo>
                    <a:pt x="2812" y="39"/>
                  </a:lnTo>
                  <a:lnTo>
                    <a:pt x="2895" y="72"/>
                  </a:lnTo>
                  <a:lnTo>
                    <a:pt x="2969" y="117"/>
                  </a:lnTo>
                  <a:lnTo>
                    <a:pt x="3156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8"/>
            <p:cNvSpPr>
              <a:spLocks noChangeAspect="1"/>
            </p:cNvSpPr>
            <p:nvPr/>
          </p:nvSpPr>
          <p:spPr bwMode="auto">
            <a:xfrm>
              <a:off x="2619" y="801"/>
              <a:ext cx="270" cy="114"/>
            </a:xfrm>
            <a:custGeom>
              <a:avLst/>
              <a:gdLst/>
              <a:ahLst/>
              <a:cxnLst>
                <a:cxn ang="0">
                  <a:pos x="190" y="7"/>
                </a:cxn>
                <a:cxn ang="0">
                  <a:pos x="187" y="22"/>
                </a:cxn>
                <a:cxn ang="0">
                  <a:pos x="218" y="42"/>
                </a:cxn>
                <a:cxn ang="0">
                  <a:pos x="286" y="55"/>
                </a:cxn>
                <a:cxn ang="0">
                  <a:pos x="356" y="55"/>
                </a:cxn>
                <a:cxn ang="0">
                  <a:pos x="424" y="52"/>
                </a:cxn>
                <a:cxn ang="0">
                  <a:pos x="422" y="63"/>
                </a:cxn>
                <a:cxn ang="0">
                  <a:pos x="348" y="73"/>
                </a:cxn>
                <a:cxn ang="0">
                  <a:pos x="272" y="81"/>
                </a:cxn>
                <a:cxn ang="0">
                  <a:pos x="209" y="108"/>
                </a:cxn>
                <a:cxn ang="0">
                  <a:pos x="223" y="143"/>
                </a:cxn>
                <a:cxn ang="0">
                  <a:pos x="304" y="141"/>
                </a:cxn>
                <a:cxn ang="0">
                  <a:pos x="389" y="132"/>
                </a:cxn>
                <a:cxn ang="0">
                  <a:pos x="472" y="149"/>
                </a:cxn>
                <a:cxn ang="0">
                  <a:pos x="633" y="177"/>
                </a:cxn>
                <a:cxn ang="0">
                  <a:pos x="580" y="176"/>
                </a:cxn>
                <a:cxn ang="0">
                  <a:pos x="524" y="170"/>
                </a:cxn>
                <a:cxn ang="0">
                  <a:pos x="474" y="177"/>
                </a:cxn>
                <a:cxn ang="0">
                  <a:pos x="446" y="218"/>
                </a:cxn>
                <a:cxn ang="0">
                  <a:pos x="515" y="236"/>
                </a:cxn>
                <a:cxn ang="0">
                  <a:pos x="587" y="252"/>
                </a:cxn>
                <a:cxn ang="0">
                  <a:pos x="660" y="260"/>
                </a:cxn>
                <a:cxn ang="0">
                  <a:pos x="737" y="270"/>
                </a:cxn>
                <a:cxn ang="0">
                  <a:pos x="586" y="270"/>
                </a:cxn>
                <a:cxn ang="0">
                  <a:pos x="431" y="274"/>
                </a:cxn>
                <a:cxn ang="0">
                  <a:pos x="276" y="286"/>
                </a:cxn>
                <a:cxn ang="0">
                  <a:pos x="126" y="311"/>
                </a:cxn>
                <a:cxn ang="0">
                  <a:pos x="183" y="277"/>
                </a:cxn>
                <a:cxn ang="0">
                  <a:pos x="254" y="262"/>
                </a:cxn>
                <a:cxn ang="0">
                  <a:pos x="321" y="239"/>
                </a:cxn>
                <a:cxn ang="0">
                  <a:pos x="375" y="197"/>
                </a:cxn>
                <a:cxn ang="0">
                  <a:pos x="304" y="173"/>
                </a:cxn>
                <a:cxn ang="0">
                  <a:pos x="227" y="183"/>
                </a:cxn>
                <a:cxn ang="0">
                  <a:pos x="147" y="210"/>
                </a:cxn>
                <a:cxn ang="0">
                  <a:pos x="74" y="239"/>
                </a:cxn>
                <a:cxn ang="0">
                  <a:pos x="90" y="219"/>
                </a:cxn>
                <a:cxn ang="0">
                  <a:pos x="100" y="188"/>
                </a:cxn>
                <a:cxn ang="0">
                  <a:pos x="103" y="153"/>
                </a:cxn>
                <a:cxn ang="0">
                  <a:pos x="104" y="125"/>
                </a:cxn>
                <a:cxn ang="0">
                  <a:pos x="76" y="104"/>
                </a:cxn>
                <a:cxn ang="0">
                  <a:pos x="40" y="101"/>
                </a:cxn>
                <a:cxn ang="0">
                  <a:pos x="9" y="104"/>
                </a:cxn>
                <a:cxn ang="0">
                  <a:pos x="26" y="93"/>
                </a:cxn>
                <a:cxn ang="0">
                  <a:pos x="85" y="80"/>
                </a:cxn>
                <a:cxn ang="0">
                  <a:pos x="141" y="65"/>
                </a:cxn>
                <a:cxn ang="0">
                  <a:pos x="173" y="29"/>
                </a:cxn>
                <a:cxn ang="0">
                  <a:pos x="197" y="0"/>
                </a:cxn>
              </a:cxnLst>
              <a:rect l="0" t="0" r="r" b="b"/>
              <a:pathLst>
                <a:path w="737" h="311">
                  <a:moveTo>
                    <a:pt x="197" y="0"/>
                  </a:moveTo>
                  <a:lnTo>
                    <a:pt x="190" y="7"/>
                  </a:lnTo>
                  <a:lnTo>
                    <a:pt x="187" y="15"/>
                  </a:lnTo>
                  <a:lnTo>
                    <a:pt x="187" y="22"/>
                  </a:lnTo>
                  <a:lnTo>
                    <a:pt x="187" y="31"/>
                  </a:lnTo>
                  <a:lnTo>
                    <a:pt x="218" y="42"/>
                  </a:lnTo>
                  <a:lnTo>
                    <a:pt x="252" y="50"/>
                  </a:lnTo>
                  <a:lnTo>
                    <a:pt x="286" y="55"/>
                  </a:lnTo>
                  <a:lnTo>
                    <a:pt x="322" y="56"/>
                  </a:lnTo>
                  <a:lnTo>
                    <a:pt x="356" y="55"/>
                  </a:lnTo>
                  <a:lnTo>
                    <a:pt x="391" y="53"/>
                  </a:lnTo>
                  <a:lnTo>
                    <a:pt x="424" y="52"/>
                  </a:lnTo>
                  <a:lnTo>
                    <a:pt x="458" y="52"/>
                  </a:lnTo>
                  <a:lnTo>
                    <a:pt x="422" y="63"/>
                  </a:lnTo>
                  <a:lnTo>
                    <a:pt x="386" y="70"/>
                  </a:lnTo>
                  <a:lnTo>
                    <a:pt x="348" y="73"/>
                  </a:lnTo>
                  <a:lnTo>
                    <a:pt x="310" y="77"/>
                  </a:lnTo>
                  <a:lnTo>
                    <a:pt x="272" y="81"/>
                  </a:lnTo>
                  <a:lnTo>
                    <a:pt x="238" y="91"/>
                  </a:lnTo>
                  <a:lnTo>
                    <a:pt x="209" y="108"/>
                  </a:lnTo>
                  <a:lnTo>
                    <a:pt x="187" y="135"/>
                  </a:lnTo>
                  <a:lnTo>
                    <a:pt x="223" y="143"/>
                  </a:lnTo>
                  <a:lnTo>
                    <a:pt x="263" y="145"/>
                  </a:lnTo>
                  <a:lnTo>
                    <a:pt x="304" y="141"/>
                  </a:lnTo>
                  <a:lnTo>
                    <a:pt x="348" y="136"/>
                  </a:lnTo>
                  <a:lnTo>
                    <a:pt x="389" y="132"/>
                  </a:lnTo>
                  <a:lnTo>
                    <a:pt x="431" y="135"/>
                  </a:lnTo>
                  <a:lnTo>
                    <a:pt x="472" y="149"/>
                  </a:lnTo>
                  <a:lnTo>
                    <a:pt x="510" y="177"/>
                  </a:lnTo>
                  <a:lnTo>
                    <a:pt x="633" y="177"/>
                  </a:lnTo>
                  <a:lnTo>
                    <a:pt x="608" y="177"/>
                  </a:lnTo>
                  <a:lnTo>
                    <a:pt x="580" y="176"/>
                  </a:lnTo>
                  <a:lnTo>
                    <a:pt x="552" y="172"/>
                  </a:lnTo>
                  <a:lnTo>
                    <a:pt x="524" y="170"/>
                  </a:lnTo>
                  <a:lnTo>
                    <a:pt x="497" y="170"/>
                  </a:lnTo>
                  <a:lnTo>
                    <a:pt x="474" y="177"/>
                  </a:lnTo>
                  <a:lnTo>
                    <a:pt x="456" y="191"/>
                  </a:lnTo>
                  <a:lnTo>
                    <a:pt x="446" y="218"/>
                  </a:lnTo>
                  <a:lnTo>
                    <a:pt x="480" y="228"/>
                  </a:lnTo>
                  <a:lnTo>
                    <a:pt x="515" y="236"/>
                  </a:lnTo>
                  <a:lnTo>
                    <a:pt x="550" y="243"/>
                  </a:lnTo>
                  <a:lnTo>
                    <a:pt x="587" y="252"/>
                  </a:lnTo>
                  <a:lnTo>
                    <a:pt x="624" y="256"/>
                  </a:lnTo>
                  <a:lnTo>
                    <a:pt x="660" y="260"/>
                  </a:lnTo>
                  <a:lnTo>
                    <a:pt x="698" y="264"/>
                  </a:lnTo>
                  <a:lnTo>
                    <a:pt x="737" y="270"/>
                  </a:lnTo>
                  <a:lnTo>
                    <a:pt x="661" y="270"/>
                  </a:lnTo>
                  <a:lnTo>
                    <a:pt x="586" y="270"/>
                  </a:lnTo>
                  <a:lnTo>
                    <a:pt x="508" y="270"/>
                  </a:lnTo>
                  <a:lnTo>
                    <a:pt x="431" y="274"/>
                  </a:lnTo>
                  <a:lnTo>
                    <a:pt x="352" y="279"/>
                  </a:lnTo>
                  <a:lnTo>
                    <a:pt x="276" y="286"/>
                  </a:lnTo>
                  <a:lnTo>
                    <a:pt x="199" y="295"/>
                  </a:lnTo>
                  <a:lnTo>
                    <a:pt x="126" y="311"/>
                  </a:lnTo>
                  <a:lnTo>
                    <a:pt x="151" y="291"/>
                  </a:lnTo>
                  <a:lnTo>
                    <a:pt x="183" y="277"/>
                  </a:lnTo>
                  <a:lnTo>
                    <a:pt x="217" y="267"/>
                  </a:lnTo>
                  <a:lnTo>
                    <a:pt x="254" y="262"/>
                  </a:lnTo>
                  <a:lnTo>
                    <a:pt x="287" y="252"/>
                  </a:lnTo>
                  <a:lnTo>
                    <a:pt x="321" y="239"/>
                  </a:lnTo>
                  <a:lnTo>
                    <a:pt x="349" y="222"/>
                  </a:lnTo>
                  <a:lnTo>
                    <a:pt x="375" y="197"/>
                  </a:lnTo>
                  <a:lnTo>
                    <a:pt x="341" y="179"/>
                  </a:lnTo>
                  <a:lnTo>
                    <a:pt x="304" y="173"/>
                  </a:lnTo>
                  <a:lnTo>
                    <a:pt x="265" y="174"/>
                  </a:lnTo>
                  <a:lnTo>
                    <a:pt x="227" y="183"/>
                  </a:lnTo>
                  <a:lnTo>
                    <a:pt x="186" y="194"/>
                  </a:lnTo>
                  <a:lnTo>
                    <a:pt x="147" y="210"/>
                  </a:lnTo>
                  <a:lnTo>
                    <a:pt x="109" y="225"/>
                  </a:lnTo>
                  <a:lnTo>
                    <a:pt x="74" y="239"/>
                  </a:lnTo>
                  <a:lnTo>
                    <a:pt x="82" y="231"/>
                  </a:lnTo>
                  <a:lnTo>
                    <a:pt x="90" y="219"/>
                  </a:lnTo>
                  <a:lnTo>
                    <a:pt x="95" y="204"/>
                  </a:lnTo>
                  <a:lnTo>
                    <a:pt x="100" y="188"/>
                  </a:lnTo>
                  <a:lnTo>
                    <a:pt x="102" y="170"/>
                  </a:lnTo>
                  <a:lnTo>
                    <a:pt x="103" y="153"/>
                  </a:lnTo>
                  <a:lnTo>
                    <a:pt x="103" y="136"/>
                  </a:lnTo>
                  <a:lnTo>
                    <a:pt x="104" y="125"/>
                  </a:lnTo>
                  <a:lnTo>
                    <a:pt x="92" y="111"/>
                  </a:lnTo>
                  <a:lnTo>
                    <a:pt x="76" y="104"/>
                  </a:lnTo>
                  <a:lnTo>
                    <a:pt x="58" y="101"/>
                  </a:lnTo>
                  <a:lnTo>
                    <a:pt x="40" y="101"/>
                  </a:lnTo>
                  <a:lnTo>
                    <a:pt x="21" y="101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26" y="93"/>
                  </a:lnTo>
                  <a:lnTo>
                    <a:pt x="55" y="87"/>
                  </a:lnTo>
                  <a:lnTo>
                    <a:pt x="85" y="80"/>
                  </a:lnTo>
                  <a:lnTo>
                    <a:pt x="116" y="74"/>
                  </a:lnTo>
                  <a:lnTo>
                    <a:pt x="141" y="65"/>
                  </a:lnTo>
                  <a:lnTo>
                    <a:pt x="162" y="50"/>
                  </a:lnTo>
                  <a:lnTo>
                    <a:pt x="173" y="29"/>
                  </a:lnTo>
                  <a:lnTo>
                    <a:pt x="178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9"/>
            <p:cNvSpPr>
              <a:spLocks noChangeAspect="1"/>
            </p:cNvSpPr>
            <p:nvPr/>
          </p:nvSpPr>
          <p:spPr bwMode="auto">
            <a:xfrm>
              <a:off x="2060" y="944"/>
              <a:ext cx="1140" cy="1801"/>
            </a:xfrm>
            <a:custGeom>
              <a:avLst/>
              <a:gdLst/>
              <a:ahLst/>
              <a:cxnLst>
                <a:cxn ang="0">
                  <a:pos x="1599" y="23"/>
                </a:cxn>
                <a:cxn ang="0">
                  <a:pos x="1609" y="56"/>
                </a:cxn>
                <a:cxn ang="0">
                  <a:pos x="1576" y="55"/>
                </a:cxn>
                <a:cxn ang="0">
                  <a:pos x="1540" y="102"/>
                </a:cxn>
                <a:cxn ang="0">
                  <a:pos x="1513" y="145"/>
                </a:cxn>
                <a:cxn ang="0">
                  <a:pos x="1619" y="158"/>
                </a:cxn>
                <a:cxn ang="0">
                  <a:pos x="1854" y="111"/>
                </a:cxn>
                <a:cxn ang="0">
                  <a:pos x="2095" y="94"/>
                </a:cxn>
                <a:cxn ang="0">
                  <a:pos x="2100" y="135"/>
                </a:cxn>
                <a:cxn ang="0">
                  <a:pos x="1973" y="175"/>
                </a:cxn>
                <a:cxn ang="0">
                  <a:pos x="1877" y="252"/>
                </a:cxn>
                <a:cxn ang="0">
                  <a:pos x="1931" y="265"/>
                </a:cxn>
                <a:cxn ang="0">
                  <a:pos x="1997" y="255"/>
                </a:cxn>
                <a:cxn ang="0">
                  <a:pos x="2072" y="235"/>
                </a:cxn>
                <a:cxn ang="0">
                  <a:pos x="2176" y="221"/>
                </a:cxn>
                <a:cxn ang="0">
                  <a:pos x="2287" y="223"/>
                </a:cxn>
                <a:cxn ang="0">
                  <a:pos x="2298" y="228"/>
                </a:cxn>
                <a:cxn ang="0">
                  <a:pos x="2261" y="239"/>
                </a:cxn>
                <a:cxn ang="0">
                  <a:pos x="2240" y="273"/>
                </a:cxn>
                <a:cxn ang="0">
                  <a:pos x="2441" y="280"/>
                </a:cxn>
                <a:cxn ang="0">
                  <a:pos x="2672" y="275"/>
                </a:cxn>
                <a:cxn ang="0">
                  <a:pos x="2894" y="304"/>
                </a:cxn>
                <a:cxn ang="0">
                  <a:pos x="2896" y="335"/>
                </a:cxn>
                <a:cxn ang="0">
                  <a:pos x="2918" y="349"/>
                </a:cxn>
                <a:cxn ang="0">
                  <a:pos x="2966" y="356"/>
                </a:cxn>
                <a:cxn ang="0">
                  <a:pos x="2982" y="489"/>
                </a:cxn>
                <a:cxn ang="0">
                  <a:pos x="3031" y="607"/>
                </a:cxn>
                <a:cxn ang="0">
                  <a:pos x="3098" y="928"/>
                </a:cxn>
                <a:cxn ang="0">
                  <a:pos x="3081" y="1666"/>
                </a:cxn>
                <a:cxn ang="0">
                  <a:pos x="2980" y="2406"/>
                </a:cxn>
                <a:cxn ang="0">
                  <a:pos x="2896" y="2847"/>
                </a:cxn>
                <a:cxn ang="0">
                  <a:pos x="2816" y="3147"/>
                </a:cxn>
                <a:cxn ang="0">
                  <a:pos x="2738" y="3451"/>
                </a:cxn>
                <a:cxn ang="0">
                  <a:pos x="2375" y="4114"/>
                </a:cxn>
                <a:cxn ang="0">
                  <a:pos x="1852" y="4671"/>
                </a:cxn>
                <a:cxn ang="0">
                  <a:pos x="1261" y="4918"/>
                </a:cxn>
                <a:cxn ang="0">
                  <a:pos x="886" y="4842"/>
                </a:cxn>
                <a:cxn ang="0">
                  <a:pos x="562" y="4624"/>
                </a:cxn>
                <a:cxn ang="0">
                  <a:pos x="268" y="4228"/>
                </a:cxn>
                <a:cxn ang="0">
                  <a:pos x="111" y="3720"/>
                </a:cxn>
                <a:cxn ang="0">
                  <a:pos x="11" y="3192"/>
                </a:cxn>
                <a:cxn ang="0">
                  <a:pos x="0" y="2852"/>
                </a:cxn>
                <a:cxn ang="0">
                  <a:pos x="33" y="2533"/>
                </a:cxn>
                <a:cxn ang="0">
                  <a:pos x="101" y="2184"/>
                </a:cxn>
                <a:cxn ang="0">
                  <a:pos x="170" y="1778"/>
                </a:cxn>
                <a:cxn ang="0">
                  <a:pos x="267" y="1371"/>
                </a:cxn>
                <a:cxn ang="0">
                  <a:pos x="372" y="995"/>
                </a:cxn>
                <a:cxn ang="0">
                  <a:pos x="475" y="627"/>
                </a:cxn>
                <a:cxn ang="0">
                  <a:pos x="654" y="304"/>
                </a:cxn>
                <a:cxn ang="0">
                  <a:pos x="737" y="259"/>
                </a:cxn>
                <a:cxn ang="0">
                  <a:pos x="818" y="217"/>
                </a:cxn>
                <a:cxn ang="0">
                  <a:pos x="921" y="192"/>
                </a:cxn>
                <a:cxn ang="0">
                  <a:pos x="1055" y="113"/>
                </a:cxn>
                <a:cxn ang="0">
                  <a:pos x="1197" y="83"/>
                </a:cxn>
                <a:cxn ang="0">
                  <a:pos x="1329" y="54"/>
                </a:cxn>
                <a:cxn ang="0">
                  <a:pos x="1461" y="11"/>
                </a:cxn>
                <a:cxn ang="0">
                  <a:pos x="1607" y="3"/>
                </a:cxn>
              </a:cxnLst>
              <a:rect l="0" t="0" r="r" b="b"/>
              <a:pathLst>
                <a:path w="3111" h="4918">
                  <a:moveTo>
                    <a:pt x="1607" y="3"/>
                  </a:moveTo>
                  <a:lnTo>
                    <a:pt x="1599" y="11"/>
                  </a:lnTo>
                  <a:lnTo>
                    <a:pt x="1599" y="23"/>
                  </a:lnTo>
                  <a:lnTo>
                    <a:pt x="1602" y="35"/>
                  </a:lnTo>
                  <a:lnTo>
                    <a:pt x="1607" y="48"/>
                  </a:lnTo>
                  <a:lnTo>
                    <a:pt x="1609" y="56"/>
                  </a:lnTo>
                  <a:lnTo>
                    <a:pt x="1607" y="62"/>
                  </a:lnTo>
                  <a:lnTo>
                    <a:pt x="1596" y="61"/>
                  </a:lnTo>
                  <a:lnTo>
                    <a:pt x="1576" y="55"/>
                  </a:lnTo>
                  <a:lnTo>
                    <a:pt x="1568" y="72"/>
                  </a:lnTo>
                  <a:lnTo>
                    <a:pt x="1555" y="87"/>
                  </a:lnTo>
                  <a:lnTo>
                    <a:pt x="1540" y="102"/>
                  </a:lnTo>
                  <a:lnTo>
                    <a:pt x="1526" y="117"/>
                  </a:lnTo>
                  <a:lnTo>
                    <a:pt x="1515" y="130"/>
                  </a:lnTo>
                  <a:lnTo>
                    <a:pt x="1513" y="145"/>
                  </a:lnTo>
                  <a:lnTo>
                    <a:pt x="1522" y="161"/>
                  </a:lnTo>
                  <a:lnTo>
                    <a:pt x="1545" y="180"/>
                  </a:lnTo>
                  <a:lnTo>
                    <a:pt x="1619" y="158"/>
                  </a:lnTo>
                  <a:lnTo>
                    <a:pt x="1696" y="140"/>
                  </a:lnTo>
                  <a:lnTo>
                    <a:pt x="1773" y="123"/>
                  </a:lnTo>
                  <a:lnTo>
                    <a:pt x="1854" y="111"/>
                  </a:lnTo>
                  <a:lnTo>
                    <a:pt x="1934" y="102"/>
                  </a:lnTo>
                  <a:lnTo>
                    <a:pt x="2014" y="96"/>
                  </a:lnTo>
                  <a:lnTo>
                    <a:pt x="2095" y="94"/>
                  </a:lnTo>
                  <a:lnTo>
                    <a:pt x="2178" y="97"/>
                  </a:lnTo>
                  <a:lnTo>
                    <a:pt x="2140" y="118"/>
                  </a:lnTo>
                  <a:lnTo>
                    <a:pt x="2100" y="135"/>
                  </a:lnTo>
                  <a:lnTo>
                    <a:pt x="2057" y="148"/>
                  </a:lnTo>
                  <a:lnTo>
                    <a:pt x="2015" y="162"/>
                  </a:lnTo>
                  <a:lnTo>
                    <a:pt x="1973" y="175"/>
                  </a:lnTo>
                  <a:lnTo>
                    <a:pt x="1937" y="193"/>
                  </a:lnTo>
                  <a:lnTo>
                    <a:pt x="1903" y="217"/>
                  </a:lnTo>
                  <a:lnTo>
                    <a:pt x="1877" y="252"/>
                  </a:lnTo>
                  <a:lnTo>
                    <a:pt x="1893" y="261"/>
                  </a:lnTo>
                  <a:lnTo>
                    <a:pt x="1911" y="265"/>
                  </a:lnTo>
                  <a:lnTo>
                    <a:pt x="1931" y="265"/>
                  </a:lnTo>
                  <a:lnTo>
                    <a:pt x="1952" y="263"/>
                  </a:lnTo>
                  <a:lnTo>
                    <a:pt x="1973" y="259"/>
                  </a:lnTo>
                  <a:lnTo>
                    <a:pt x="1997" y="255"/>
                  </a:lnTo>
                  <a:lnTo>
                    <a:pt x="2020" y="252"/>
                  </a:lnTo>
                  <a:lnTo>
                    <a:pt x="2043" y="252"/>
                  </a:lnTo>
                  <a:lnTo>
                    <a:pt x="2072" y="235"/>
                  </a:lnTo>
                  <a:lnTo>
                    <a:pt x="2104" y="227"/>
                  </a:lnTo>
                  <a:lnTo>
                    <a:pt x="2138" y="221"/>
                  </a:lnTo>
                  <a:lnTo>
                    <a:pt x="2176" y="221"/>
                  </a:lnTo>
                  <a:lnTo>
                    <a:pt x="2212" y="221"/>
                  </a:lnTo>
                  <a:lnTo>
                    <a:pt x="2250" y="223"/>
                  </a:lnTo>
                  <a:lnTo>
                    <a:pt x="2287" y="223"/>
                  </a:lnTo>
                  <a:lnTo>
                    <a:pt x="2323" y="221"/>
                  </a:lnTo>
                  <a:lnTo>
                    <a:pt x="2311" y="224"/>
                  </a:lnTo>
                  <a:lnTo>
                    <a:pt x="2298" y="228"/>
                  </a:lnTo>
                  <a:lnTo>
                    <a:pt x="2285" y="231"/>
                  </a:lnTo>
                  <a:lnTo>
                    <a:pt x="2274" y="235"/>
                  </a:lnTo>
                  <a:lnTo>
                    <a:pt x="2261" y="239"/>
                  </a:lnTo>
                  <a:lnTo>
                    <a:pt x="2253" y="248"/>
                  </a:lnTo>
                  <a:lnTo>
                    <a:pt x="2245" y="258"/>
                  </a:lnTo>
                  <a:lnTo>
                    <a:pt x="2240" y="273"/>
                  </a:lnTo>
                  <a:lnTo>
                    <a:pt x="2292" y="304"/>
                  </a:lnTo>
                  <a:lnTo>
                    <a:pt x="2366" y="290"/>
                  </a:lnTo>
                  <a:lnTo>
                    <a:pt x="2441" y="280"/>
                  </a:lnTo>
                  <a:lnTo>
                    <a:pt x="2519" y="275"/>
                  </a:lnTo>
                  <a:lnTo>
                    <a:pt x="2596" y="273"/>
                  </a:lnTo>
                  <a:lnTo>
                    <a:pt x="2672" y="275"/>
                  </a:lnTo>
                  <a:lnTo>
                    <a:pt x="2748" y="280"/>
                  </a:lnTo>
                  <a:lnTo>
                    <a:pt x="2821" y="290"/>
                  </a:lnTo>
                  <a:lnTo>
                    <a:pt x="2894" y="304"/>
                  </a:lnTo>
                  <a:lnTo>
                    <a:pt x="2890" y="317"/>
                  </a:lnTo>
                  <a:lnTo>
                    <a:pt x="2892" y="328"/>
                  </a:lnTo>
                  <a:lnTo>
                    <a:pt x="2896" y="335"/>
                  </a:lnTo>
                  <a:lnTo>
                    <a:pt x="2903" y="342"/>
                  </a:lnTo>
                  <a:lnTo>
                    <a:pt x="2910" y="345"/>
                  </a:lnTo>
                  <a:lnTo>
                    <a:pt x="2918" y="349"/>
                  </a:lnTo>
                  <a:lnTo>
                    <a:pt x="2927" y="352"/>
                  </a:lnTo>
                  <a:lnTo>
                    <a:pt x="2935" y="356"/>
                  </a:lnTo>
                  <a:lnTo>
                    <a:pt x="2966" y="356"/>
                  </a:lnTo>
                  <a:lnTo>
                    <a:pt x="2965" y="404"/>
                  </a:lnTo>
                  <a:lnTo>
                    <a:pt x="2970" y="448"/>
                  </a:lnTo>
                  <a:lnTo>
                    <a:pt x="2982" y="489"/>
                  </a:lnTo>
                  <a:lnTo>
                    <a:pt x="2997" y="529"/>
                  </a:lnTo>
                  <a:lnTo>
                    <a:pt x="3013" y="568"/>
                  </a:lnTo>
                  <a:lnTo>
                    <a:pt x="3031" y="607"/>
                  </a:lnTo>
                  <a:lnTo>
                    <a:pt x="3046" y="645"/>
                  </a:lnTo>
                  <a:lnTo>
                    <a:pt x="3060" y="689"/>
                  </a:lnTo>
                  <a:lnTo>
                    <a:pt x="3098" y="928"/>
                  </a:lnTo>
                  <a:lnTo>
                    <a:pt x="3111" y="1171"/>
                  </a:lnTo>
                  <a:lnTo>
                    <a:pt x="3103" y="1416"/>
                  </a:lnTo>
                  <a:lnTo>
                    <a:pt x="3081" y="1666"/>
                  </a:lnTo>
                  <a:lnTo>
                    <a:pt x="3048" y="1913"/>
                  </a:lnTo>
                  <a:lnTo>
                    <a:pt x="3014" y="2161"/>
                  </a:lnTo>
                  <a:lnTo>
                    <a:pt x="2980" y="2406"/>
                  </a:lnTo>
                  <a:lnTo>
                    <a:pt x="2956" y="2651"/>
                  </a:lnTo>
                  <a:lnTo>
                    <a:pt x="2925" y="2748"/>
                  </a:lnTo>
                  <a:lnTo>
                    <a:pt x="2896" y="2847"/>
                  </a:lnTo>
                  <a:lnTo>
                    <a:pt x="2868" y="2945"/>
                  </a:lnTo>
                  <a:lnTo>
                    <a:pt x="2842" y="3047"/>
                  </a:lnTo>
                  <a:lnTo>
                    <a:pt x="2816" y="3147"/>
                  </a:lnTo>
                  <a:lnTo>
                    <a:pt x="2790" y="3248"/>
                  </a:lnTo>
                  <a:lnTo>
                    <a:pt x="2764" y="3349"/>
                  </a:lnTo>
                  <a:lnTo>
                    <a:pt x="2738" y="3451"/>
                  </a:lnTo>
                  <a:lnTo>
                    <a:pt x="2633" y="3673"/>
                  </a:lnTo>
                  <a:lnTo>
                    <a:pt x="2513" y="3897"/>
                  </a:lnTo>
                  <a:lnTo>
                    <a:pt x="2375" y="4114"/>
                  </a:lnTo>
                  <a:lnTo>
                    <a:pt x="2221" y="4321"/>
                  </a:lnTo>
                  <a:lnTo>
                    <a:pt x="2046" y="4507"/>
                  </a:lnTo>
                  <a:lnTo>
                    <a:pt x="1852" y="4671"/>
                  </a:lnTo>
                  <a:lnTo>
                    <a:pt x="1637" y="4805"/>
                  </a:lnTo>
                  <a:lnTo>
                    <a:pt x="1401" y="4904"/>
                  </a:lnTo>
                  <a:lnTo>
                    <a:pt x="1261" y="4918"/>
                  </a:lnTo>
                  <a:lnTo>
                    <a:pt x="1131" y="4912"/>
                  </a:lnTo>
                  <a:lnTo>
                    <a:pt x="1004" y="4885"/>
                  </a:lnTo>
                  <a:lnTo>
                    <a:pt x="886" y="4842"/>
                  </a:lnTo>
                  <a:lnTo>
                    <a:pt x="772" y="4781"/>
                  </a:lnTo>
                  <a:lnTo>
                    <a:pt x="664" y="4708"/>
                  </a:lnTo>
                  <a:lnTo>
                    <a:pt x="562" y="4624"/>
                  </a:lnTo>
                  <a:lnTo>
                    <a:pt x="467" y="4531"/>
                  </a:lnTo>
                  <a:lnTo>
                    <a:pt x="354" y="4383"/>
                  </a:lnTo>
                  <a:lnTo>
                    <a:pt x="268" y="4228"/>
                  </a:lnTo>
                  <a:lnTo>
                    <a:pt x="202" y="4063"/>
                  </a:lnTo>
                  <a:lnTo>
                    <a:pt x="152" y="3894"/>
                  </a:lnTo>
                  <a:lnTo>
                    <a:pt x="111" y="3720"/>
                  </a:lnTo>
                  <a:lnTo>
                    <a:pt x="77" y="3544"/>
                  </a:lnTo>
                  <a:lnTo>
                    <a:pt x="45" y="3366"/>
                  </a:lnTo>
                  <a:lnTo>
                    <a:pt x="11" y="3192"/>
                  </a:lnTo>
                  <a:lnTo>
                    <a:pt x="2" y="3075"/>
                  </a:lnTo>
                  <a:lnTo>
                    <a:pt x="0" y="2964"/>
                  </a:lnTo>
                  <a:lnTo>
                    <a:pt x="0" y="2852"/>
                  </a:lnTo>
                  <a:lnTo>
                    <a:pt x="5" y="2747"/>
                  </a:lnTo>
                  <a:lnTo>
                    <a:pt x="15" y="2640"/>
                  </a:lnTo>
                  <a:lnTo>
                    <a:pt x="33" y="2533"/>
                  </a:lnTo>
                  <a:lnTo>
                    <a:pt x="59" y="2426"/>
                  </a:lnTo>
                  <a:lnTo>
                    <a:pt x="94" y="2319"/>
                  </a:lnTo>
                  <a:lnTo>
                    <a:pt x="101" y="2184"/>
                  </a:lnTo>
                  <a:lnTo>
                    <a:pt x="118" y="2050"/>
                  </a:lnTo>
                  <a:lnTo>
                    <a:pt x="140" y="1913"/>
                  </a:lnTo>
                  <a:lnTo>
                    <a:pt x="170" y="1778"/>
                  </a:lnTo>
                  <a:lnTo>
                    <a:pt x="199" y="1642"/>
                  </a:lnTo>
                  <a:lnTo>
                    <a:pt x="233" y="1507"/>
                  </a:lnTo>
                  <a:lnTo>
                    <a:pt x="267" y="1371"/>
                  </a:lnTo>
                  <a:lnTo>
                    <a:pt x="301" y="1239"/>
                  </a:lnTo>
                  <a:lnTo>
                    <a:pt x="339" y="1118"/>
                  </a:lnTo>
                  <a:lnTo>
                    <a:pt x="372" y="995"/>
                  </a:lnTo>
                  <a:lnTo>
                    <a:pt x="403" y="870"/>
                  </a:lnTo>
                  <a:lnTo>
                    <a:pt x="437" y="748"/>
                  </a:lnTo>
                  <a:lnTo>
                    <a:pt x="475" y="627"/>
                  </a:lnTo>
                  <a:lnTo>
                    <a:pt x="521" y="511"/>
                  </a:lnTo>
                  <a:lnTo>
                    <a:pt x="579" y="401"/>
                  </a:lnTo>
                  <a:lnTo>
                    <a:pt x="654" y="304"/>
                  </a:lnTo>
                  <a:lnTo>
                    <a:pt x="682" y="293"/>
                  </a:lnTo>
                  <a:lnTo>
                    <a:pt x="710" y="277"/>
                  </a:lnTo>
                  <a:lnTo>
                    <a:pt x="737" y="259"/>
                  </a:lnTo>
                  <a:lnTo>
                    <a:pt x="763" y="244"/>
                  </a:lnTo>
                  <a:lnTo>
                    <a:pt x="789" y="228"/>
                  </a:lnTo>
                  <a:lnTo>
                    <a:pt x="818" y="217"/>
                  </a:lnTo>
                  <a:lnTo>
                    <a:pt x="848" y="214"/>
                  </a:lnTo>
                  <a:lnTo>
                    <a:pt x="882" y="221"/>
                  </a:lnTo>
                  <a:lnTo>
                    <a:pt x="921" y="192"/>
                  </a:lnTo>
                  <a:lnTo>
                    <a:pt x="963" y="163"/>
                  </a:lnTo>
                  <a:lnTo>
                    <a:pt x="1008" y="135"/>
                  </a:lnTo>
                  <a:lnTo>
                    <a:pt x="1055" y="113"/>
                  </a:lnTo>
                  <a:lnTo>
                    <a:pt x="1101" y="93"/>
                  </a:lnTo>
                  <a:lnTo>
                    <a:pt x="1149" y="83"/>
                  </a:lnTo>
                  <a:lnTo>
                    <a:pt x="1197" y="83"/>
                  </a:lnTo>
                  <a:lnTo>
                    <a:pt x="1244" y="97"/>
                  </a:lnTo>
                  <a:lnTo>
                    <a:pt x="1287" y="73"/>
                  </a:lnTo>
                  <a:lnTo>
                    <a:pt x="1329" y="54"/>
                  </a:lnTo>
                  <a:lnTo>
                    <a:pt x="1372" y="35"/>
                  </a:lnTo>
                  <a:lnTo>
                    <a:pt x="1417" y="23"/>
                  </a:lnTo>
                  <a:lnTo>
                    <a:pt x="1461" y="11"/>
                  </a:lnTo>
                  <a:lnTo>
                    <a:pt x="1509" y="4"/>
                  </a:lnTo>
                  <a:lnTo>
                    <a:pt x="1557" y="0"/>
                  </a:lnTo>
                  <a:lnTo>
                    <a:pt x="1607" y="3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0"/>
            <p:cNvSpPr>
              <a:spLocks noChangeAspect="1"/>
            </p:cNvSpPr>
            <p:nvPr/>
          </p:nvSpPr>
          <p:spPr bwMode="auto">
            <a:xfrm>
              <a:off x="3007" y="995"/>
              <a:ext cx="2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0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1"/>
            <p:cNvSpPr>
              <a:spLocks noChangeAspect="1"/>
            </p:cNvSpPr>
            <p:nvPr/>
          </p:nvSpPr>
          <p:spPr bwMode="auto">
            <a:xfrm rot="4815893">
              <a:off x="2479" y="1056"/>
              <a:ext cx="179" cy="208"/>
            </a:xfrm>
            <a:custGeom>
              <a:avLst/>
              <a:gdLst/>
              <a:ahLst/>
              <a:cxnLst>
                <a:cxn ang="0">
                  <a:pos x="488" y="70"/>
                </a:cxn>
                <a:cxn ang="0">
                  <a:pos x="475" y="75"/>
                </a:cxn>
                <a:cxn ang="0">
                  <a:pos x="464" y="82"/>
                </a:cxn>
                <a:cxn ang="0">
                  <a:pos x="451" y="90"/>
                </a:cxn>
                <a:cxn ang="0">
                  <a:pos x="440" y="99"/>
                </a:cxn>
                <a:cxn ang="0">
                  <a:pos x="427" y="106"/>
                </a:cxn>
                <a:cxn ang="0">
                  <a:pos x="416" y="111"/>
                </a:cxn>
                <a:cxn ang="0">
                  <a:pos x="405" y="113"/>
                </a:cxn>
                <a:cxn ang="0">
                  <a:pos x="393" y="113"/>
                </a:cxn>
                <a:cxn ang="0">
                  <a:pos x="347" y="165"/>
                </a:cxn>
                <a:cxn ang="0">
                  <a:pos x="302" y="213"/>
                </a:cxn>
                <a:cxn ang="0">
                  <a:pos x="256" y="256"/>
                </a:cxn>
                <a:cxn ang="0">
                  <a:pos x="213" y="300"/>
                </a:cxn>
                <a:cxn ang="0">
                  <a:pos x="173" y="344"/>
                </a:cxn>
                <a:cxn ang="0">
                  <a:pos x="140" y="396"/>
                </a:cxn>
                <a:cxn ang="0">
                  <a:pos x="116" y="455"/>
                </a:cxn>
                <a:cxn ang="0">
                  <a:pos x="104" y="528"/>
                </a:cxn>
                <a:cxn ang="0">
                  <a:pos x="104" y="569"/>
                </a:cxn>
                <a:cxn ang="0">
                  <a:pos x="0" y="569"/>
                </a:cxn>
                <a:cxn ang="0">
                  <a:pos x="1" y="534"/>
                </a:cxn>
                <a:cxn ang="0">
                  <a:pos x="9" y="500"/>
                </a:cxn>
                <a:cxn ang="0">
                  <a:pos x="19" y="466"/>
                </a:cxn>
                <a:cxn ang="0">
                  <a:pos x="35" y="434"/>
                </a:cxn>
                <a:cxn ang="0">
                  <a:pos x="50" y="400"/>
                </a:cxn>
                <a:cxn ang="0">
                  <a:pos x="69" y="366"/>
                </a:cxn>
                <a:cxn ang="0">
                  <a:pos x="85" y="332"/>
                </a:cxn>
                <a:cxn ang="0">
                  <a:pos x="104" y="298"/>
                </a:cxn>
                <a:cxn ang="0">
                  <a:pos x="125" y="265"/>
                </a:cxn>
                <a:cxn ang="0">
                  <a:pos x="146" y="229"/>
                </a:cxn>
                <a:cxn ang="0">
                  <a:pos x="166" y="193"/>
                </a:cxn>
                <a:cxn ang="0">
                  <a:pos x="187" y="158"/>
                </a:cxn>
                <a:cxn ang="0">
                  <a:pos x="208" y="120"/>
                </a:cxn>
                <a:cxn ang="0">
                  <a:pos x="229" y="84"/>
                </a:cxn>
                <a:cxn ang="0">
                  <a:pos x="253" y="49"/>
                </a:cxn>
                <a:cxn ang="0">
                  <a:pos x="280" y="18"/>
                </a:cxn>
                <a:cxn ang="0">
                  <a:pos x="303" y="10"/>
                </a:cxn>
                <a:cxn ang="0">
                  <a:pos x="333" y="4"/>
                </a:cxn>
                <a:cxn ang="0">
                  <a:pos x="362" y="0"/>
                </a:cxn>
                <a:cxn ang="0">
                  <a:pos x="395" y="1"/>
                </a:cxn>
                <a:cxn ang="0">
                  <a:pos x="423" y="6"/>
                </a:cxn>
                <a:cxn ang="0">
                  <a:pos x="450" y="20"/>
                </a:cxn>
                <a:cxn ang="0">
                  <a:pos x="471" y="39"/>
                </a:cxn>
                <a:cxn ang="0">
                  <a:pos x="488" y="70"/>
                </a:cxn>
              </a:cxnLst>
              <a:rect l="0" t="0" r="r" b="b"/>
              <a:pathLst>
                <a:path w="488" h="569">
                  <a:moveTo>
                    <a:pt x="488" y="70"/>
                  </a:moveTo>
                  <a:lnTo>
                    <a:pt x="475" y="75"/>
                  </a:lnTo>
                  <a:lnTo>
                    <a:pt x="464" y="82"/>
                  </a:lnTo>
                  <a:lnTo>
                    <a:pt x="451" y="90"/>
                  </a:lnTo>
                  <a:lnTo>
                    <a:pt x="440" y="99"/>
                  </a:lnTo>
                  <a:lnTo>
                    <a:pt x="427" y="106"/>
                  </a:lnTo>
                  <a:lnTo>
                    <a:pt x="416" y="111"/>
                  </a:lnTo>
                  <a:lnTo>
                    <a:pt x="405" y="113"/>
                  </a:lnTo>
                  <a:lnTo>
                    <a:pt x="393" y="113"/>
                  </a:lnTo>
                  <a:lnTo>
                    <a:pt x="347" y="165"/>
                  </a:lnTo>
                  <a:lnTo>
                    <a:pt x="302" y="213"/>
                  </a:lnTo>
                  <a:lnTo>
                    <a:pt x="256" y="256"/>
                  </a:lnTo>
                  <a:lnTo>
                    <a:pt x="213" y="300"/>
                  </a:lnTo>
                  <a:lnTo>
                    <a:pt x="173" y="344"/>
                  </a:lnTo>
                  <a:lnTo>
                    <a:pt x="140" y="396"/>
                  </a:lnTo>
                  <a:lnTo>
                    <a:pt x="116" y="455"/>
                  </a:lnTo>
                  <a:lnTo>
                    <a:pt x="104" y="528"/>
                  </a:lnTo>
                  <a:lnTo>
                    <a:pt x="104" y="569"/>
                  </a:lnTo>
                  <a:lnTo>
                    <a:pt x="0" y="569"/>
                  </a:lnTo>
                  <a:lnTo>
                    <a:pt x="1" y="534"/>
                  </a:lnTo>
                  <a:lnTo>
                    <a:pt x="9" y="500"/>
                  </a:lnTo>
                  <a:lnTo>
                    <a:pt x="19" y="466"/>
                  </a:lnTo>
                  <a:lnTo>
                    <a:pt x="35" y="434"/>
                  </a:lnTo>
                  <a:lnTo>
                    <a:pt x="50" y="400"/>
                  </a:lnTo>
                  <a:lnTo>
                    <a:pt x="69" y="366"/>
                  </a:lnTo>
                  <a:lnTo>
                    <a:pt x="85" y="332"/>
                  </a:lnTo>
                  <a:lnTo>
                    <a:pt x="104" y="298"/>
                  </a:lnTo>
                  <a:lnTo>
                    <a:pt x="125" y="265"/>
                  </a:lnTo>
                  <a:lnTo>
                    <a:pt x="146" y="229"/>
                  </a:lnTo>
                  <a:lnTo>
                    <a:pt x="166" y="193"/>
                  </a:lnTo>
                  <a:lnTo>
                    <a:pt x="187" y="158"/>
                  </a:lnTo>
                  <a:lnTo>
                    <a:pt x="208" y="120"/>
                  </a:lnTo>
                  <a:lnTo>
                    <a:pt x="229" y="84"/>
                  </a:lnTo>
                  <a:lnTo>
                    <a:pt x="253" y="49"/>
                  </a:lnTo>
                  <a:lnTo>
                    <a:pt x="280" y="18"/>
                  </a:lnTo>
                  <a:lnTo>
                    <a:pt x="303" y="10"/>
                  </a:lnTo>
                  <a:lnTo>
                    <a:pt x="333" y="4"/>
                  </a:lnTo>
                  <a:lnTo>
                    <a:pt x="362" y="0"/>
                  </a:lnTo>
                  <a:lnTo>
                    <a:pt x="395" y="1"/>
                  </a:lnTo>
                  <a:lnTo>
                    <a:pt x="423" y="6"/>
                  </a:lnTo>
                  <a:lnTo>
                    <a:pt x="450" y="20"/>
                  </a:lnTo>
                  <a:lnTo>
                    <a:pt x="471" y="39"/>
                  </a:lnTo>
                  <a:lnTo>
                    <a:pt x="48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2"/>
            <p:cNvSpPr>
              <a:spLocks noChangeAspect="1"/>
            </p:cNvSpPr>
            <p:nvPr/>
          </p:nvSpPr>
          <p:spPr bwMode="auto">
            <a:xfrm rot="-3415759">
              <a:off x="2823" y="1085"/>
              <a:ext cx="182" cy="200"/>
            </a:xfrm>
            <a:custGeom>
              <a:avLst/>
              <a:gdLst/>
              <a:ahLst/>
              <a:cxnLst>
                <a:cxn ang="0">
                  <a:pos x="156" y="61"/>
                </a:cxn>
                <a:cxn ang="0">
                  <a:pos x="180" y="88"/>
                </a:cxn>
                <a:cxn ang="0">
                  <a:pos x="208" y="114"/>
                </a:cxn>
                <a:cxn ang="0">
                  <a:pos x="237" y="136"/>
                </a:cxn>
                <a:cxn ang="0">
                  <a:pos x="263" y="159"/>
                </a:cxn>
                <a:cxn ang="0">
                  <a:pos x="284" y="181"/>
                </a:cxn>
                <a:cxn ang="0">
                  <a:pos x="300" y="208"/>
                </a:cxn>
                <a:cxn ang="0">
                  <a:pos x="305" y="239"/>
                </a:cxn>
                <a:cxn ang="0">
                  <a:pos x="301" y="280"/>
                </a:cxn>
                <a:cxn ang="0">
                  <a:pos x="312" y="306"/>
                </a:cxn>
                <a:cxn ang="0">
                  <a:pos x="325" y="336"/>
                </a:cxn>
                <a:cxn ang="0">
                  <a:pos x="338" y="367"/>
                </a:cxn>
                <a:cxn ang="0">
                  <a:pos x="350" y="398"/>
                </a:cxn>
                <a:cxn ang="0">
                  <a:pos x="357" y="426"/>
                </a:cxn>
                <a:cxn ang="0">
                  <a:pos x="362" y="456"/>
                </a:cxn>
                <a:cxn ang="0">
                  <a:pos x="360" y="482"/>
                </a:cxn>
                <a:cxn ang="0">
                  <a:pos x="353" y="508"/>
                </a:cxn>
                <a:cxn ang="0">
                  <a:pos x="335" y="511"/>
                </a:cxn>
                <a:cxn ang="0">
                  <a:pos x="325" y="509"/>
                </a:cxn>
                <a:cxn ang="0">
                  <a:pos x="318" y="502"/>
                </a:cxn>
                <a:cxn ang="0">
                  <a:pos x="315" y="492"/>
                </a:cxn>
                <a:cxn ang="0">
                  <a:pos x="311" y="480"/>
                </a:cxn>
                <a:cxn ang="0">
                  <a:pos x="310" y="467"/>
                </a:cxn>
                <a:cxn ang="0">
                  <a:pos x="305" y="454"/>
                </a:cxn>
                <a:cxn ang="0">
                  <a:pos x="301" y="446"/>
                </a:cxn>
                <a:cxn ang="0">
                  <a:pos x="282" y="419"/>
                </a:cxn>
                <a:cxn ang="0">
                  <a:pos x="262" y="397"/>
                </a:cxn>
                <a:cxn ang="0">
                  <a:pos x="238" y="375"/>
                </a:cxn>
                <a:cxn ang="0">
                  <a:pos x="217" y="356"/>
                </a:cxn>
                <a:cxn ang="0">
                  <a:pos x="194" y="333"/>
                </a:cxn>
                <a:cxn ang="0">
                  <a:pos x="176" y="311"/>
                </a:cxn>
                <a:cxn ang="0">
                  <a:pos x="162" y="285"/>
                </a:cxn>
                <a:cxn ang="0">
                  <a:pos x="156" y="259"/>
                </a:cxn>
                <a:cxn ang="0">
                  <a:pos x="130" y="256"/>
                </a:cxn>
                <a:cxn ang="0">
                  <a:pos x="116" y="242"/>
                </a:cxn>
                <a:cxn ang="0">
                  <a:pos x="107" y="222"/>
                </a:cxn>
                <a:cxn ang="0">
                  <a:pos x="103" y="199"/>
                </a:cxn>
                <a:cxn ang="0">
                  <a:pos x="96" y="177"/>
                </a:cxn>
                <a:cxn ang="0">
                  <a:pos x="87" y="163"/>
                </a:cxn>
                <a:cxn ang="0">
                  <a:pos x="69" y="157"/>
                </a:cxn>
                <a:cxn ang="0">
                  <a:pos x="42" y="166"/>
                </a:cxn>
                <a:cxn ang="0">
                  <a:pos x="27" y="154"/>
                </a:cxn>
                <a:cxn ang="0">
                  <a:pos x="17" y="142"/>
                </a:cxn>
                <a:cxn ang="0">
                  <a:pos x="9" y="126"/>
                </a:cxn>
                <a:cxn ang="0">
                  <a:pos x="4" y="111"/>
                </a:cxn>
                <a:cxn ang="0">
                  <a:pos x="0" y="91"/>
                </a:cxn>
                <a:cxn ang="0">
                  <a:pos x="0" y="74"/>
                </a:cxn>
                <a:cxn ang="0">
                  <a:pos x="0" y="56"/>
                </a:cxn>
                <a:cxn ang="0">
                  <a:pos x="0" y="40"/>
                </a:cxn>
                <a:cxn ang="0">
                  <a:pos x="42" y="0"/>
                </a:cxn>
                <a:cxn ang="0">
                  <a:pos x="54" y="8"/>
                </a:cxn>
                <a:cxn ang="0">
                  <a:pos x="65" y="21"/>
                </a:cxn>
                <a:cxn ang="0">
                  <a:pos x="78" y="33"/>
                </a:cxn>
                <a:cxn ang="0">
                  <a:pos x="90" y="46"/>
                </a:cxn>
                <a:cxn ang="0">
                  <a:pos x="103" y="56"/>
                </a:cxn>
                <a:cxn ang="0">
                  <a:pos x="120" y="63"/>
                </a:cxn>
                <a:cxn ang="0">
                  <a:pos x="137" y="64"/>
                </a:cxn>
                <a:cxn ang="0">
                  <a:pos x="156" y="61"/>
                </a:cxn>
              </a:cxnLst>
              <a:rect l="0" t="0" r="r" b="b"/>
              <a:pathLst>
                <a:path w="362" h="511">
                  <a:moveTo>
                    <a:pt x="156" y="61"/>
                  </a:moveTo>
                  <a:lnTo>
                    <a:pt x="180" y="88"/>
                  </a:lnTo>
                  <a:lnTo>
                    <a:pt x="208" y="114"/>
                  </a:lnTo>
                  <a:lnTo>
                    <a:pt x="237" y="136"/>
                  </a:lnTo>
                  <a:lnTo>
                    <a:pt x="263" y="159"/>
                  </a:lnTo>
                  <a:lnTo>
                    <a:pt x="284" y="181"/>
                  </a:lnTo>
                  <a:lnTo>
                    <a:pt x="300" y="208"/>
                  </a:lnTo>
                  <a:lnTo>
                    <a:pt x="305" y="239"/>
                  </a:lnTo>
                  <a:lnTo>
                    <a:pt x="301" y="280"/>
                  </a:lnTo>
                  <a:lnTo>
                    <a:pt x="312" y="306"/>
                  </a:lnTo>
                  <a:lnTo>
                    <a:pt x="325" y="336"/>
                  </a:lnTo>
                  <a:lnTo>
                    <a:pt x="338" y="367"/>
                  </a:lnTo>
                  <a:lnTo>
                    <a:pt x="350" y="398"/>
                  </a:lnTo>
                  <a:lnTo>
                    <a:pt x="357" y="426"/>
                  </a:lnTo>
                  <a:lnTo>
                    <a:pt x="362" y="456"/>
                  </a:lnTo>
                  <a:lnTo>
                    <a:pt x="360" y="482"/>
                  </a:lnTo>
                  <a:lnTo>
                    <a:pt x="353" y="508"/>
                  </a:lnTo>
                  <a:lnTo>
                    <a:pt x="335" y="511"/>
                  </a:lnTo>
                  <a:lnTo>
                    <a:pt x="325" y="509"/>
                  </a:lnTo>
                  <a:lnTo>
                    <a:pt x="318" y="502"/>
                  </a:lnTo>
                  <a:lnTo>
                    <a:pt x="315" y="492"/>
                  </a:lnTo>
                  <a:lnTo>
                    <a:pt x="311" y="480"/>
                  </a:lnTo>
                  <a:lnTo>
                    <a:pt x="310" y="467"/>
                  </a:lnTo>
                  <a:lnTo>
                    <a:pt x="305" y="454"/>
                  </a:lnTo>
                  <a:lnTo>
                    <a:pt x="301" y="446"/>
                  </a:lnTo>
                  <a:lnTo>
                    <a:pt x="282" y="419"/>
                  </a:lnTo>
                  <a:lnTo>
                    <a:pt x="262" y="397"/>
                  </a:lnTo>
                  <a:lnTo>
                    <a:pt x="238" y="375"/>
                  </a:lnTo>
                  <a:lnTo>
                    <a:pt x="217" y="356"/>
                  </a:lnTo>
                  <a:lnTo>
                    <a:pt x="194" y="333"/>
                  </a:lnTo>
                  <a:lnTo>
                    <a:pt x="176" y="311"/>
                  </a:lnTo>
                  <a:lnTo>
                    <a:pt x="162" y="285"/>
                  </a:lnTo>
                  <a:lnTo>
                    <a:pt x="156" y="259"/>
                  </a:lnTo>
                  <a:lnTo>
                    <a:pt x="130" y="256"/>
                  </a:lnTo>
                  <a:lnTo>
                    <a:pt x="116" y="242"/>
                  </a:lnTo>
                  <a:lnTo>
                    <a:pt x="107" y="222"/>
                  </a:lnTo>
                  <a:lnTo>
                    <a:pt x="103" y="199"/>
                  </a:lnTo>
                  <a:lnTo>
                    <a:pt x="96" y="177"/>
                  </a:lnTo>
                  <a:lnTo>
                    <a:pt x="87" y="163"/>
                  </a:lnTo>
                  <a:lnTo>
                    <a:pt x="69" y="157"/>
                  </a:lnTo>
                  <a:lnTo>
                    <a:pt x="42" y="166"/>
                  </a:lnTo>
                  <a:lnTo>
                    <a:pt x="27" y="154"/>
                  </a:lnTo>
                  <a:lnTo>
                    <a:pt x="17" y="142"/>
                  </a:lnTo>
                  <a:lnTo>
                    <a:pt x="9" y="126"/>
                  </a:lnTo>
                  <a:lnTo>
                    <a:pt x="4" y="111"/>
                  </a:lnTo>
                  <a:lnTo>
                    <a:pt x="0" y="91"/>
                  </a:lnTo>
                  <a:lnTo>
                    <a:pt x="0" y="74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42" y="0"/>
                  </a:lnTo>
                  <a:lnTo>
                    <a:pt x="54" y="8"/>
                  </a:lnTo>
                  <a:lnTo>
                    <a:pt x="65" y="21"/>
                  </a:lnTo>
                  <a:lnTo>
                    <a:pt x="78" y="33"/>
                  </a:lnTo>
                  <a:lnTo>
                    <a:pt x="90" y="46"/>
                  </a:lnTo>
                  <a:lnTo>
                    <a:pt x="103" y="56"/>
                  </a:lnTo>
                  <a:lnTo>
                    <a:pt x="120" y="63"/>
                  </a:lnTo>
                  <a:lnTo>
                    <a:pt x="137" y="64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3"/>
            <p:cNvSpPr>
              <a:spLocks noChangeAspect="1"/>
            </p:cNvSpPr>
            <p:nvPr/>
          </p:nvSpPr>
          <p:spPr bwMode="auto">
            <a:xfrm>
              <a:off x="2362" y="1205"/>
              <a:ext cx="328" cy="447"/>
            </a:xfrm>
            <a:custGeom>
              <a:avLst/>
              <a:gdLst/>
              <a:ahLst/>
              <a:cxnLst>
                <a:cxn ang="0">
                  <a:pos x="587" y="0"/>
                </a:cxn>
                <a:cxn ang="0">
                  <a:pos x="575" y="5"/>
                </a:cxn>
                <a:cxn ang="0">
                  <a:pos x="562" y="12"/>
                </a:cxn>
                <a:cxn ang="0">
                  <a:pos x="548" y="19"/>
                </a:cxn>
                <a:cxn ang="0">
                  <a:pos x="535" y="26"/>
                </a:cxn>
                <a:cxn ang="0">
                  <a:pos x="521" y="32"/>
                </a:cxn>
                <a:cxn ang="0">
                  <a:pos x="507" y="41"/>
                </a:cxn>
                <a:cxn ang="0">
                  <a:pos x="495" y="49"/>
                </a:cxn>
                <a:cxn ang="0">
                  <a:pos x="483" y="62"/>
                </a:cxn>
                <a:cxn ang="0">
                  <a:pos x="512" y="52"/>
                </a:cxn>
                <a:cxn ang="0">
                  <a:pos x="544" y="48"/>
                </a:cxn>
                <a:cxn ang="0">
                  <a:pos x="578" y="48"/>
                </a:cxn>
                <a:cxn ang="0">
                  <a:pos x="613" y="52"/>
                </a:cxn>
                <a:cxn ang="0">
                  <a:pos x="647" y="60"/>
                </a:cxn>
                <a:cxn ang="0">
                  <a:pos x="682" y="74"/>
                </a:cxn>
                <a:cxn ang="0">
                  <a:pos x="714" y="91"/>
                </a:cxn>
                <a:cxn ang="0">
                  <a:pos x="744" y="114"/>
                </a:cxn>
                <a:cxn ang="0">
                  <a:pos x="797" y="187"/>
                </a:cxn>
                <a:cxn ang="0">
                  <a:pos x="838" y="269"/>
                </a:cxn>
                <a:cxn ang="0">
                  <a:pos x="866" y="356"/>
                </a:cxn>
                <a:cxn ang="0">
                  <a:pos x="886" y="449"/>
                </a:cxn>
                <a:cxn ang="0">
                  <a:pos x="894" y="545"/>
                </a:cxn>
                <a:cxn ang="0">
                  <a:pos x="897" y="643"/>
                </a:cxn>
                <a:cxn ang="0">
                  <a:pos x="894" y="742"/>
                </a:cxn>
                <a:cxn ang="0">
                  <a:pos x="888" y="840"/>
                </a:cxn>
                <a:cxn ang="0">
                  <a:pos x="866" y="933"/>
                </a:cxn>
                <a:cxn ang="0">
                  <a:pos x="842" y="1027"/>
                </a:cxn>
                <a:cxn ang="0">
                  <a:pos x="811" y="1119"/>
                </a:cxn>
                <a:cxn ang="0">
                  <a:pos x="776" y="1209"/>
                </a:cxn>
                <a:cxn ang="0">
                  <a:pos x="728" y="1291"/>
                </a:cxn>
                <a:cxn ang="0">
                  <a:pos x="670" y="1365"/>
                </a:cxn>
                <a:cxn ang="0">
                  <a:pos x="600" y="1430"/>
                </a:cxn>
                <a:cxn ang="0">
                  <a:pos x="516" y="1485"/>
                </a:cxn>
                <a:cxn ang="0">
                  <a:pos x="465" y="1502"/>
                </a:cxn>
                <a:cxn ang="0">
                  <a:pos x="416" y="1510"/>
                </a:cxn>
                <a:cxn ang="0">
                  <a:pos x="367" y="1509"/>
                </a:cxn>
                <a:cxn ang="0">
                  <a:pos x="322" y="1502"/>
                </a:cxn>
                <a:cxn ang="0">
                  <a:pos x="275" y="1485"/>
                </a:cxn>
                <a:cxn ang="0">
                  <a:pos x="232" y="1465"/>
                </a:cxn>
                <a:cxn ang="0">
                  <a:pos x="189" y="1440"/>
                </a:cxn>
                <a:cxn ang="0">
                  <a:pos x="151" y="1412"/>
                </a:cxn>
                <a:cxn ang="0">
                  <a:pos x="71" y="1308"/>
                </a:cxn>
                <a:cxn ang="0">
                  <a:pos x="23" y="1192"/>
                </a:cxn>
                <a:cxn ang="0">
                  <a:pos x="1" y="1064"/>
                </a:cxn>
                <a:cxn ang="0">
                  <a:pos x="0" y="932"/>
                </a:cxn>
                <a:cxn ang="0">
                  <a:pos x="12" y="795"/>
                </a:cxn>
                <a:cxn ang="0">
                  <a:pos x="36" y="661"/>
                </a:cxn>
                <a:cxn ang="0">
                  <a:pos x="63" y="533"/>
                </a:cxn>
                <a:cxn ang="0">
                  <a:pos x="90" y="415"/>
                </a:cxn>
                <a:cxn ang="0">
                  <a:pos x="123" y="336"/>
                </a:cxn>
                <a:cxn ang="0">
                  <a:pos x="167" y="262"/>
                </a:cxn>
                <a:cxn ang="0">
                  <a:pos x="219" y="191"/>
                </a:cxn>
                <a:cxn ang="0">
                  <a:pos x="279" y="129"/>
                </a:cxn>
                <a:cxn ang="0">
                  <a:pos x="346" y="76"/>
                </a:cxn>
                <a:cxn ang="0">
                  <a:pos x="420" y="35"/>
                </a:cxn>
                <a:cxn ang="0">
                  <a:pos x="499" y="8"/>
                </a:cxn>
                <a:cxn ang="0">
                  <a:pos x="587" y="0"/>
                </a:cxn>
              </a:cxnLst>
              <a:rect l="0" t="0" r="r" b="b"/>
              <a:pathLst>
                <a:path w="897" h="1510">
                  <a:moveTo>
                    <a:pt x="587" y="0"/>
                  </a:moveTo>
                  <a:lnTo>
                    <a:pt x="575" y="5"/>
                  </a:lnTo>
                  <a:lnTo>
                    <a:pt x="562" y="12"/>
                  </a:lnTo>
                  <a:lnTo>
                    <a:pt x="548" y="19"/>
                  </a:lnTo>
                  <a:lnTo>
                    <a:pt x="535" y="26"/>
                  </a:lnTo>
                  <a:lnTo>
                    <a:pt x="521" y="32"/>
                  </a:lnTo>
                  <a:lnTo>
                    <a:pt x="507" y="41"/>
                  </a:lnTo>
                  <a:lnTo>
                    <a:pt x="495" y="49"/>
                  </a:lnTo>
                  <a:lnTo>
                    <a:pt x="483" y="62"/>
                  </a:lnTo>
                  <a:lnTo>
                    <a:pt x="512" y="52"/>
                  </a:lnTo>
                  <a:lnTo>
                    <a:pt x="544" y="48"/>
                  </a:lnTo>
                  <a:lnTo>
                    <a:pt x="578" y="48"/>
                  </a:lnTo>
                  <a:lnTo>
                    <a:pt x="613" y="52"/>
                  </a:lnTo>
                  <a:lnTo>
                    <a:pt x="647" y="60"/>
                  </a:lnTo>
                  <a:lnTo>
                    <a:pt x="682" y="74"/>
                  </a:lnTo>
                  <a:lnTo>
                    <a:pt x="714" y="91"/>
                  </a:lnTo>
                  <a:lnTo>
                    <a:pt x="744" y="114"/>
                  </a:lnTo>
                  <a:lnTo>
                    <a:pt x="797" y="187"/>
                  </a:lnTo>
                  <a:lnTo>
                    <a:pt x="838" y="269"/>
                  </a:lnTo>
                  <a:lnTo>
                    <a:pt x="866" y="356"/>
                  </a:lnTo>
                  <a:lnTo>
                    <a:pt x="886" y="449"/>
                  </a:lnTo>
                  <a:lnTo>
                    <a:pt x="894" y="545"/>
                  </a:lnTo>
                  <a:lnTo>
                    <a:pt x="897" y="643"/>
                  </a:lnTo>
                  <a:lnTo>
                    <a:pt x="894" y="742"/>
                  </a:lnTo>
                  <a:lnTo>
                    <a:pt x="888" y="840"/>
                  </a:lnTo>
                  <a:lnTo>
                    <a:pt x="866" y="933"/>
                  </a:lnTo>
                  <a:lnTo>
                    <a:pt x="842" y="1027"/>
                  </a:lnTo>
                  <a:lnTo>
                    <a:pt x="811" y="1119"/>
                  </a:lnTo>
                  <a:lnTo>
                    <a:pt x="776" y="1209"/>
                  </a:lnTo>
                  <a:lnTo>
                    <a:pt x="728" y="1291"/>
                  </a:lnTo>
                  <a:lnTo>
                    <a:pt x="670" y="1365"/>
                  </a:lnTo>
                  <a:lnTo>
                    <a:pt x="600" y="1430"/>
                  </a:lnTo>
                  <a:lnTo>
                    <a:pt x="516" y="1485"/>
                  </a:lnTo>
                  <a:lnTo>
                    <a:pt x="465" y="1502"/>
                  </a:lnTo>
                  <a:lnTo>
                    <a:pt x="416" y="1510"/>
                  </a:lnTo>
                  <a:lnTo>
                    <a:pt x="367" y="1509"/>
                  </a:lnTo>
                  <a:lnTo>
                    <a:pt x="322" y="1502"/>
                  </a:lnTo>
                  <a:lnTo>
                    <a:pt x="275" y="1485"/>
                  </a:lnTo>
                  <a:lnTo>
                    <a:pt x="232" y="1465"/>
                  </a:lnTo>
                  <a:lnTo>
                    <a:pt x="189" y="1440"/>
                  </a:lnTo>
                  <a:lnTo>
                    <a:pt x="151" y="1412"/>
                  </a:lnTo>
                  <a:lnTo>
                    <a:pt x="71" y="1308"/>
                  </a:lnTo>
                  <a:lnTo>
                    <a:pt x="23" y="1192"/>
                  </a:lnTo>
                  <a:lnTo>
                    <a:pt x="1" y="1064"/>
                  </a:lnTo>
                  <a:lnTo>
                    <a:pt x="0" y="932"/>
                  </a:lnTo>
                  <a:lnTo>
                    <a:pt x="12" y="795"/>
                  </a:lnTo>
                  <a:lnTo>
                    <a:pt x="36" y="661"/>
                  </a:lnTo>
                  <a:lnTo>
                    <a:pt x="63" y="533"/>
                  </a:lnTo>
                  <a:lnTo>
                    <a:pt x="90" y="415"/>
                  </a:lnTo>
                  <a:lnTo>
                    <a:pt x="123" y="336"/>
                  </a:lnTo>
                  <a:lnTo>
                    <a:pt x="167" y="262"/>
                  </a:lnTo>
                  <a:lnTo>
                    <a:pt x="219" y="191"/>
                  </a:lnTo>
                  <a:lnTo>
                    <a:pt x="279" y="129"/>
                  </a:lnTo>
                  <a:lnTo>
                    <a:pt x="346" y="76"/>
                  </a:lnTo>
                  <a:lnTo>
                    <a:pt x="420" y="35"/>
                  </a:lnTo>
                  <a:lnTo>
                    <a:pt x="499" y="8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4"/>
            <p:cNvSpPr>
              <a:spLocks noChangeAspect="1"/>
            </p:cNvSpPr>
            <p:nvPr/>
          </p:nvSpPr>
          <p:spPr bwMode="auto">
            <a:xfrm>
              <a:off x="2497" y="1240"/>
              <a:ext cx="573" cy="860"/>
            </a:xfrm>
            <a:custGeom>
              <a:avLst/>
              <a:gdLst/>
              <a:ahLst/>
              <a:cxnLst>
                <a:cxn ang="0">
                  <a:pos x="1563" y="449"/>
                </a:cxn>
                <a:cxn ang="0">
                  <a:pos x="1539" y="751"/>
                </a:cxn>
                <a:cxn ang="0">
                  <a:pos x="1459" y="1031"/>
                </a:cxn>
                <a:cxn ang="0">
                  <a:pos x="1309" y="1279"/>
                </a:cxn>
                <a:cxn ang="0">
                  <a:pos x="1171" y="1397"/>
                </a:cxn>
                <a:cxn ang="0">
                  <a:pos x="1098" y="1410"/>
                </a:cxn>
                <a:cxn ang="0">
                  <a:pos x="1023" y="1410"/>
                </a:cxn>
                <a:cxn ang="0">
                  <a:pos x="960" y="1391"/>
                </a:cxn>
                <a:cxn ang="0">
                  <a:pos x="908" y="1362"/>
                </a:cxn>
                <a:cxn ang="0">
                  <a:pos x="860" y="1324"/>
                </a:cxn>
                <a:cxn ang="0">
                  <a:pos x="820" y="1280"/>
                </a:cxn>
                <a:cxn ang="0">
                  <a:pos x="790" y="1232"/>
                </a:cxn>
                <a:cxn ang="0">
                  <a:pos x="798" y="1346"/>
                </a:cxn>
                <a:cxn ang="0">
                  <a:pos x="873" y="1631"/>
                </a:cxn>
                <a:cxn ang="0">
                  <a:pos x="925" y="1915"/>
                </a:cxn>
                <a:cxn ang="0">
                  <a:pos x="887" y="2195"/>
                </a:cxn>
                <a:cxn ang="0">
                  <a:pos x="801" y="2344"/>
                </a:cxn>
                <a:cxn ang="0">
                  <a:pos x="778" y="2363"/>
                </a:cxn>
                <a:cxn ang="0">
                  <a:pos x="753" y="2380"/>
                </a:cxn>
                <a:cxn ang="0">
                  <a:pos x="728" y="2399"/>
                </a:cxn>
                <a:cxn ang="0">
                  <a:pos x="701" y="2449"/>
                </a:cxn>
                <a:cxn ang="0">
                  <a:pos x="657" y="2519"/>
                </a:cxn>
                <a:cxn ang="0">
                  <a:pos x="597" y="2582"/>
                </a:cxn>
                <a:cxn ang="0">
                  <a:pos x="525" y="2633"/>
                </a:cxn>
                <a:cxn ang="0">
                  <a:pos x="434" y="2660"/>
                </a:cxn>
                <a:cxn ang="0">
                  <a:pos x="330" y="2658"/>
                </a:cxn>
                <a:cxn ang="0">
                  <a:pos x="233" y="2632"/>
                </a:cxn>
                <a:cxn ang="0">
                  <a:pos x="144" y="2577"/>
                </a:cxn>
                <a:cxn ang="0">
                  <a:pos x="81" y="2489"/>
                </a:cxn>
                <a:cxn ang="0">
                  <a:pos x="43" y="2387"/>
                </a:cxn>
                <a:cxn ang="0">
                  <a:pos x="16" y="2280"/>
                </a:cxn>
                <a:cxn ang="0">
                  <a:pos x="2" y="2174"/>
                </a:cxn>
                <a:cxn ang="0">
                  <a:pos x="31" y="2092"/>
                </a:cxn>
                <a:cxn ang="0">
                  <a:pos x="72" y="2197"/>
                </a:cxn>
                <a:cxn ang="0">
                  <a:pos x="137" y="2309"/>
                </a:cxn>
                <a:cxn ang="0">
                  <a:pos x="228" y="2402"/>
                </a:cxn>
                <a:cxn ang="0">
                  <a:pos x="353" y="2456"/>
                </a:cxn>
                <a:cxn ang="0">
                  <a:pos x="455" y="2439"/>
                </a:cxn>
                <a:cxn ang="0">
                  <a:pos x="549" y="2426"/>
                </a:cxn>
                <a:cxn ang="0">
                  <a:pos x="635" y="2398"/>
                </a:cxn>
                <a:cxn ang="0">
                  <a:pos x="716" y="2342"/>
                </a:cxn>
                <a:cxn ang="0">
                  <a:pos x="846" y="2036"/>
                </a:cxn>
                <a:cxn ang="0">
                  <a:pos x="820" y="1711"/>
                </a:cxn>
                <a:cxn ang="0">
                  <a:pos x="735" y="1376"/>
                </a:cxn>
                <a:cxn ang="0">
                  <a:pos x="685" y="1043"/>
                </a:cxn>
                <a:cxn ang="0">
                  <a:pos x="708" y="804"/>
                </a:cxn>
                <a:cxn ang="0">
                  <a:pos x="752" y="570"/>
                </a:cxn>
                <a:cxn ang="0">
                  <a:pos x="815" y="344"/>
                </a:cxn>
                <a:cxn ang="0">
                  <a:pos x="903" y="130"/>
                </a:cxn>
                <a:cxn ang="0">
                  <a:pos x="1010" y="71"/>
                </a:cxn>
                <a:cxn ang="0">
                  <a:pos x="1130" y="20"/>
                </a:cxn>
                <a:cxn ang="0">
                  <a:pos x="1254" y="0"/>
                </a:cxn>
                <a:cxn ang="0">
                  <a:pos x="1380" y="37"/>
                </a:cxn>
                <a:cxn ang="0">
                  <a:pos x="1446" y="86"/>
                </a:cxn>
                <a:cxn ang="0">
                  <a:pos x="1487" y="154"/>
                </a:cxn>
                <a:cxn ang="0">
                  <a:pos x="1518" y="227"/>
                </a:cxn>
                <a:cxn ang="0">
                  <a:pos x="1558" y="296"/>
                </a:cxn>
              </a:cxnLst>
              <a:rect l="0" t="0" r="r" b="b"/>
              <a:pathLst>
                <a:path w="1563" h="2664">
                  <a:moveTo>
                    <a:pt x="1558" y="296"/>
                  </a:moveTo>
                  <a:lnTo>
                    <a:pt x="1563" y="449"/>
                  </a:lnTo>
                  <a:lnTo>
                    <a:pt x="1558" y="603"/>
                  </a:lnTo>
                  <a:lnTo>
                    <a:pt x="1539" y="751"/>
                  </a:lnTo>
                  <a:lnTo>
                    <a:pt x="1508" y="896"/>
                  </a:lnTo>
                  <a:lnTo>
                    <a:pt x="1459" y="1031"/>
                  </a:lnTo>
                  <a:lnTo>
                    <a:pt x="1394" y="1160"/>
                  </a:lnTo>
                  <a:lnTo>
                    <a:pt x="1309" y="1279"/>
                  </a:lnTo>
                  <a:lnTo>
                    <a:pt x="1204" y="1387"/>
                  </a:lnTo>
                  <a:lnTo>
                    <a:pt x="1171" y="1397"/>
                  </a:lnTo>
                  <a:lnTo>
                    <a:pt x="1134" y="1405"/>
                  </a:lnTo>
                  <a:lnTo>
                    <a:pt x="1098" y="1410"/>
                  </a:lnTo>
                  <a:lnTo>
                    <a:pt x="1061" y="1412"/>
                  </a:lnTo>
                  <a:lnTo>
                    <a:pt x="1023" y="1410"/>
                  </a:lnTo>
                  <a:lnTo>
                    <a:pt x="991" y="1402"/>
                  </a:lnTo>
                  <a:lnTo>
                    <a:pt x="960" y="1391"/>
                  </a:lnTo>
                  <a:lnTo>
                    <a:pt x="934" y="1376"/>
                  </a:lnTo>
                  <a:lnTo>
                    <a:pt x="908" y="1362"/>
                  </a:lnTo>
                  <a:lnTo>
                    <a:pt x="882" y="1345"/>
                  </a:lnTo>
                  <a:lnTo>
                    <a:pt x="860" y="1324"/>
                  </a:lnTo>
                  <a:lnTo>
                    <a:pt x="840" y="1304"/>
                  </a:lnTo>
                  <a:lnTo>
                    <a:pt x="820" y="1280"/>
                  </a:lnTo>
                  <a:lnTo>
                    <a:pt x="805" y="1256"/>
                  </a:lnTo>
                  <a:lnTo>
                    <a:pt x="790" y="1232"/>
                  </a:lnTo>
                  <a:lnTo>
                    <a:pt x="778" y="1210"/>
                  </a:lnTo>
                  <a:lnTo>
                    <a:pt x="798" y="1346"/>
                  </a:lnTo>
                  <a:lnTo>
                    <a:pt x="833" y="1487"/>
                  </a:lnTo>
                  <a:lnTo>
                    <a:pt x="873" y="1631"/>
                  </a:lnTo>
                  <a:lnTo>
                    <a:pt x="906" y="1774"/>
                  </a:lnTo>
                  <a:lnTo>
                    <a:pt x="925" y="1915"/>
                  </a:lnTo>
                  <a:lnTo>
                    <a:pt x="922" y="2057"/>
                  </a:lnTo>
                  <a:lnTo>
                    <a:pt x="887" y="2195"/>
                  </a:lnTo>
                  <a:lnTo>
                    <a:pt x="811" y="2332"/>
                  </a:lnTo>
                  <a:lnTo>
                    <a:pt x="801" y="2344"/>
                  </a:lnTo>
                  <a:lnTo>
                    <a:pt x="791" y="2354"/>
                  </a:lnTo>
                  <a:lnTo>
                    <a:pt x="778" y="2363"/>
                  </a:lnTo>
                  <a:lnTo>
                    <a:pt x="767" y="2372"/>
                  </a:lnTo>
                  <a:lnTo>
                    <a:pt x="753" y="2380"/>
                  </a:lnTo>
                  <a:lnTo>
                    <a:pt x="740" y="2389"/>
                  </a:lnTo>
                  <a:lnTo>
                    <a:pt x="728" y="2399"/>
                  </a:lnTo>
                  <a:lnTo>
                    <a:pt x="716" y="2415"/>
                  </a:lnTo>
                  <a:lnTo>
                    <a:pt x="701" y="2449"/>
                  </a:lnTo>
                  <a:lnTo>
                    <a:pt x="681" y="2485"/>
                  </a:lnTo>
                  <a:lnTo>
                    <a:pt x="657" y="2519"/>
                  </a:lnTo>
                  <a:lnTo>
                    <a:pt x="629" y="2553"/>
                  </a:lnTo>
                  <a:lnTo>
                    <a:pt x="597" y="2582"/>
                  </a:lnTo>
                  <a:lnTo>
                    <a:pt x="563" y="2610"/>
                  </a:lnTo>
                  <a:lnTo>
                    <a:pt x="525" y="2633"/>
                  </a:lnTo>
                  <a:lnTo>
                    <a:pt x="489" y="2653"/>
                  </a:lnTo>
                  <a:lnTo>
                    <a:pt x="434" y="2660"/>
                  </a:lnTo>
                  <a:lnTo>
                    <a:pt x="380" y="2664"/>
                  </a:lnTo>
                  <a:lnTo>
                    <a:pt x="330" y="2658"/>
                  </a:lnTo>
                  <a:lnTo>
                    <a:pt x="280" y="2650"/>
                  </a:lnTo>
                  <a:lnTo>
                    <a:pt x="233" y="2632"/>
                  </a:lnTo>
                  <a:lnTo>
                    <a:pt x="188" y="2608"/>
                  </a:lnTo>
                  <a:lnTo>
                    <a:pt x="144" y="2577"/>
                  </a:lnTo>
                  <a:lnTo>
                    <a:pt x="105" y="2539"/>
                  </a:lnTo>
                  <a:lnTo>
                    <a:pt x="81" y="2489"/>
                  </a:lnTo>
                  <a:lnTo>
                    <a:pt x="61" y="2440"/>
                  </a:lnTo>
                  <a:lnTo>
                    <a:pt x="43" y="2387"/>
                  </a:lnTo>
                  <a:lnTo>
                    <a:pt x="29" y="2334"/>
                  </a:lnTo>
                  <a:lnTo>
                    <a:pt x="16" y="2280"/>
                  </a:lnTo>
                  <a:lnTo>
                    <a:pt x="7" y="2226"/>
                  </a:lnTo>
                  <a:lnTo>
                    <a:pt x="2" y="2174"/>
                  </a:lnTo>
                  <a:lnTo>
                    <a:pt x="0" y="2123"/>
                  </a:lnTo>
                  <a:lnTo>
                    <a:pt x="31" y="2092"/>
                  </a:lnTo>
                  <a:lnTo>
                    <a:pt x="48" y="2142"/>
                  </a:lnTo>
                  <a:lnTo>
                    <a:pt x="72" y="2197"/>
                  </a:lnTo>
                  <a:lnTo>
                    <a:pt x="102" y="2253"/>
                  </a:lnTo>
                  <a:lnTo>
                    <a:pt x="137" y="2309"/>
                  </a:lnTo>
                  <a:lnTo>
                    <a:pt x="178" y="2358"/>
                  </a:lnTo>
                  <a:lnTo>
                    <a:pt x="228" y="2402"/>
                  </a:lnTo>
                  <a:lnTo>
                    <a:pt x="286" y="2434"/>
                  </a:lnTo>
                  <a:lnTo>
                    <a:pt x="353" y="2456"/>
                  </a:lnTo>
                  <a:lnTo>
                    <a:pt x="404" y="2444"/>
                  </a:lnTo>
                  <a:lnTo>
                    <a:pt x="455" y="2439"/>
                  </a:lnTo>
                  <a:lnTo>
                    <a:pt x="503" y="2432"/>
                  </a:lnTo>
                  <a:lnTo>
                    <a:pt x="549" y="2426"/>
                  </a:lnTo>
                  <a:lnTo>
                    <a:pt x="593" y="2413"/>
                  </a:lnTo>
                  <a:lnTo>
                    <a:pt x="635" y="2398"/>
                  </a:lnTo>
                  <a:lnTo>
                    <a:pt x="676" y="2374"/>
                  </a:lnTo>
                  <a:lnTo>
                    <a:pt x="716" y="2342"/>
                  </a:lnTo>
                  <a:lnTo>
                    <a:pt x="806" y="2192"/>
                  </a:lnTo>
                  <a:lnTo>
                    <a:pt x="846" y="2036"/>
                  </a:lnTo>
                  <a:lnTo>
                    <a:pt x="846" y="1876"/>
                  </a:lnTo>
                  <a:lnTo>
                    <a:pt x="820" y="1711"/>
                  </a:lnTo>
                  <a:lnTo>
                    <a:pt x="778" y="1543"/>
                  </a:lnTo>
                  <a:lnTo>
                    <a:pt x="735" y="1376"/>
                  </a:lnTo>
                  <a:lnTo>
                    <a:pt x="700" y="1207"/>
                  </a:lnTo>
                  <a:lnTo>
                    <a:pt x="685" y="1043"/>
                  </a:lnTo>
                  <a:lnTo>
                    <a:pt x="694" y="922"/>
                  </a:lnTo>
                  <a:lnTo>
                    <a:pt x="708" y="804"/>
                  </a:lnTo>
                  <a:lnTo>
                    <a:pt x="726" y="686"/>
                  </a:lnTo>
                  <a:lnTo>
                    <a:pt x="752" y="570"/>
                  </a:lnTo>
                  <a:lnTo>
                    <a:pt x="780" y="455"/>
                  </a:lnTo>
                  <a:lnTo>
                    <a:pt x="815" y="344"/>
                  </a:lnTo>
                  <a:lnTo>
                    <a:pt x="856" y="234"/>
                  </a:lnTo>
                  <a:lnTo>
                    <a:pt x="903" y="130"/>
                  </a:lnTo>
                  <a:lnTo>
                    <a:pt x="954" y="100"/>
                  </a:lnTo>
                  <a:lnTo>
                    <a:pt x="1010" y="71"/>
                  </a:lnTo>
                  <a:lnTo>
                    <a:pt x="1068" y="42"/>
                  </a:lnTo>
                  <a:lnTo>
                    <a:pt x="1130" y="20"/>
                  </a:lnTo>
                  <a:lnTo>
                    <a:pt x="1190" y="4"/>
                  </a:lnTo>
                  <a:lnTo>
                    <a:pt x="1254" y="0"/>
                  </a:lnTo>
                  <a:lnTo>
                    <a:pt x="1317" y="10"/>
                  </a:lnTo>
                  <a:lnTo>
                    <a:pt x="1380" y="37"/>
                  </a:lnTo>
                  <a:lnTo>
                    <a:pt x="1417" y="58"/>
                  </a:lnTo>
                  <a:lnTo>
                    <a:pt x="1446" y="86"/>
                  </a:lnTo>
                  <a:lnTo>
                    <a:pt x="1469" y="117"/>
                  </a:lnTo>
                  <a:lnTo>
                    <a:pt x="1487" y="154"/>
                  </a:lnTo>
                  <a:lnTo>
                    <a:pt x="1503" y="189"/>
                  </a:lnTo>
                  <a:lnTo>
                    <a:pt x="1518" y="227"/>
                  </a:lnTo>
                  <a:lnTo>
                    <a:pt x="1535" y="262"/>
                  </a:lnTo>
                  <a:lnTo>
                    <a:pt x="1558" y="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5"/>
            <p:cNvSpPr>
              <a:spLocks noChangeAspect="1"/>
            </p:cNvSpPr>
            <p:nvPr/>
          </p:nvSpPr>
          <p:spPr bwMode="auto">
            <a:xfrm>
              <a:off x="2391" y="1246"/>
              <a:ext cx="274" cy="385"/>
            </a:xfrm>
            <a:custGeom>
              <a:avLst/>
              <a:gdLst/>
              <a:ahLst/>
              <a:cxnLst>
                <a:cxn ang="0">
                  <a:pos x="750" y="540"/>
                </a:cxn>
                <a:cxn ang="0">
                  <a:pos x="740" y="649"/>
                </a:cxn>
                <a:cxn ang="0">
                  <a:pos x="726" y="761"/>
                </a:cxn>
                <a:cxn ang="0">
                  <a:pos x="703" y="870"/>
                </a:cxn>
                <a:cxn ang="0">
                  <a:pos x="672" y="977"/>
                </a:cxn>
                <a:cxn ang="0">
                  <a:pos x="627" y="1074"/>
                </a:cxn>
                <a:cxn ang="0">
                  <a:pos x="567" y="1163"/>
                </a:cxn>
                <a:cxn ang="0">
                  <a:pos x="487" y="1237"/>
                </a:cxn>
                <a:cxn ang="0">
                  <a:pos x="387" y="1298"/>
                </a:cxn>
                <a:cxn ang="0">
                  <a:pos x="347" y="1299"/>
                </a:cxn>
                <a:cxn ang="0">
                  <a:pos x="311" y="1299"/>
                </a:cxn>
                <a:cxn ang="0">
                  <a:pos x="277" y="1296"/>
                </a:cxn>
                <a:cxn ang="0">
                  <a:pos x="245" y="1292"/>
                </a:cxn>
                <a:cxn ang="0">
                  <a:pos x="212" y="1281"/>
                </a:cxn>
                <a:cxn ang="0">
                  <a:pos x="183" y="1267"/>
                </a:cxn>
                <a:cxn ang="0">
                  <a:pos x="153" y="1249"/>
                </a:cxn>
                <a:cxn ang="0">
                  <a:pos x="126" y="1225"/>
                </a:cxn>
                <a:cxn ang="0">
                  <a:pos x="56" y="1112"/>
                </a:cxn>
                <a:cxn ang="0">
                  <a:pos x="17" y="991"/>
                </a:cxn>
                <a:cxn ang="0">
                  <a:pos x="0" y="861"/>
                </a:cxn>
                <a:cxn ang="0">
                  <a:pos x="5" y="730"/>
                </a:cxn>
                <a:cxn ang="0">
                  <a:pos x="24" y="595"/>
                </a:cxn>
                <a:cxn ang="0">
                  <a:pos x="55" y="466"/>
                </a:cxn>
                <a:cxn ang="0">
                  <a:pos x="90" y="342"/>
                </a:cxn>
                <a:cxn ang="0">
                  <a:pos x="126" y="228"/>
                </a:cxn>
                <a:cxn ang="0">
                  <a:pos x="131" y="249"/>
                </a:cxn>
                <a:cxn ang="0">
                  <a:pos x="139" y="270"/>
                </a:cxn>
                <a:cxn ang="0">
                  <a:pos x="149" y="290"/>
                </a:cxn>
                <a:cxn ang="0">
                  <a:pos x="163" y="308"/>
                </a:cxn>
                <a:cxn ang="0">
                  <a:pos x="176" y="325"/>
                </a:cxn>
                <a:cxn ang="0">
                  <a:pos x="193" y="342"/>
                </a:cxn>
                <a:cxn ang="0">
                  <a:pos x="209" y="357"/>
                </a:cxn>
                <a:cxn ang="0">
                  <a:pos x="231" y="374"/>
                </a:cxn>
                <a:cxn ang="0">
                  <a:pos x="253" y="377"/>
                </a:cxn>
                <a:cxn ang="0">
                  <a:pos x="278" y="383"/>
                </a:cxn>
                <a:cxn ang="0">
                  <a:pos x="302" y="385"/>
                </a:cxn>
                <a:cxn ang="0">
                  <a:pos x="326" y="388"/>
                </a:cxn>
                <a:cxn ang="0">
                  <a:pos x="347" y="385"/>
                </a:cxn>
                <a:cxn ang="0">
                  <a:pos x="370" y="378"/>
                </a:cxn>
                <a:cxn ang="0">
                  <a:pos x="388" y="364"/>
                </a:cxn>
                <a:cxn ang="0">
                  <a:pos x="406" y="342"/>
                </a:cxn>
                <a:cxn ang="0">
                  <a:pos x="433" y="312"/>
                </a:cxn>
                <a:cxn ang="0">
                  <a:pos x="460" y="281"/>
                </a:cxn>
                <a:cxn ang="0">
                  <a:pos x="484" y="248"/>
                </a:cxn>
                <a:cxn ang="0">
                  <a:pos x="506" y="212"/>
                </a:cxn>
                <a:cxn ang="0">
                  <a:pos x="522" y="173"/>
                </a:cxn>
                <a:cxn ang="0">
                  <a:pos x="530" y="133"/>
                </a:cxn>
                <a:cxn ang="0">
                  <a:pos x="530" y="93"/>
                </a:cxn>
                <a:cxn ang="0">
                  <a:pos x="522" y="52"/>
                </a:cxn>
                <a:cxn ang="0">
                  <a:pos x="480" y="0"/>
                </a:cxn>
                <a:cxn ang="0">
                  <a:pos x="567" y="25"/>
                </a:cxn>
                <a:cxn ang="0">
                  <a:pos x="629" y="73"/>
                </a:cxn>
                <a:cxn ang="0">
                  <a:pos x="671" y="135"/>
                </a:cxn>
                <a:cxn ang="0">
                  <a:pos x="699" y="211"/>
                </a:cxn>
                <a:cxn ang="0">
                  <a:pos x="714" y="291"/>
                </a:cxn>
                <a:cxn ang="0">
                  <a:pos x="727" y="377"/>
                </a:cxn>
                <a:cxn ang="0">
                  <a:pos x="736" y="460"/>
                </a:cxn>
                <a:cxn ang="0">
                  <a:pos x="750" y="540"/>
                </a:cxn>
              </a:cxnLst>
              <a:rect l="0" t="0" r="r" b="b"/>
              <a:pathLst>
                <a:path w="750" h="1299">
                  <a:moveTo>
                    <a:pt x="750" y="540"/>
                  </a:moveTo>
                  <a:lnTo>
                    <a:pt x="740" y="649"/>
                  </a:lnTo>
                  <a:lnTo>
                    <a:pt x="726" y="761"/>
                  </a:lnTo>
                  <a:lnTo>
                    <a:pt x="703" y="870"/>
                  </a:lnTo>
                  <a:lnTo>
                    <a:pt x="672" y="977"/>
                  </a:lnTo>
                  <a:lnTo>
                    <a:pt x="627" y="1074"/>
                  </a:lnTo>
                  <a:lnTo>
                    <a:pt x="567" y="1163"/>
                  </a:lnTo>
                  <a:lnTo>
                    <a:pt x="487" y="1237"/>
                  </a:lnTo>
                  <a:lnTo>
                    <a:pt x="387" y="1298"/>
                  </a:lnTo>
                  <a:lnTo>
                    <a:pt x="347" y="1299"/>
                  </a:lnTo>
                  <a:lnTo>
                    <a:pt x="311" y="1299"/>
                  </a:lnTo>
                  <a:lnTo>
                    <a:pt x="277" y="1296"/>
                  </a:lnTo>
                  <a:lnTo>
                    <a:pt x="245" y="1292"/>
                  </a:lnTo>
                  <a:lnTo>
                    <a:pt x="212" y="1281"/>
                  </a:lnTo>
                  <a:lnTo>
                    <a:pt x="183" y="1267"/>
                  </a:lnTo>
                  <a:lnTo>
                    <a:pt x="153" y="1249"/>
                  </a:lnTo>
                  <a:lnTo>
                    <a:pt x="126" y="1225"/>
                  </a:lnTo>
                  <a:lnTo>
                    <a:pt x="56" y="1112"/>
                  </a:lnTo>
                  <a:lnTo>
                    <a:pt x="17" y="991"/>
                  </a:lnTo>
                  <a:lnTo>
                    <a:pt x="0" y="861"/>
                  </a:lnTo>
                  <a:lnTo>
                    <a:pt x="5" y="730"/>
                  </a:lnTo>
                  <a:lnTo>
                    <a:pt x="24" y="595"/>
                  </a:lnTo>
                  <a:lnTo>
                    <a:pt x="55" y="466"/>
                  </a:lnTo>
                  <a:lnTo>
                    <a:pt x="90" y="342"/>
                  </a:lnTo>
                  <a:lnTo>
                    <a:pt x="126" y="228"/>
                  </a:lnTo>
                  <a:lnTo>
                    <a:pt x="131" y="249"/>
                  </a:lnTo>
                  <a:lnTo>
                    <a:pt x="139" y="270"/>
                  </a:lnTo>
                  <a:lnTo>
                    <a:pt x="149" y="290"/>
                  </a:lnTo>
                  <a:lnTo>
                    <a:pt x="163" y="308"/>
                  </a:lnTo>
                  <a:lnTo>
                    <a:pt x="176" y="325"/>
                  </a:lnTo>
                  <a:lnTo>
                    <a:pt x="193" y="342"/>
                  </a:lnTo>
                  <a:lnTo>
                    <a:pt x="209" y="357"/>
                  </a:lnTo>
                  <a:lnTo>
                    <a:pt x="231" y="374"/>
                  </a:lnTo>
                  <a:lnTo>
                    <a:pt x="253" y="377"/>
                  </a:lnTo>
                  <a:lnTo>
                    <a:pt x="278" y="383"/>
                  </a:lnTo>
                  <a:lnTo>
                    <a:pt x="302" y="385"/>
                  </a:lnTo>
                  <a:lnTo>
                    <a:pt x="326" y="388"/>
                  </a:lnTo>
                  <a:lnTo>
                    <a:pt x="347" y="385"/>
                  </a:lnTo>
                  <a:lnTo>
                    <a:pt x="370" y="378"/>
                  </a:lnTo>
                  <a:lnTo>
                    <a:pt x="388" y="364"/>
                  </a:lnTo>
                  <a:lnTo>
                    <a:pt x="406" y="342"/>
                  </a:lnTo>
                  <a:lnTo>
                    <a:pt x="433" y="312"/>
                  </a:lnTo>
                  <a:lnTo>
                    <a:pt x="460" y="281"/>
                  </a:lnTo>
                  <a:lnTo>
                    <a:pt x="484" y="248"/>
                  </a:lnTo>
                  <a:lnTo>
                    <a:pt x="506" y="212"/>
                  </a:lnTo>
                  <a:lnTo>
                    <a:pt x="522" y="173"/>
                  </a:lnTo>
                  <a:lnTo>
                    <a:pt x="530" y="133"/>
                  </a:lnTo>
                  <a:lnTo>
                    <a:pt x="530" y="93"/>
                  </a:lnTo>
                  <a:lnTo>
                    <a:pt x="522" y="52"/>
                  </a:lnTo>
                  <a:lnTo>
                    <a:pt x="480" y="0"/>
                  </a:lnTo>
                  <a:lnTo>
                    <a:pt x="567" y="25"/>
                  </a:lnTo>
                  <a:lnTo>
                    <a:pt x="629" y="73"/>
                  </a:lnTo>
                  <a:lnTo>
                    <a:pt x="671" y="135"/>
                  </a:lnTo>
                  <a:lnTo>
                    <a:pt x="699" y="211"/>
                  </a:lnTo>
                  <a:lnTo>
                    <a:pt x="714" y="291"/>
                  </a:lnTo>
                  <a:lnTo>
                    <a:pt x="727" y="377"/>
                  </a:lnTo>
                  <a:lnTo>
                    <a:pt x="736" y="460"/>
                  </a:lnTo>
                  <a:lnTo>
                    <a:pt x="750" y="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6"/>
            <p:cNvSpPr>
              <a:spLocks noChangeAspect="1"/>
            </p:cNvSpPr>
            <p:nvPr/>
          </p:nvSpPr>
          <p:spPr bwMode="auto">
            <a:xfrm>
              <a:off x="2500" y="1255"/>
              <a:ext cx="40" cy="37"/>
            </a:xfrm>
            <a:custGeom>
              <a:avLst/>
              <a:gdLst/>
              <a:ahLst/>
              <a:cxnLst>
                <a:cxn ang="0">
                  <a:pos x="105" y="49"/>
                </a:cxn>
                <a:cxn ang="0">
                  <a:pos x="107" y="56"/>
                </a:cxn>
                <a:cxn ang="0">
                  <a:pos x="107" y="64"/>
                </a:cxn>
                <a:cxn ang="0">
                  <a:pos x="104" y="73"/>
                </a:cxn>
                <a:cxn ang="0">
                  <a:pos x="101" y="81"/>
                </a:cxn>
                <a:cxn ang="0">
                  <a:pos x="96" y="88"/>
                </a:cxn>
                <a:cxn ang="0">
                  <a:pos x="88" y="95"/>
                </a:cxn>
                <a:cxn ang="0">
                  <a:pos x="81" y="98"/>
                </a:cxn>
                <a:cxn ang="0">
                  <a:pos x="74" y="101"/>
                </a:cxn>
                <a:cxn ang="0">
                  <a:pos x="62" y="100"/>
                </a:cxn>
                <a:cxn ang="0">
                  <a:pos x="51" y="100"/>
                </a:cxn>
                <a:cxn ang="0">
                  <a:pos x="39" y="98"/>
                </a:cxn>
                <a:cxn ang="0">
                  <a:pos x="29" y="97"/>
                </a:cxn>
                <a:cxn ang="0">
                  <a:pos x="20" y="91"/>
                </a:cxn>
                <a:cxn ang="0">
                  <a:pos x="13" y="87"/>
                </a:cxn>
                <a:cxn ang="0">
                  <a:pos x="6" y="77"/>
                </a:cxn>
                <a:cxn ang="0">
                  <a:pos x="3" y="69"/>
                </a:cxn>
                <a:cxn ang="0">
                  <a:pos x="0" y="49"/>
                </a:cxn>
                <a:cxn ang="0">
                  <a:pos x="11" y="29"/>
                </a:cxn>
                <a:cxn ang="0">
                  <a:pos x="29" y="14"/>
                </a:cxn>
                <a:cxn ang="0">
                  <a:pos x="53" y="4"/>
                </a:cxn>
                <a:cxn ang="0">
                  <a:pos x="76" y="0"/>
                </a:cxn>
                <a:cxn ang="0">
                  <a:pos x="94" y="4"/>
                </a:cxn>
                <a:cxn ang="0">
                  <a:pos x="104" y="19"/>
                </a:cxn>
                <a:cxn ang="0">
                  <a:pos x="105" y="49"/>
                </a:cxn>
              </a:cxnLst>
              <a:rect l="0" t="0" r="r" b="b"/>
              <a:pathLst>
                <a:path w="107" h="101">
                  <a:moveTo>
                    <a:pt x="105" y="49"/>
                  </a:moveTo>
                  <a:lnTo>
                    <a:pt x="107" y="56"/>
                  </a:lnTo>
                  <a:lnTo>
                    <a:pt x="107" y="64"/>
                  </a:lnTo>
                  <a:lnTo>
                    <a:pt x="104" y="73"/>
                  </a:lnTo>
                  <a:lnTo>
                    <a:pt x="101" y="81"/>
                  </a:lnTo>
                  <a:lnTo>
                    <a:pt x="96" y="88"/>
                  </a:lnTo>
                  <a:lnTo>
                    <a:pt x="88" y="95"/>
                  </a:lnTo>
                  <a:lnTo>
                    <a:pt x="81" y="98"/>
                  </a:lnTo>
                  <a:lnTo>
                    <a:pt x="74" y="101"/>
                  </a:lnTo>
                  <a:lnTo>
                    <a:pt x="62" y="100"/>
                  </a:lnTo>
                  <a:lnTo>
                    <a:pt x="51" y="100"/>
                  </a:lnTo>
                  <a:lnTo>
                    <a:pt x="39" y="98"/>
                  </a:lnTo>
                  <a:lnTo>
                    <a:pt x="29" y="97"/>
                  </a:lnTo>
                  <a:lnTo>
                    <a:pt x="20" y="91"/>
                  </a:lnTo>
                  <a:lnTo>
                    <a:pt x="13" y="87"/>
                  </a:lnTo>
                  <a:lnTo>
                    <a:pt x="6" y="77"/>
                  </a:lnTo>
                  <a:lnTo>
                    <a:pt x="3" y="69"/>
                  </a:lnTo>
                  <a:lnTo>
                    <a:pt x="0" y="49"/>
                  </a:lnTo>
                  <a:lnTo>
                    <a:pt x="11" y="29"/>
                  </a:lnTo>
                  <a:lnTo>
                    <a:pt x="29" y="14"/>
                  </a:lnTo>
                  <a:lnTo>
                    <a:pt x="53" y="4"/>
                  </a:lnTo>
                  <a:lnTo>
                    <a:pt x="76" y="0"/>
                  </a:lnTo>
                  <a:lnTo>
                    <a:pt x="94" y="4"/>
                  </a:lnTo>
                  <a:lnTo>
                    <a:pt x="104" y="19"/>
                  </a:lnTo>
                  <a:lnTo>
                    <a:pt x="105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7"/>
            <p:cNvSpPr>
              <a:spLocks noChangeAspect="1"/>
            </p:cNvSpPr>
            <p:nvPr/>
          </p:nvSpPr>
          <p:spPr bwMode="auto">
            <a:xfrm>
              <a:off x="2787" y="1265"/>
              <a:ext cx="261" cy="403"/>
            </a:xfrm>
            <a:custGeom>
              <a:avLst/>
              <a:gdLst/>
              <a:ahLst/>
              <a:cxnLst>
                <a:cxn ang="0">
                  <a:pos x="713" y="377"/>
                </a:cxn>
                <a:cxn ang="0">
                  <a:pos x="703" y="607"/>
                </a:cxn>
                <a:cxn ang="0">
                  <a:pos x="647" y="828"/>
                </a:cxn>
                <a:cxn ang="0">
                  <a:pos x="564" y="1039"/>
                </a:cxn>
                <a:cxn ang="0">
                  <a:pos x="490" y="1178"/>
                </a:cxn>
                <a:cxn ang="0">
                  <a:pos x="424" y="1226"/>
                </a:cxn>
                <a:cxn ang="0">
                  <a:pos x="344" y="1246"/>
                </a:cxn>
                <a:cxn ang="0">
                  <a:pos x="260" y="1247"/>
                </a:cxn>
                <a:cxn ang="0">
                  <a:pos x="153" y="1201"/>
                </a:cxn>
                <a:cxn ang="0">
                  <a:pos x="67" y="1085"/>
                </a:cxn>
                <a:cxn ang="0">
                  <a:pos x="22" y="949"/>
                </a:cxn>
                <a:cxn ang="0">
                  <a:pos x="2" y="799"/>
                </a:cxn>
                <a:cxn ang="0">
                  <a:pos x="7" y="702"/>
                </a:cxn>
                <a:cxn ang="0">
                  <a:pos x="11" y="657"/>
                </a:cxn>
                <a:cxn ang="0">
                  <a:pos x="7" y="612"/>
                </a:cxn>
                <a:cxn ang="0">
                  <a:pos x="11" y="564"/>
                </a:cxn>
                <a:cxn ang="0">
                  <a:pos x="29" y="511"/>
                </a:cxn>
                <a:cxn ang="0">
                  <a:pos x="42" y="453"/>
                </a:cxn>
                <a:cxn ang="0">
                  <a:pos x="52" y="395"/>
                </a:cxn>
                <a:cxn ang="0">
                  <a:pos x="68" y="338"/>
                </a:cxn>
                <a:cxn ang="0">
                  <a:pos x="75" y="335"/>
                </a:cxn>
                <a:cxn ang="0">
                  <a:pos x="85" y="369"/>
                </a:cxn>
                <a:cxn ang="0">
                  <a:pos x="118" y="393"/>
                </a:cxn>
                <a:cxn ang="0">
                  <a:pos x="157" y="412"/>
                </a:cxn>
                <a:cxn ang="0">
                  <a:pos x="216" y="433"/>
                </a:cxn>
                <a:cxn ang="0">
                  <a:pos x="292" y="418"/>
                </a:cxn>
                <a:cxn ang="0">
                  <a:pos x="361" y="372"/>
                </a:cxn>
                <a:cxn ang="0">
                  <a:pos x="420" y="311"/>
                </a:cxn>
                <a:cxn ang="0">
                  <a:pos x="451" y="256"/>
                </a:cxn>
                <a:cxn ang="0">
                  <a:pos x="464" y="208"/>
                </a:cxn>
                <a:cxn ang="0">
                  <a:pos x="468" y="162"/>
                </a:cxn>
                <a:cxn ang="0">
                  <a:pos x="457" y="115"/>
                </a:cxn>
                <a:cxn ang="0">
                  <a:pos x="431" y="86"/>
                </a:cxn>
                <a:cxn ang="0">
                  <a:pos x="414" y="65"/>
                </a:cxn>
                <a:cxn ang="0">
                  <a:pos x="406" y="38"/>
                </a:cxn>
                <a:cxn ang="0">
                  <a:pos x="398" y="11"/>
                </a:cxn>
                <a:cxn ang="0">
                  <a:pos x="451" y="3"/>
                </a:cxn>
                <a:cxn ang="0">
                  <a:pos x="547" y="43"/>
                </a:cxn>
                <a:cxn ang="0">
                  <a:pos x="618" y="119"/>
                </a:cxn>
                <a:cxn ang="0">
                  <a:pos x="672" y="211"/>
                </a:cxn>
              </a:cxnLst>
              <a:rect l="0" t="0" r="r" b="b"/>
              <a:pathLst>
                <a:path w="714" h="1249">
                  <a:moveTo>
                    <a:pt x="694" y="259"/>
                  </a:moveTo>
                  <a:lnTo>
                    <a:pt x="713" y="377"/>
                  </a:lnTo>
                  <a:lnTo>
                    <a:pt x="714" y="494"/>
                  </a:lnTo>
                  <a:lnTo>
                    <a:pt x="703" y="607"/>
                  </a:lnTo>
                  <a:lnTo>
                    <a:pt x="680" y="719"/>
                  </a:lnTo>
                  <a:lnTo>
                    <a:pt x="647" y="828"/>
                  </a:lnTo>
                  <a:lnTo>
                    <a:pt x="607" y="935"/>
                  </a:lnTo>
                  <a:lnTo>
                    <a:pt x="564" y="1039"/>
                  </a:lnTo>
                  <a:lnTo>
                    <a:pt x="519" y="1142"/>
                  </a:lnTo>
                  <a:lnTo>
                    <a:pt x="490" y="1178"/>
                  </a:lnTo>
                  <a:lnTo>
                    <a:pt x="459" y="1206"/>
                  </a:lnTo>
                  <a:lnTo>
                    <a:pt x="424" y="1226"/>
                  </a:lnTo>
                  <a:lnTo>
                    <a:pt x="386" y="1240"/>
                  </a:lnTo>
                  <a:lnTo>
                    <a:pt x="344" y="1246"/>
                  </a:lnTo>
                  <a:lnTo>
                    <a:pt x="302" y="1249"/>
                  </a:lnTo>
                  <a:lnTo>
                    <a:pt x="260" y="1247"/>
                  </a:lnTo>
                  <a:lnTo>
                    <a:pt x="218" y="1246"/>
                  </a:lnTo>
                  <a:lnTo>
                    <a:pt x="153" y="1201"/>
                  </a:lnTo>
                  <a:lnTo>
                    <a:pt x="105" y="1147"/>
                  </a:lnTo>
                  <a:lnTo>
                    <a:pt x="67" y="1085"/>
                  </a:lnTo>
                  <a:lnTo>
                    <a:pt x="42" y="1021"/>
                  </a:lnTo>
                  <a:lnTo>
                    <a:pt x="22" y="949"/>
                  </a:lnTo>
                  <a:lnTo>
                    <a:pt x="11" y="876"/>
                  </a:lnTo>
                  <a:lnTo>
                    <a:pt x="2" y="799"/>
                  </a:lnTo>
                  <a:lnTo>
                    <a:pt x="0" y="726"/>
                  </a:lnTo>
                  <a:lnTo>
                    <a:pt x="7" y="702"/>
                  </a:lnTo>
                  <a:lnTo>
                    <a:pt x="11" y="680"/>
                  </a:lnTo>
                  <a:lnTo>
                    <a:pt x="11" y="657"/>
                  </a:lnTo>
                  <a:lnTo>
                    <a:pt x="9" y="636"/>
                  </a:lnTo>
                  <a:lnTo>
                    <a:pt x="7" y="612"/>
                  </a:lnTo>
                  <a:lnTo>
                    <a:pt x="7" y="590"/>
                  </a:lnTo>
                  <a:lnTo>
                    <a:pt x="11" y="564"/>
                  </a:lnTo>
                  <a:lnTo>
                    <a:pt x="21" y="539"/>
                  </a:lnTo>
                  <a:lnTo>
                    <a:pt x="29" y="511"/>
                  </a:lnTo>
                  <a:lnTo>
                    <a:pt x="36" y="483"/>
                  </a:lnTo>
                  <a:lnTo>
                    <a:pt x="42" y="453"/>
                  </a:lnTo>
                  <a:lnTo>
                    <a:pt x="47" y="425"/>
                  </a:lnTo>
                  <a:lnTo>
                    <a:pt x="52" y="395"/>
                  </a:lnTo>
                  <a:lnTo>
                    <a:pt x="59" y="366"/>
                  </a:lnTo>
                  <a:lnTo>
                    <a:pt x="68" y="338"/>
                  </a:lnTo>
                  <a:lnTo>
                    <a:pt x="83" y="311"/>
                  </a:lnTo>
                  <a:lnTo>
                    <a:pt x="75" y="335"/>
                  </a:lnTo>
                  <a:lnTo>
                    <a:pt x="77" y="355"/>
                  </a:lnTo>
                  <a:lnTo>
                    <a:pt x="85" y="369"/>
                  </a:lnTo>
                  <a:lnTo>
                    <a:pt x="101" y="383"/>
                  </a:lnTo>
                  <a:lnTo>
                    <a:pt x="118" y="393"/>
                  </a:lnTo>
                  <a:lnTo>
                    <a:pt x="137" y="404"/>
                  </a:lnTo>
                  <a:lnTo>
                    <a:pt x="157" y="412"/>
                  </a:lnTo>
                  <a:lnTo>
                    <a:pt x="175" y="425"/>
                  </a:lnTo>
                  <a:lnTo>
                    <a:pt x="216" y="433"/>
                  </a:lnTo>
                  <a:lnTo>
                    <a:pt x="256" y="431"/>
                  </a:lnTo>
                  <a:lnTo>
                    <a:pt x="292" y="418"/>
                  </a:lnTo>
                  <a:lnTo>
                    <a:pt x="329" y="398"/>
                  </a:lnTo>
                  <a:lnTo>
                    <a:pt x="361" y="372"/>
                  </a:lnTo>
                  <a:lnTo>
                    <a:pt x="392" y="342"/>
                  </a:lnTo>
                  <a:lnTo>
                    <a:pt x="420" y="311"/>
                  </a:lnTo>
                  <a:lnTo>
                    <a:pt x="445" y="280"/>
                  </a:lnTo>
                  <a:lnTo>
                    <a:pt x="451" y="256"/>
                  </a:lnTo>
                  <a:lnTo>
                    <a:pt x="458" y="232"/>
                  </a:lnTo>
                  <a:lnTo>
                    <a:pt x="464" y="208"/>
                  </a:lnTo>
                  <a:lnTo>
                    <a:pt x="468" y="186"/>
                  </a:lnTo>
                  <a:lnTo>
                    <a:pt x="468" y="162"/>
                  </a:lnTo>
                  <a:lnTo>
                    <a:pt x="465" y="139"/>
                  </a:lnTo>
                  <a:lnTo>
                    <a:pt x="457" y="115"/>
                  </a:lnTo>
                  <a:lnTo>
                    <a:pt x="445" y="93"/>
                  </a:lnTo>
                  <a:lnTo>
                    <a:pt x="431" y="86"/>
                  </a:lnTo>
                  <a:lnTo>
                    <a:pt x="422" y="77"/>
                  </a:lnTo>
                  <a:lnTo>
                    <a:pt x="414" y="65"/>
                  </a:lnTo>
                  <a:lnTo>
                    <a:pt x="410" y="53"/>
                  </a:lnTo>
                  <a:lnTo>
                    <a:pt x="406" y="38"/>
                  </a:lnTo>
                  <a:lnTo>
                    <a:pt x="403" y="25"/>
                  </a:lnTo>
                  <a:lnTo>
                    <a:pt x="398" y="11"/>
                  </a:lnTo>
                  <a:lnTo>
                    <a:pt x="393" y="0"/>
                  </a:lnTo>
                  <a:lnTo>
                    <a:pt x="451" y="3"/>
                  </a:lnTo>
                  <a:lnTo>
                    <a:pt x="502" y="18"/>
                  </a:lnTo>
                  <a:lnTo>
                    <a:pt x="547" y="43"/>
                  </a:lnTo>
                  <a:lnTo>
                    <a:pt x="586" y="79"/>
                  </a:lnTo>
                  <a:lnTo>
                    <a:pt x="618" y="119"/>
                  </a:lnTo>
                  <a:lnTo>
                    <a:pt x="648" y="165"/>
                  </a:lnTo>
                  <a:lnTo>
                    <a:pt x="672" y="211"/>
                  </a:lnTo>
                  <a:lnTo>
                    <a:pt x="694" y="2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8"/>
            <p:cNvSpPr>
              <a:spLocks noChangeAspect="1"/>
            </p:cNvSpPr>
            <p:nvPr/>
          </p:nvSpPr>
          <p:spPr bwMode="auto">
            <a:xfrm>
              <a:off x="2874" y="1306"/>
              <a:ext cx="37" cy="39"/>
            </a:xfrm>
            <a:custGeom>
              <a:avLst/>
              <a:gdLst/>
              <a:ahLst/>
              <a:cxnLst>
                <a:cxn ang="0">
                  <a:pos x="92" y="2"/>
                </a:cxn>
                <a:cxn ang="0">
                  <a:pos x="97" y="13"/>
                </a:cxn>
                <a:cxn ang="0">
                  <a:pos x="100" y="26"/>
                </a:cxn>
                <a:cxn ang="0">
                  <a:pos x="98" y="40"/>
                </a:cxn>
                <a:cxn ang="0">
                  <a:pos x="95" y="54"/>
                </a:cxn>
                <a:cxn ang="0">
                  <a:pos x="88" y="67"/>
                </a:cxn>
                <a:cxn ang="0">
                  <a:pos x="81" y="81"/>
                </a:cxn>
                <a:cxn ang="0">
                  <a:pos x="71" y="93"/>
                </a:cxn>
                <a:cxn ang="0">
                  <a:pos x="62" y="106"/>
                </a:cxn>
                <a:cxn ang="0">
                  <a:pos x="47" y="103"/>
                </a:cxn>
                <a:cxn ang="0">
                  <a:pos x="35" y="100"/>
                </a:cxn>
                <a:cxn ang="0">
                  <a:pos x="22" y="93"/>
                </a:cxn>
                <a:cxn ang="0">
                  <a:pos x="12" y="86"/>
                </a:cxn>
                <a:cxn ang="0">
                  <a:pos x="2" y="76"/>
                </a:cxn>
                <a:cxn ang="0">
                  <a:pos x="0" y="67"/>
                </a:cxn>
                <a:cxn ang="0">
                  <a:pos x="0" y="55"/>
                </a:cxn>
                <a:cxn ang="0">
                  <a:pos x="9" y="44"/>
                </a:cxn>
                <a:cxn ang="0">
                  <a:pos x="11" y="26"/>
                </a:cxn>
                <a:cxn ang="0">
                  <a:pos x="18" y="15"/>
                </a:cxn>
                <a:cxn ang="0">
                  <a:pos x="26" y="6"/>
                </a:cxn>
                <a:cxn ang="0">
                  <a:pos x="39" y="3"/>
                </a:cxn>
                <a:cxn ang="0">
                  <a:pos x="52" y="0"/>
                </a:cxn>
                <a:cxn ang="0">
                  <a:pos x="66" y="0"/>
                </a:cxn>
                <a:cxn ang="0">
                  <a:pos x="78" y="0"/>
                </a:cxn>
                <a:cxn ang="0">
                  <a:pos x="92" y="2"/>
                </a:cxn>
              </a:cxnLst>
              <a:rect l="0" t="0" r="r" b="b"/>
              <a:pathLst>
                <a:path w="100" h="106">
                  <a:moveTo>
                    <a:pt x="92" y="2"/>
                  </a:moveTo>
                  <a:lnTo>
                    <a:pt x="97" y="13"/>
                  </a:lnTo>
                  <a:lnTo>
                    <a:pt x="100" y="26"/>
                  </a:lnTo>
                  <a:lnTo>
                    <a:pt x="98" y="40"/>
                  </a:lnTo>
                  <a:lnTo>
                    <a:pt x="95" y="54"/>
                  </a:lnTo>
                  <a:lnTo>
                    <a:pt x="88" y="67"/>
                  </a:lnTo>
                  <a:lnTo>
                    <a:pt x="81" y="81"/>
                  </a:lnTo>
                  <a:lnTo>
                    <a:pt x="71" y="93"/>
                  </a:lnTo>
                  <a:lnTo>
                    <a:pt x="62" y="106"/>
                  </a:lnTo>
                  <a:lnTo>
                    <a:pt x="47" y="103"/>
                  </a:lnTo>
                  <a:lnTo>
                    <a:pt x="35" y="100"/>
                  </a:lnTo>
                  <a:lnTo>
                    <a:pt x="22" y="93"/>
                  </a:lnTo>
                  <a:lnTo>
                    <a:pt x="12" y="86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11" y="26"/>
                  </a:lnTo>
                  <a:lnTo>
                    <a:pt x="18" y="15"/>
                  </a:lnTo>
                  <a:lnTo>
                    <a:pt x="26" y="6"/>
                  </a:lnTo>
                  <a:lnTo>
                    <a:pt x="39" y="3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9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Rectangle 29"/>
            <p:cNvSpPr>
              <a:spLocks noChangeAspect="1" noChangeArrowheads="1"/>
            </p:cNvSpPr>
            <p:nvPr/>
          </p:nvSpPr>
          <p:spPr bwMode="auto">
            <a:xfrm>
              <a:off x="3242" y="1417"/>
              <a:ext cx="4" cy="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31" name="Rectangle 30"/>
            <p:cNvSpPr>
              <a:spLocks noChangeAspect="1" noChangeArrowheads="1"/>
            </p:cNvSpPr>
            <p:nvPr/>
          </p:nvSpPr>
          <p:spPr bwMode="auto">
            <a:xfrm>
              <a:off x="3204" y="1550"/>
              <a:ext cx="8" cy="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32" name="Freeform 31"/>
            <p:cNvSpPr>
              <a:spLocks noChangeAspect="1"/>
            </p:cNvSpPr>
            <p:nvPr/>
          </p:nvSpPr>
          <p:spPr bwMode="auto">
            <a:xfrm>
              <a:off x="1832" y="1847"/>
              <a:ext cx="209" cy="341"/>
            </a:xfrm>
            <a:custGeom>
              <a:avLst/>
              <a:gdLst/>
              <a:ahLst/>
              <a:cxnLst>
                <a:cxn ang="0">
                  <a:pos x="480" y="177"/>
                </a:cxn>
                <a:cxn ang="0">
                  <a:pos x="519" y="262"/>
                </a:cxn>
                <a:cxn ang="0">
                  <a:pos x="542" y="350"/>
                </a:cxn>
                <a:cxn ang="0">
                  <a:pos x="550" y="438"/>
                </a:cxn>
                <a:cxn ang="0">
                  <a:pos x="553" y="528"/>
                </a:cxn>
                <a:cxn ang="0">
                  <a:pos x="550" y="618"/>
                </a:cxn>
                <a:cxn ang="0">
                  <a:pos x="550" y="712"/>
                </a:cxn>
                <a:cxn ang="0">
                  <a:pos x="556" y="807"/>
                </a:cxn>
                <a:cxn ang="0">
                  <a:pos x="573" y="904"/>
                </a:cxn>
                <a:cxn ang="0">
                  <a:pos x="547" y="919"/>
                </a:cxn>
                <a:cxn ang="0">
                  <a:pos x="522" y="929"/>
                </a:cxn>
                <a:cxn ang="0">
                  <a:pos x="495" y="932"/>
                </a:cxn>
                <a:cxn ang="0">
                  <a:pos x="469" y="932"/>
                </a:cxn>
                <a:cxn ang="0">
                  <a:pos x="440" y="925"/>
                </a:cxn>
                <a:cxn ang="0">
                  <a:pos x="415" y="914"/>
                </a:cxn>
                <a:cxn ang="0">
                  <a:pos x="388" y="900"/>
                </a:cxn>
                <a:cxn ang="0">
                  <a:pos x="366" y="883"/>
                </a:cxn>
                <a:cxn ang="0">
                  <a:pos x="284" y="809"/>
                </a:cxn>
                <a:cxn ang="0">
                  <a:pos x="208" y="735"/>
                </a:cxn>
                <a:cxn ang="0">
                  <a:pos x="139" y="655"/>
                </a:cxn>
                <a:cxn ang="0">
                  <a:pos x="83" y="571"/>
                </a:cxn>
                <a:cxn ang="0">
                  <a:pos x="38" y="481"/>
                </a:cxn>
                <a:cxn ang="0">
                  <a:pos x="10" y="387"/>
                </a:cxn>
                <a:cxn ang="0">
                  <a:pos x="0" y="286"/>
                </a:cxn>
                <a:cxn ang="0">
                  <a:pos x="13" y="177"/>
                </a:cxn>
                <a:cxn ang="0">
                  <a:pos x="27" y="143"/>
                </a:cxn>
                <a:cxn ang="0">
                  <a:pos x="48" y="114"/>
                </a:cxn>
                <a:cxn ang="0">
                  <a:pos x="72" y="89"/>
                </a:cxn>
                <a:cxn ang="0">
                  <a:pos x="101" y="69"/>
                </a:cxn>
                <a:cxn ang="0">
                  <a:pos x="132" y="48"/>
                </a:cxn>
                <a:cxn ang="0">
                  <a:pos x="165" y="31"/>
                </a:cxn>
                <a:cxn ang="0">
                  <a:pos x="197" y="14"/>
                </a:cxn>
                <a:cxn ang="0">
                  <a:pos x="231" y="0"/>
                </a:cxn>
                <a:cxn ang="0">
                  <a:pos x="272" y="3"/>
                </a:cxn>
                <a:cxn ang="0">
                  <a:pos x="311" y="13"/>
                </a:cxn>
                <a:cxn ang="0">
                  <a:pos x="348" y="29"/>
                </a:cxn>
                <a:cxn ang="0">
                  <a:pos x="381" y="52"/>
                </a:cxn>
                <a:cxn ang="0">
                  <a:pos x="411" y="77"/>
                </a:cxn>
                <a:cxn ang="0">
                  <a:pos x="439" y="108"/>
                </a:cxn>
                <a:cxn ang="0">
                  <a:pos x="460" y="141"/>
                </a:cxn>
                <a:cxn ang="0">
                  <a:pos x="480" y="177"/>
                </a:cxn>
              </a:cxnLst>
              <a:rect l="0" t="0" r="r" b="b"/>
              <a:pathLst>
                <a:path w="573" h="932">
                  <a:moveTo>
                    <a:pt x="480" y="177"/>
                  </a:moveTo>
                  <a:lnTo>
                    <a:pt x="519" y="262"/>
                  </a:lnTo>
                  <a:lnTo>
                    <a:pt x="542" y="350"/>
                  </a:lnTo>
                  <a:lnTo>
                    <a:pt x="550" y="438"/>
                  </a:lnTo>
                  <a:lnTo>
                    <a:pt x="553" y="528"/>
                  </a:lnTo>
                  <a:lnTo>
                    <a:pt x="550" y="618"/>
                  </a:lnTo>
                  <a:lnTo>
                    <a:pt x="550" y="712"/>
                  </a:lnTo>
                  <a:lnTo>
                    <a:pt x="556" y="807"/>
                  </a:lnTo>
                  <a:lnTo>
                    <a:pt x="573" y="904"/>
                  </a:lnTo>
                  <a:lnTo>
                    <a:pt x="547" y="919"/>
                  </a:lnTo>
                  <a:lnTo>
                    <a:pt x="522" y="929"/>
                  </a:lnTo>
                  <a:lnTo>
                    <a:pt x="495" y="932"/>
                  </a:lnTo>
                  <a:lnTo>
                    <a:pt x="469" y="932"/>
                  </a:lnTo>
                  <a:lnTo>
                    <a:pt x="440" y="925"/>
                  </a:lnTo>
                  <a:lnTo>
                    <a:pt x="415" y="914"/>
                  </a:lnTo>
                  <a:lnTo>
                    <a:pt x="388" y="900"/>
                  </a:lnTo>
                  <a:lnTo>
                    <a:pt x="366" y="883"/>
                  </a:lnTo>
                  <a:lnTo>
                    <a:pt x="284" y="809"/>
                  </a:lnTo>
                  <a:lnTo>
                    <a:pt x="208" y="735"/>
                  </a:lnTo>
                  <a:lnTo>
                    <a:pt x="139" y="655"/>
                  </a:lnTo>
                  <a:lnTo>
                    <a:pt x="83" y="571"/>
                  </a:lnTo>
                  <a:lnTo>
                    <a:pt x="38" y="481"/>
                  </a:lnTo>
                  <a:lnTo>
                    <a:pt x="10" y="387"/>
                  </a:lnTo>
                  <a:lnTo>
                    <a:pt x="0" y="286"/>
                  </a:lnTo>
                  <a:lnTo>
                    <a:pt x="13" y="177"/>
                  </a:lnTo>
                  <a:lnTo>
                    <a:pt x="27" y="143"/>
                  </a:lnTo>
                  <a:lnTo>
                    <a:pt x="48" y="114"/>
                  </a:lnTo>
                  <a:lnTo>
                    <a:pt x="72" y="89"/>
                  </a:lnTo>
                  <a:lnTo>
                    <a:pt x="101" y="69"/>
                  </a:lnTo>
                  <a:lnTo>
                    <a:pt x="132" y="48"/>
                  </a:lnTo>
                  <a:lnTo>
                    <a:pt x="165" y="31"/>
                  </a:lnTo>
                  <a:lnTo>
                    <a:pt x="197" y="14"/>
                  </a:lnTo>
                  <a:lnTo>
                    <a:pt x="231" y="0"/>
                  </a:lnTo>
                  <a:lnTo>
                    <a:pt x="272" y="3"/>
                  </a:lnTo>
                  <a:lnTo>
                    <a:pt x="311" y="13"/>
                  </a:lnTo>
                  <a:lnTo>
                    <a:pt x="348" y="29"/>
                  </a:lnTo>
                  <a:lnTo>
                    <a:pt x="381" y="52"/>
                  </a:lnTo>
                  <a:lnTo>
                    <a:pt x="411" y="77"/>
                  </a:lnTo>
                  <a:lnTo>
                    <a:pt x="439" y="108"/>
                  </a:lnTo>
                  <a:lnTo>
                    <a:pt x="460" y="141"/>
                  </a:lnTo>
                  <a:lnTo>
                    <a:pt x="480" y="177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2"/>
            <p:cNvSpPr>
              <a:spLocks noChangeAspect="1"/>
            </p:cNvSpPr>
            <p:nvPr/>
          </p:nvSpPr>
          <p:spPr bwMode="auto">
            <a:xfrm>
              <a:off x="3113" y="1916"/>
              <a:ext cx="182" cy="215"/>
            </a:xfrm>
            <a:custGeom>
              <a:avLst/>
              <a:gdLst/>
              <a:ahLst/>
              <a:cxnLst>
                <a:cxn ang="0">
                  <a:pos x="498" y="112"/>
                </a:cxn>
                <a:cxn ang="0">
                  <a:pos x="498" y="164"/>
                </a:cxn>
                <a:cxn ang="0">
                  <a:pos x="436" y="167"/>
                </a:cxn>
                <a:cxn ang="0">
                  <a:pos x="379" y="184"/>
                </a:cxn>
                <a:cxn ang="0">
                  <a:pos x="322" y="212"/>
                </a:cxn>
                <a:cxn ang="0">
                  <a:pos x="272" y="249"/>
                </a:cxn>
                <a:cxn ang="0">
                  <a:pos x="221" y="290"/>
                </a:cxn>
                <a:cxn ang="0">
                  <a:pos x="176" y="337"/>
                </a:cxn>
                <a:cxn ang="0">
                  <a:pos x="133" y="385"/>
                </a:cxn>
                <a:cxn ang="0">
                  <a:pos x="93" y="435"/>
                </a:cxn>
                <a:cxn ang="0">
                  <a:pos x="78" y="453"/>
                </a:cxn>
                <a:cxn ang="0">
                  <a:pos x="68" y="474"/>
                </a:cxn>
                <a:cxn ang="0">
                  <a:pos x="58" y="495"/>
                </a:cxn>
                <a:cxn ang="0">
                  <a:pos x="51" y="516"/>
                </a:cxn>
                <a:cxn ang="0">
                  <a:pos x="40" y="535"/>
                </a:cxn>
                <a:cxn ang="0">
                  <a:pos x="30" y="554"/>
                </a:cxn>
                <a:cxn ang="0">
                  <a:pos x="16" y="571"/>
                </a:cxn>
                <a:cxn ang="0">
                  <a:pos x="0" y="589"/>
                </a:cxn>
                <a:cxn ang="0">
                  <a:pos x="93" y="237"/>
                </a:cxn>
                <a:cxn ang="0">
                  <a:pos x="133" y="192"/>
                </a:cxn>
                <a:cxn ang="0">
                  <a:pos x="182" y="138"/>
                </a:cxn>
                <a:cxn ang="0">
                  <a:pos x="237" y="81"/>
                </a:cxn>
                <a:cxn ang="0">
                  <a:pos x="296" y="33"/>
                </a:cxn>
                <a:cxn ang="0">
                  <a:pos x="352" y="2"/>
                </a:cxn>
                <a:cxn ang="0">
                  <a:pos x="408" y="0"/>
                </a:cxn>
                <a:cxn ang="0">
                  <a:pos x="457" y="32"/>
                </a:cxn>
                <a:cxn ang="0">
                  <a:pos x="498" y="112"/>
                </a:cxn>
              </a:cxnLst>
              <a:rect l="0" t="0" r="r" b="b"/>
              <a:pathLst>
                <a:path w="498" h="589">
                  <a:moveTo>
                    <a:pt x="498" y="112"/>
                  </a:moveTo>
                  <a:lnTo>
                    <a:pt x="498" y="164"/>
                  </a:lnTo>
                  <a:lnTo>
                    <a:pt x="436" y="167"/>
                  </a:lnTo>
                  <a:lnTo>
                    <a:pt x="379" y="184"/>
                  </a:lnTo>
                  <a:lnTo>
                    <a:pt x="322" y="212"/>
                  </a:lnTo>
                  <a:lnTo>
                    <a:pt x="272" y="249"/>
                  </a:lnTo>
                  <a:lnTo>
                    <a:pt x="221" y="290"/>
                  </a:lnTo>
                  <a:lnTo>
                    <a:pt x="176" y="337"/>
                  </a:lnTo>
                  <a:lnTo>
                    <a:pt x="133" y="385"/>
                  </a:lnTo>
                  <a:lnTo>
                    <a:pt x="93" y="435"/>
                  </a:lnTo>
                  <a:lnTo>
                    <a:pt x="78" y="453"/>
                  </a:lnTo>
                  <a:lnTo>
                    <a:pt x="68" y="474"/>
                  </a:lnTo>
                  <a:lnTo>
                    <a:pt x="58" y="495"/>
                  </a:lnTo>
                  <a:lnTo>
                    <a:pt x="51" y="516"/>
                  </a:lnTo>
                  <a:lnTo>
                    <a:pt x="40" y="535"/>
                  </a:lnTo>
                  <a:lnTo>
                    <a:pt x="30" y="554"/>
                  </a:lnTo>
                  <a:lnTo>
                    <a:pt x="16" y="571"/>
                  </a:lnTo>
                  <a:lnTo>
                    <a:pt x="0" y="589"/>
                  </a:lnTo>
                  <a:lnTo>
                    <a:pt x="93" y="237"/>
                  </a:lnTo>
                  <a:lnTo>
                    <a:pt x="133" y="192"/>
                  </a:lnTo>
                  <a:lnTo>
                    <a:pt x="182" y="138"/>
                  </a:lnTo>
                  <a:lnTo>
                    <a:pt x="237" y="81"/>
                  </a:lnTo>
                  <a:lnTo>
                    <a:pt x="296" y="33"/>
                  </a:lnTo>
                  <a:lnTo>
                    <a:pt x="352" y="2"/>
                  </a:lnTo>
                  <a:lnTo>
                    <a:pt x="408" y="0"/>
                  </a:lnTo>
                  <a:lnTo>
                    <a:pt x="457" y="32"/>
                  </a:lnTo>
                  <a:lnTo>
                    <a:pt x="498" y="112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3"/>
            <p:cNvSpPr>
              <a:spLocks noChangeAspect="1"/>
            </p:cNvSpPr>
            <p:nvPr/>
          </p:nvSpPr>
          <p:spPr bwMode="auto">
            <a:xfrm>
              <a:off x="1851" y="1929"/>
              <a:ext cx="168" cy="165"/>
            </a:xfrm>
            <a:custGeom>
              <a:avLst/>
              <a:gdLst/>
              <a:ahLst/>
              <a:cxnLst>
                <a:cxn ang="0">
                  <a:pos x="454" y="297"/>
                </a:cxn>
                <a:cxn ang="0">
                  <a:pos x="454" y="322"/>
                </a:cxn>
                <a:cxn ang="0">
                  <a:pos x="454" y="346"/>
                </a:cxn>
                <a:cxn ang="0">
                  <a:pos x="446" y="369"/>
                </a:cxn>
                <a:cxn ang="0">
                  <a:pos x="426" y="376"/>
                </a:cxn>
                <a:cxn ang="0">
                  <a:pos x="412" y="359"/>
                </a:cxn>
                <a:cxn ang="0">
                  <a:pos x="404" y="333"/>
                </a:cxn>
                <a:cxn ang="0">
                  <a:pos x="398" y="307"/>
                </a:cxn>
                <a:cxn ang="0">
                  <a:pos x="383" y="300"/>
                </a:cxn>
                <a:cxn ang="0">
                  <a:pos x="356" y="301"/>
                </a:cxn>
                <a:cxn ang="0">
                  <a:pos x="331" y="290"/>
                </a:cxn>
                <a:cxn ang="0">
                  <a:pos x="315" y="267"/>
                </a:cxn>
                <a:cxn ang="0">
                  <a:pos x="305" y="255"/>
                </a:cxn>
                <a:cxn ang="0">
                  <a:pos x="290" y="260"/>
                </a:cxn>
                <a:cxn ang="0">
                  <a:pos x="277" y="271"/>
                </a:cxn>
                <a:cxn ang="0">
                  <a:pos x="272" y="287"/>
                </a:cxn>
                <a:cxn ang="0">
                  <a:pos x="266" y="314"/>
                </a:cxn>
                <a:cxn ang="0">
                  <a:pos x="273" y="349"/>
                </a:cxn>
                <a:cxn ang="0">
                  <a:pos x="296" y="378"/>
                </a:cxn>
                <a:cxn ang="0">
                  <a:pos x="328" y="397"/>
                </a:cxn>
                <a:cxn ang="0">
                  <a:pos x="359" y="402"/>
                </a:cxn>
                <a:cxn ang="0">
                  <a:pos x="386" y="404"/>
                </a:cxn>
                <a:cxn ang="0">
                  <a:pos x="394" y="419"/>
                </a:cxn>
                <a:cxn ang="0">
                  <a:pos x="384" y="438"/>
                </a:cxn>
                <a:cxn ang="0">
                  <a:pos x="367" y="449"/>
                </a:cxn>
                <a:cxn ang="0">
                  <a:pos x="346" y="452"/>
                </a:cxn>
                <a:cxn ang="0">
                  <a:pos x="310" y="452"/>
                </a:cxn>
                <a:cxn ang="0">
                  <a:pos x="265" y="442"/>
                </a:cxn>
                <a:cxn ang="0">
                  <a:pos x="225" y="416"/>
                </a:cxn>
                <a:cxn ang="0">
                  <a:pos x="197" y="378"/>
                </a:cxn>
                <a:cxn ang="0">
                  <a:pos x="187" y="328"/>
                </a:cxn>
                <a:cxn ang="0">
                  <a:pos x="200" y="267"/>
                </a:cxn>
                <a:cxn ang="0">
                  <a:pos x="228" y="210"/>
                </a:cxn>
                <a:cxn ang="0">
                  <a:pos x="269" y="164"/>
                </a:cxn>
                <a:cxn ang="0">
                  <a:pos x="273" y="121"/>
                </a:cxn>
                <a:cxn ang="0">
                  <a:pos x="227" y="87"/>
                </a:cxn>
                <a:cxn ang="0">
                  <a:pos x="168" y="76"/>
                </a:cxn>
                <a:cxn ang="0">
                  <a:pos x="104" y="80"/>
                </a:cxn>
                <a:cxn ang="0">
                  <a:pos x="65" y="91"/>
                </a:cxn>
                <a:cxn ang="0">
                  <a:pos x="44" y="93"/>
                </a:cxn>
                <a:cxn ang="0">
                  <a:pos x="30" y="94"/>
                </a:cxn>
                <a:cxn ang="0">
                  <a:pos x="14" y="93"/>
                </a:cxn>
                <a:cxn ang="0">
                  <a:pos x="4" y="79"/>
                </a:cxn>
                <a:cxn ang="0">
                  <a:pos x="0" y="63"/>
                </a:cxn>
                <a:cxn ang="0">
                  <a:pos x="4" y="49"/>
                </a:cxn>
                <a:cxn ang="0">
                  <a:pos x="40" y="22"/>
                </a:cxn>
                <a:cxn ang="0">
                  <a:pos x="97" y="0"/>
                </a:cxn>
                <a:cxn ang="0">
                  <a:pos x="155" y="1"/>
                </a:cxn>
                <a:cxn ang="0">
                  <a:pos x="213" y="17"/>
                </a:cxn>
                <a:cxn ang="0">
                  <a:pos x="280" y="49"/>
                </a:cxn>
                <a:cxn ang="0">
                  <a:pos x="345" y="104"/>
                </a:cxn>
                <a:cxn ang="0">
                  <a:pos x="395" y="169"/>
                </a:cxn>
                <a:cxn ang="0">
                  <a:pos x="438" y="242"/>
                </a:cxn>
              </a:cxnLst>
              <a:rect l="0" t="0" r="r" b="b"/>
              <a:pathLst>
                <a:path w="459" h="452">
                  <a:moveTo>
                    <a:pt x="459" y="286"/>
                  </a:moveTo>
                  <a:lnTo>
                    <a:pt x="454" y="297"/>
                  </a:lnTo>
                  <a:lnTo>
                    <a:pt x="454" y="309"/>
                  </a:lnTo>
                  <a:lnTo>
                    <a:pt x="454" y="322"/>
                  </a:lnTo>
                  <a:lnTo>
                    <a:pt x="456" y="335"/>
                  </a:lnTo>
                  <a:lnTo>
                    <a:pt x="454" y="346"/>
                  </a:lnTo>
                  <a:lnTo>
                    <a:pt x="452" y="359"/>
                  </a:lnTo>
                  <a:lnTo>
                    <a:pt x="446" y="369"/>
                  </a:lnTo>
                  <a:lnTo>
                    <a:pt x="438" y="378"/>
                  </a:lnTo>
                  <a:lnTo>
                    <a:pt x="426" y="376"/>
                  </a:lnTo>
                  <a:lnTo>
                    <a:pt x="418" y="369"/>
                  </a:lnTo>
                  <a:lnTo>
                    <a:pt x="412" y="359"/>
                  </a:lnTo>
                  <a:lnTo>
                    <a:pt x="408" y="347"/>
                  </a:lnTo>
                  <a:lnTo>
                    <a:pt x="404" y="333"/>
                  </a:lnTo>
                  <a:lnTo>
                    <a:pt x="402" y="321"/>
                  </a:lnTo>
                  <a:lnTo>
                    <a:pt x="398" y="307"/>
                  </a:lnTo>
                  <a:lnTo>
                    <a:pt x="397" y="295"/>
                  </a:lnTo>
                  <a:lnTo>
                    <a:pt x="383" y="300"/>
                  </a:lnTo>
                  <a:lnTo>
                    <a:pt x="370" y="302"/>
                  </a:lnTo>
                  <a:lnTo>
                    <a:pt x="356" y="301"/>
                  </a:lnTo>
                  <a:lnTo>
                    <a:pt x="343" y="298"/>
                  </a:lnTo>
                  <a:lnTo>
                    <a:pt x="331" y="290"/>
                  </a:lnTo>
                  <a:lnTo>
                    <a:pt x="322" y="280"/>
                  </a:lnTo>
                  <a:lnTo>
                    <a:pt x="315" y="267"/>
                  </a:lnTo>
                  <a:lnTo>
                    <a:pt x="314" y="255"/>
                  </a:lnTo>
                  <a:lnTo>
                    <a:pt x="305" y="255"/>
                  </a:lnTo>
                  <a:lnTo>
                    <a:pt x="297" y="257"/>
                  </a:lnTo>
                  <a:lnTo>
                    <a:pt x="290" y="260"/>
                  </a:lnTo>
                  <a:lnTo>
                    <a:pt x="284" y="266"/>
                  </a:lnTo>
                  <a:lnTo>
                    <a:pt x="277" y="271"/>
                  </a:lnTo>
                  <a:lnTo>
                    <a:pt x="274" y="278"/>
                  </a:lnTo>
                  <a:lnTo>
                    <a:pt x="272" y="287"/>
                  </a:lnTo>
                  <a:lnTo>
                    <a:pt x="272" y="295"/>
                  </a:lnTo>
                  <a:lnTo>
                    <a:pt x="266" y="314"/>
                  </a:lnTo>
                  <a:lnTo>
                    <a:pt x="267" y="332"/>
                  </a:lnTo>
                  <a:lnTo>
                    <a:pt x="273" y="349"/>
                  </a:lnTo>
                  <a:lnTo>
                    <a:pt x="284" y="366"/>
                  </a:lnTo>
                  <a:lnTo>
                    <a:pt x="296" y="378"/>
                  </a:lnTo>
                  <a:lnTo>
                    <a:pt x="312" y="390"/>
                  </a:lnTo>
                  <a:lnTo>
                    <a:pt x="328" y="397"/>
                  </a:lnTo>
                  <a:lnTo>
                    <a:pt x="345" y="400"/>
                  </a:lnTo>
                  <a:lnTo>
                    <a:pt x="359" y="402"/>
                  </a:lnTo>
                  <a:lnTo>
                    <a:pt x="374" y="404"/>
                  </a:lnTo>
                  <a:lnTo>
                    <a:pt x="386" y="404"/>
                  </a:lnTo>
                  <a:lnTo>
                    <a:pt x="397" y="409"/>
                  </a:lnTo>
                  <a:lnTo>
                    <a:pt x="394" y="419"/>
                  </a:lnTo>
                  <a:lnTo>
                    <a:pt x="391" y="429"/>
                  </a:lnTo>
                  <a:lnTo>
                    <a:pt x="384" y="438"/>
                  </a:lnTo>
                  <a:lnTo>
                    <a:pt x="377" y="445"/>
                  </a:lnTo>
                  <a:lnTo>
                    <a:pt x="367" y="449"/>
                  </a:lnTo>
                  <a:lnTo>
                    <a:pt x="357" y="452"/>
                  </a:lnTo>
                  <a:lnTo>
                    <a:pt x="346" y="452"/>
                  </a:lnTo>
                  <a:lnTo>
                    <a:pt x="335" y="452"/>
                  </a:lnTo>
                  <a:lnTo>
                    <a:pt x="310" y="452"/>
                  </a:lnTo>
                  <a:lnTo>
                    <a:pt x="287" y="449"/>
                  </a:lnTo>
                  <a:lnTo>
                    <a:pt x="265" y="442"/>
                  </a:lnTo>
                  <a:lnTo>
                    <a:pt x="245" y="432"/>
                  </a:lnTo>
                  <a:lnTo>
                    <a:pt x="225" y="416"/>
                  </a:lnTo>
                  <a:lnTo>
                    <a:pt x="210" y="400"/>
                  </a:lnTo>
                  <a:lnTo>
                    <a:pt x="197" y="378"/>
                  </a:lnTo>
                  <a:lnTo>
                    <a:pt x="189" y="357"/>
                  </a:lnTo>
                  <a:lnTo>
                    <a:pt x="187" y="328"/>
                  </a:lnTo>
                  <a:lnTo>
                    <a:pt x="191" y="298"/>
                  </a:lnTo>
                  <a:lnTo>
                    <a:pt x="200" y="267"/>
                  </a:lnTo>
                  <a:lnTo>
                    <a:pt x="213" y="238"/>
                  </a:lnTo>
                  <a:lnTo>
                    <a:pt x="228" y="210"/>
                  </a:lnTo>
                  <a:lnTo>
                    <a:pt x="248" y="186"/>
                  </a:lnTo>
                  <a:lnTo>
                    <a:pt x="269" y="164"/>
                  </a:lnTo>
                  <a:lnTo>
                    <a:pt x="293" y="150"/>
                  </a:lnTo>
                  <a:lnTo>
                    <a:pt x="273" y="121"/>
                  </a:lnTo>
                  <a:lnTo>
                    <a:pt x="252" y="101"/>
                  </a:lnTo>
                  <a:lnTo>
                    <a:pt x="227" y="87"/>
                  </a:lnTo>
                  <a:lnTo>
                    <a:pt x="198" y="80"/>
                  </a:lnTo>
                  <a:lnTo>
                    <a:pt x="168" y="76"/>
                  </a:lnTo>
                  <a:lnTo>
                    <a:pt x="137" y="76"/>
                  </a:lnTo>
                  <a:lnTo>
                    <a:pt x="104" y="80"/>
                  </a:lnTo>
                  <a:lnTo>
                    <a:pt x="75" y="88"/>
                  </a:lnTo>
                  <a:lnTo>
                    <a:pt x="65" y="91"/>
                  </a:lnTo>
                  <a:lnTo>
                    <a:pt x="52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0" y="94"/>
                  </a:lnTo>
                  <a:lnTo>
                    <a:pt x="23" y="98"/>
                  </a:lnTo>
                  <a:lnTo>
                    <a:pt x="14" y="93"/>
                  </a:lnTo>
                  <a:lnTo>
                    <a:pt x="9" y="87"/>
                  </a:lnTo>
                  <a:lnTo>
                    <a:pt x="4" y="79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13" y="46"/>
                  </a:lnTo>
                  <a:lnTo>
                    <a:pt x="40" y="22"/>
                  </a:lnTo>
                  <a:lnTo>
                    <a:pt x="68" y="8"/>
                  </a:lnTo>
                  <a:lnTo>
                    <a:pt x="97" y="0"/>
                  </a:lnTo>
                  <a:lnTo>
                    <a:pt x="127" y="0"/>
                  </a:lnTo>
                  <a:lnTo>
                    <a:pt x="155" y="1"/>
                  </a:lnTo>
                  <a:lnTo>
                    <a:pt x="184" y="8"/>
                  </a:lnTo>
                  <a:lnTo>
                    <a:pt x="213" y="17"/>
                  </a:lnTo>
                  <a:lnTo>
                    <a:pt x="241" y="25"/>
                  </a:lnTo>
                  <a:lnTo>
                    <a:pt x="280" y="49"/>
                  </a:lnTo>
                  <a:lnTo>
                    <a:pt x="315" y="76"/>
                  </a:lnTo>
                  <a:lnTo>
                    <a:pt x="345" y="104"/>
                  </a:lnTo>
                  <a:lnTo>
                    <a:pt x="373" y="136"/>
                  </a:lnTo>
                  <a:lnTo>
                    <a:pt x="395" y="169"/>
                  </a:lnTo>
                  <a:lnTo>
                    <a:pt x="418" y="204"/>
                  </a:lnTo>
                  <a:lnTo>
                    <a:pt x="438" y="242"/>
                  </a:lnTo>
                  <a:lnTo>
                    <a:pt x="459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4"/>
            <p:cNvSpPr>
              <a:spLocks noChangeAspect="1"/>
            </p:cNvSpPr>
            <p:nvPr/>
          </p:nvSpPr>
          <p:spPr bwMode="auto">
            <a:xfrm>
              <a:off x="3172" y="1927"/>
              <a:ext cx="17" cy="10"/>
            </a:xfrm>
            <a:custGeom>
              <a:avLst/>
              <a:gdLst/>
              <a:ahLst/>
              <a:cxnLst>
                <a:cxn ang="0">
                  <a:pos x="5" y="31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22" y="11"/>
                </a:cxn>
                <a:cxn ang="0">
                  <a:pos x="32" y="11"/>
                </a:cxn>
                <a:cxn ang="0">
                  <a:pos x="40" y="7"/>
                </a:cxn>
                <a:cxn ang="0">
                  <a:pos x="47" y="0"/>
                </a:cxn>
                <a:cxn ang="0">
                  <a:pos x="5" y="31"/>
                </a:cxn>
              </a:cxnLst>
              <a:rect l="0" t="0" r="r" b="b"/>
              <a:pathLst>
                <a:path w="47" h="31">
                  <a:moveTo>
                    <a:pt x="5" y="31"/>
                  </a:moveTo>
                  <a:lnTo>
                    <a:pt x="0" y="17"/>
                  </a:lnTo>
                  <a:lnTo>
                    <a:pt x="1" y="13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22" y="11"/>
                  </a:lnTo>
                  <a:lnTo>
                    <a:pt x="32" y="11"/>
                  </a:lnTo>
                  <a:lnTo>
                    <a:pt x="40" y="7"/>
                  </a:lnTo>
                  <a:lnTo>
                    <a:pt x="47" y="0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5"/>
            <p:cNvSpPr>
              <a:spLocks noChangeAspect="1"/>
            </p:cNvSpPr>
            <p:nvPr/>
          </p:nvSpPr>
          <p:spPr bwMode="auto">
            <a:xfrm>
              <a:off x="3056" y="1992"/>
              <a:ext cx="239" cy="292"/>
            </a:xfrm>
            <a:custGeom>
              <a:avLst/>
              <a:gdLst/>
              <a:ahLst/>
              <a:cxnLst>
                <a:cxn ang="0">
                  <a:pos x="291" y="664"/>
                </a:cxn>
                <a:cxn ang="0">
                  <a:pos x="256" y="684"/>
                </a:cxn>
                <a:cxn ang="0">
                  <a:pos x="222" y="705"/>
                </a:cxn>
                <a:cxn ang="0">
                  <a:pos x="187" y="727"/>
                </a:cxn>
                <a:cxn ang="0">
                  <a:pos x="153" y="750"/>
                </a:cxn>
                <a:cxn ang="0">
                  <a:pos x="117" y="768"/>
                </a:cxn>
                <a:cxn ang="0">
                  <a:pos x="80" y="784"/>
                </a:cxn>
                <a:cxn ang="0">
                  <a:pos x="41" y="794"/>
                </a:cxn>
                <a:cxn ang="0">
                  <a:pos x="0" y="798"/>
                </a:cxn>
                <a:cxn ang="0">
                  <a:pos x="125" y="477"/>
                </a:cxn>
                <a:cxn ang="0">
                  <a:pos x="162" y="467"/>
                </a:cxn>
                <a:cxn ang="0">
                  <a:pos x="191" y="446"/>
                </a:cxn>
                <a:cxn ang="0">
                  <a:pos x="217" y="415"/>
                </a:cxn>
                <a:cxn ang="0">
                  <a:pos x="241" y="381"/>
                </a:cxn>
                <a:cxn ang="0">
                  <a:pos x="263" y="344"/>
                </a:cxn>
                <a:cxn ang="0">
                  <a:pos x="290" y="313"/>
                </a:cxn>
                <a:cxn ang="0">
                  <a:pos x="321" y="290"/>
                </a:cxn>
                <a:cxn ang="0">
                  <a:pos x="364" y="280"/>
                </a:cxn>
                <a:cxn ang="0">
                  <a:pos x="374" y="318"/>
                </a:cxn>
                <a:cxn ang="0">
                  <a:pos x="363" y="353"/>
                </a:cxn>
                <a:cxn ang="0">
                  <a:pos x="338" y="382"/>
                </a:cxn>
                <a:cxn ang="0">
                  <a:pos x="305" y="411"/>
                </a:cxn>
                <a:cxn ang="0">
                  <a:pos x="270" y="437"/>
                </a:cxn>
                <a:cxn ang="0">
                  <a:pos x="245" y="466"/>
                </a:cxn>
                <a:cxn ang="0">
                  <a:pos x="231" y="495"/>
                </a:cxn>
                <a:cxn ang="0">
                  <a:pos x="239" y="529"/>
                </a:cxn>
                <a:cxn ang="0">
                  <a:pos x="274" y="512"/>
                </a:cxn>
                <a:cxn ang="0">
                  <a:pos x="307" y="492"/>
                </a:cxn>
                <a:cxn ang="0">
                  <a:pos x="336" y="468"/>
                </a:cxn>
                <a:cxn ang="0">
                  <a:pos x="363" y="440"/>
                </a:cxn>
                <a:cxn ang="0">
                  <a:pos x="387" y="409"/>
                </a:cxn>
                <a:cxn ang="0">
                  <a:pos x="411" y="378"/>
                </a:cxn>
                <a:cxn ang="0">
                  <a:pos x="433" y="349"/>
                </a:cxn>
                <a:cxn ang="0">
                  <a:pos x="457" y="320"/>
                </a:cxn>
                <a:cxn ang="0">
                  <a:pos x="470" y="292"/>
                </a:cxn>
                <a:cxn ang="0">
                  <a:pos x="473" y="268"/>
                </a:cxn>
                <a:cxn ang="0">
                  <a:pos x="466" y="244"/>
                </a:cxn>
                <a:cxn ang="0">
                  <a:pos x="455" y="225"/>
                </a:cxn>
                <a:cxn ang="0">
                  <a:pos x="435" y="208"/>
                </a:cxn>
                <a:cxn ang="0">
                  <a:pos x="415" y="195"/>
                </a:cxn>
                <a:cxn ang="0">
                  <a:pos x="394" y="187"/>
                </a:cxn>
                <a:cxn ang="0">
                  <a:pos x="374" y="185"/>
                </a:cxn>
                <a:cxn ang="0">
                  <a:pos x="400" y="147"/>
                </a:cxn>
                <a:cxn ang="0">
                  <a:pos x="429" y="118"/>
                </a:cxn>
                <a:cxn ang="0">
                  <a:pos x="462" y="91"/>
                </a:cxn>
                <a:cxn ang="0">
                  <a:pos x="498" y="68"/>
                </a:cxn>
                <a:cxn ang="0">
                  <a:pos x="535" y="47"/>
                </a:cxn>
                <a:cxn ang="0">
                  <a:pos x="574" y="30"/>
                </a:cxn>
                <a:cxn ang="0">
                  <a:pos x="613" y="14"/>
                </a:cxn>
                <a:cxn ang="0">
                  <a:pos x="654" y="0"/>
                </a:cxn>
                <a:cxn ang="0">
                  <a:pos x="653" y="95"/>
                </a:cxn>
                <a:cxn ang="0">
                  <a:pos x="639" y="190"/>
                </a:cxn>
                <a:cxn ang="0">
                  <a:pos x="611" y="281"/>
                </a:cxn>
                <a:cxn ang="0">
                  <a:pos x="570" y="370"/>
                </a:cxn>
                <a:cxn ang="0">
                  <a:pos x="515" y="451"/>
                </a:cxn>
                <a:cxn ang="0">
                  <a:pos x="452" y="529"/>
                </a:cxn>
                <a:cxn ang="0">
                  <a:pos x="376" y="601"/>
                </a:cxn>
                <a:cxn ang="0">
                  <a:pos x="291" y="664"/>
                </a:cxn>
              </a:cxnLst>
              <a:rect l="0" t="0" r="r" b="b"/>
              <a:pathLst>
                <a:path w="654" h="798">
                  <a:moveTo>
                    <a:pt x="291" y="664"/>
                  </a:moveTo>
                  <a:lnTo>
                    <a:pt x="256" y="684"/>
                  </a:lnTo>
                  <a:lnTo>
                    <a:pt x="222" y="705"/>
                  </a:lnTo>
                  <a:lnTo>
                    <a:pt x="187" y="727"/>
                  </a:lnTo>
                  <a:lnTo>
                    <a:pt x="153" y="750"/>
                  </a:lnTo>
                  <a:lnTo>
                    <a:pt x="117" y="768"/>
                  </a:lnTo>
                  <a:lnTo>
                    <a:pt x="80" y="784"/>
                  </a:lnTo>
                  <a:lnTo>
                    <a:pt x="41" y="794"/>
                  </a:lnTo>
                  <a:lnTo>
                    <a:pt x="0" y="798"/>
                  </a:lnTo>
                  <a:lnTo>
                    <a:pt x="125" y="477"/>
                  </a:lnTo>
                  <a:lnTo>
                    <a:pt x="162" y="467"/>
                  </a:lnTo>
                  <a:lnTo>
                    <a:pt x="191" y="446"/>
                  </a:lnTo>
                  <a:lnTo>
                    <a:pt x="217" y="415"/>
                  </a:lnTo>
                  <a:lnTo>
                    <a:pt x="241" y="381"/>
                  </a:lnTo>
                  <a:lnTo>
                    <a:pt x="263" y="344"/>
                  </a:lnTo>
                  <a:lnTo>
                    <a:pt x="290" y="313"/>
                  </a:lnTo>
                  <a:lnTo>
                    <a:pt x="321" y="290"/>
                  </a:lnTo>
                  <a:lnTo>
                    <a:pt x="364" y="280"/>
                  </a:lnTo>
                  <a:lnTo>
                    <a:pt x="374" y="318"/>
                  </a:lnTo>
                  <a:lnTo>
                    <a:pt x="363" y="353"/>
                  </a:lnTo>
                  <a:lnTo>
                    <a:pt x="338" y="382"/>
                  </a:lnTo>
                  <a:lnTo>
                    <a:pt x="305" y="411"/>
                  </a:lnTo>
                  <a:lnTo>
                    <a:pt x="270" y="437"/>
                  </a:lnTo>
                  <a:lnTo>
                    <a:pt x="245" y="466"/>
                  </a:lnTo>
                  <a:lnTo>
                    <a:pt x="231" y="495"/>
                  </a:lnTo>
                  <a:lnTo>
                    <a:pt x="239" y="529"/>
                  </a:lnTo>
                  <a:lnTo>
                    <a:pt x="274" y="512"/>
                  </a:lnTo>
                  <a:lnTo>
                    <a:pt x="307" y="492"/>
                  </a:lnTo>
                  <a:lnTo>
                    <a:pt x="336" y="468"/>
                  </a:lnTo>
                  <a:lnTo>
                    <a:pt x="363" y="440"/>
                  </a:lnTo>
                  <a:lnTo>
                    <a:pt x="387" y="409"/>
                  </a:lnTo>
                  <a:lnTo>
                    <a:pt x="411" y="378"/>
                  </a:lnTo>
                  <a:lnTo>
                    <a:pt x="433" y="349"/>
                  </a:lnTo>
                  <a:lnTo>
                    <a:pt x="457" y="320"/>
                  </a:lnTo>
                  <a:lnTo>
                    <a:pt x="470" y="292"/>
                  </a:lnTo>
                  <a:lnTo>
                    <a:pt x="473" y="268"/>
                  </a:lnTo>
                  <a:lnTo>
                    <a:pt x="466" y="244"/>
                  </a:lnTo>
                  <a:lnTo>
                    <a:pt x="455" y="225"/>
                  </a:lnTo>
                  <a:lnTo>
                    <a:pt x="435" y="208"/>
                  </a:lnTo>
                  <a:lnTo>
                    <a:pt x="415" y="195"/>
                  </a:lnTo>
                  <a:lnTo>
                    <a:pt x="394" y="187"/>
                  </a:lnTo>
                  <a:lnTo>
                    <a:pt x="374" y="185"/>
                  </a:lnTo>
                  <a:lnTo>
                    <a:pt x="400" y="147"/>
                  </a:lnTo>
                  <a:lnTo>
                    <a:pt x="429" y="118"/>
                  </a:lnTo>
                  <a:lnTo>
                    <a:pt x="462" y="91"/>
                  </a:lnTo>
                  <a:lnTo>
                    <a:pt x="498" y="68"/>
                  </a:lnTo>
                  <a:lnTo>
                    <a:pt x="535" y="47"/>
                  </a:lnTo>
                  <a:lnTo>
                    <a:pt x="574" y="30"/>
                  </a:lnTo>
                  <a:lnTo>
                    <a:pt x="613" y="14"/>
                  </a:lnTo>
                  <a:lnTo>
                    <a:pt x="654" y="0"/>
                  </a:lnTo>
                  <a:lnTo>
                    <a:pt x="653" y="95"/>
                  </a:lnTo>
                  <a:lnTo>
                    <a:pt x="639" y="190"/>
                  </a:lnTo>
                  <a:lnTo>
                    <a:pt x="611" y="281"/>
                  </a:lnTo>
                  <a:lnTo>
                    <a:pt x="570" y="370"/>
                  </a:lnTo>
                  <a:lnTo>
                    <a:pt x="515" y="451"/>
                  </a:lnTo>
                  <a:lnTo>
                    <a:pt x="452" y="529"/>
                  </a:lnTo>
                  <a:lnTo>
                    <a:pt x="376" y="601"/>
                  </a:lnTo>
                  <a:lnTo>
                    <a:pt x="291" y="664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6"/>
            <p:cNvSpPr>
              <a:spLocks noChangeAspect="1"/>
            </p:cNvSpPr>
            <p:nvPr/>
          </p:nvSpPr>
          <p:spPr bwMode="auto">
            <a:xfrm>
              <a:off x="2233" y="2217"/>
              <a:ext cx="666" cy="211"/>
            </a:xfrm>
            <a:custGeom>
              <a:avLst/>
              <a:gdLst/>
              <a:ahLst/>
              <a:cxnLst>
                <a:cxn ang="0">
                  <a:pos x="1552" y="542"/>
                </a:cxn>
                <a:cxn ang="0">
                  <a:pos x="1529" y="433"/>
                </a:cxn>
                <a:cxn ang="0">
                  <a:pos x="1464" y="328"/>
                </a:cxn>
                <a:cxn ang="0">
                  <a:pos x="1360" y="227"/>
                </a:cxn>
                <a:cxn ang="0">
                  <a:pos x="1224" y="132"/>
                </a:cxn>
                <a:cxn ang="0">
                  <a:pos x="974" y="55"/>
                </a:cxn>
                <a:cxn ang="0">
                  <a:pos x="790" y="43"/>
                </a:cxn>
                <a:cxn ang="0">
                  <a:pos x="521" y="82"/>
                </a:cxn>
                <a:cxn ang="0">
                  <a:pos x="387" y="136"/>
                </a:cxn>
                <a:cxn ang="0">
                  <a:pos x="269" y="205"/>
                </a:cxn>
                <a:cxn ang="0">
                  <a:pos x="176" y="285"/>
                </a:cxn>
                <a:cxn ang="0">
                  <a:pos x="106" y="371"/>
                </a:cxn>
                <a:cxn ang="0">
                  <a:pos x="148" y="389"/>
                </a:cxn>
                <a:cxn ang="0">
                  <a:pos x="170" y="392"/>
                </a:cxn>
                <a:cxn ang="0">
                  <a:pos x="184" y="395"/>
                </a:cxn>
                <a:cxn ang="0">
                  <a:pos x="194" y="403"/>
                </a:cxn>
                <a:cxn ang="0">
                  <a:pos x="206" y="416"/>
                </a:cxn>
                <a:cxn ang="0">
                  <a:pos x="189" y="434"/>
                </a:cxn>
                <a:cxn ang="0">
                  <a:pos x="146" y="443"/>
                </a:cxn>
                <a:cxn ang="0">
                  <a:pos x="104" y="440"/>
                </a:cxn>
                <a:cxn ang="0">
                  <a:pos x="63" y="429"/>
                </a:cxn>
                <a:cxn ang="0">
                  <a:pos x="27" y="411"/>
                </a:cxn>
                <a:cxn ang="0">
                  <a:pos x="7" y="386"/>
                </a:cxn>
                <a:cxn ang="0">
                  <a:pos x="1" y="356"/>
                </a:cxn>
                <a:cxn ang="0">
                  <a:pos x="4" y="326"/>
                </a:cxn>
                <a:cxn ang="0">
                  <a:pos x="59" y="336"/>
                </a:cxn>
                <a:cxn ang="0">
                  <a:pos x="206" y="192"/>
                </a:cxn>
                <a:cxn ang="0">
                  <a:pos x="429" y="84"/>
                </a:cxn>
                <a:cxn ang="0">
                  <a:pos x="700" y="17"/>
                </a:cxn>
                <a:cxn ang="0">
                  <a:pos x="982" y="0"/>
                </a:cxn>
                <a:cxn ang="0">
                  <a:pos x="1155" y="54"/>
                </a:cxn>
                <a:cxn ang="0">
                  <a:pos x="1314" y="122"/>
                </a:cxn>
                <a:cxn ang="0">
                  <a:pos x="1451" y="211"/>
                </a:cxn>
                <a:cxn ang="0">
                  <a:pos x="1557" y="318"/>
                </a:cxn>
                <a:cxn ang="0">
                  <a:pos x="1665" y="499"/>
                </a:cxn>
                <a:cxn ang="0">
                  <a:pos x="1707" y="475"/>
                </a:cxn>
                <a:cxn ang="0">
                  <a:pos x="1745" y="450"/>
                </a:cxn>
                <a:cxn ang="0">
                  <a:pos x="1790" y="446"/>
                </a:cxn>
                <a:cxn ang="0">
                  <a:pos x="1780" y="483"/>
                </a:cxn>
                <a:cxn ang="0">
                  <a:pos x="1693" y="526"/>
                </a:cxn>
                <a:cxn ang="0">
                  <a:pos x="1594" y="559"/>
                </a:cxn>
                <a:cxn ang="0">
                  <a:pos x="1483" y="574"/>
                </a:cxn>
                <a:cxn ang="0">
                  <a:pos x="1407" y="552"/>
                </a:cxn>
              </a:cxnLst>
              <a:rect l="0" t="0" r="r" b="b"/>
              <a:pathLst>
                <a:path w="1816" h="574">
                  <a:moveTo>
                    <a:pt x="1407" y="552"/>
                  </a:moveTo>
                  <a:lnTo>
                    <a:pt x="1552" y="542"/>
                  </a:lnTo>
                  <a:lnTo>
                    <a:pt x="1547" y="487"/>
                  </a:lnTo>
                  <a:lnTo>
                    <a:pt x="1529" y="433"/>
                  </a:lnTo>
                  <a:lnTo>
                    <a:pt x="1503" y="380"/>
                  </a:lnTo>
                  <a:lnTo>
                    <a:pt x="1464" y="328"/>
                  </a:lnTo>
                  <a:lnTo>
                    <a:pt x="1416" y="277"/>
                  </a:lnTo>
                  <a:lnTo>
                    <a:pt x="1360" y="227"/>
                  </a:lnTo>
                  <a:lnTo>
                    <a:pt x="1297" y="179"/>
                  </a:lnTo>
                  <a:lnTo>
                    <a:pt x="1224" y="132"/>
                  </a:lnTo>
                  <a:lnTo>
                    <a:pt x="1027" y="358"/>
                  </a:lnTo>
                  <a:lnTo>
                    <a:pt x="974" y="55"/>
                  </a:lnTo>
                  <a:lnTo>
                    <a:pt x="882" y="44"/>
                  </a:lnTo>
                  <a:lnTo>
                    <a:pt x="790" y="43"/>
                  </a:lnTo>
                  <a:lnTo>
                    <a:pt x="707" y="358"/>
                  </a:lnTo>
                  <a:lnTo>
                    <a:pt x="521" y="82"/>
                  </a:lnTo>
                  <a:lnTo>
                    <a:pt x="452" y="108"/>
                  </a:lnTo>
                  <a:lnTo>
                    <a:pt x="387" y="136"/>
                  </a:lnTo>
                  <a:lnTo>
                    <a:pt x="327" y="169"/>
                  </a:lnTo>
                  <a:lnTo>
                    <a:pt x="269" y="205"/>
                  </a:lnTo>
                  <a:lnTo>
                    <a:pt x="221" y="245"/>
                  </a:lnTo>
                  <a:lnTo>
                    <a:pt x="176" y="285"/>
                  </a:lnTo>
                  <a:lnTo>
                    <a:pt x="139" y="329"/>
                  </a:lnTo>
                  <a:lnTo>
                    <a:pt x="106" y="371"/>
                  </a:lnTo>
                  <a:lnTo>
                    <a:pt x="138" y="393"/>
                  </a:lnTo>
                  <a:lnTo>
                    <a:pt x="148" y="389"/>
                  </a:lnTo>
                  <a:lnTo>
                    <a:pt x="159" y="389"/>
                  </a:lnTo>
                  <a:lnTo>
                    <a:pt x="170" y="392"/>
                  </a:lnTo>
                  <a:lnTo>
                    <a:pt x="179" y="390"/>
                  </a:lnTo>
                  <a:lnTo>
                    <a:pt x="184" y="395"/>
                  </a:lnTo>
                  <a:lnTo>
                    <a:pt x="188" y="400"/>
                  </a:lnTo>
                  <a:lnTo>
                    <a:pt x="194" y="403"/>
                  </a:lnTo>
                  <a:lnTo>
                    <a:pt x="197" y="408"/>
                  </a:lnTo>
                  <a:lnTo>
                    <a:pt x="206" y="416"/>
                  </a:lnTo>
                  <a:lnTo>
                    <a:pt x="207" y="424"/>
                  </a:lnTo>
                  <a:lnTo>
                    <a:pt x="189" y="434"/>
                  </a:lnTo>
                  <a:lnTo>
                    <a:pt x="167" y="440"/>
                  </a:lnTo>
                  <a:lnTo>
                    <a:pt x="146" y="443"/>
                  </a:lnTo>
                  <a:lnTo>
                    <a:pt x="124" y="442"/>
                  </a:lnTo>
                  <a:lnTo>
                    <a:pt x="104" y="440"/>
                  </a:lnTo>
                  <a:lnTo>
                    <a:pt x="83" y="435"/>
                  </a:lnTo>
                  <a:lnTo>
                    <a:pt x="63" y="429"/>
                  </a:lnTo>
                  <a:lnTo>
                    <a:pt x="42" y="420"/>
                  </a:lnTo>
                  <a:lnTo>
                    <a:pt x="27" y="411"/>
                  </a:lnTo>
                  <a:lnTo>
                    <a:pt x="15" y="398"/>
                  </a:lnTo>
                  <a:lnTo>
                    <a:pt x="7" y="386"/>
                  </a:lnTo>
                  <a:lnTo>
                    <a:pt x="1" y="370"/>
                  </a:lnTo>
                  <a:lnTo>
                    <a:pt x="1" y="356"/>
                  </a:lnTo>
                  <a:lnTo>
                    <a:pt x="0" y="340"/>
                  </a:lnTo>
                  <a:lnTo>
                    <a:pt x="4" y="326"/>
                  </a:lnTo>
                  <a:lnTo>
                    <a:pt x="8" y="313"/>
                  </a:lnTo>
                  <a:lnTo>
                    <a:pt x="59" y="336"/>
                  </a:lnTo>
                  <a:lnTo>
                    <a:pt x="120" y="261"/>
                  </a:lnTo>
                  <a:lnTo>
                    <a:pt x="206" y="192"/>
                  </a:lnTo>
                  <a:lnTo>
                    <a:pt x="311" y="133"/>
                  </a:lnTo>
                  <a:lnTo>
                    <a:pt x="429" y="84"/>
                  </a:lnTo>
                  <a:lnTo>
                    <a:pt x="562" y="46"/>
                  </a:lnTo>
                  <a:lnTo>
                    <a:pt x="700" y="17"/>
                  </a:lnTo>
                  <a:lnTo>
                    <a:pt x="842" y="4"/>
                  </a:lnTo>
                  <a:lnTo>
                    <a:pt x="982" y="0"/>
                  </a:lnTo>
                  <a:lnTo>
                    <a:pt x="1071" y="26"/>
                  </a:lnTo>
                  <a:lnTo>
                    <a:pt x="1155" y="54"/>
                  </a:lnTo>
                  <a:lnTo>
                    <a:pt x="1239" y="86"/>
                  </a:lnTo>
                  <a:lnTo>
                    <a:pt x="1314" y="122"/>
                  </a:lnTo>
                  <a:lnTo>
                    <a:pt x="1388" y="165"/>
                  </a:lnTo>
                  <a:lnTo>
                    <a:pt x="1451" y="211"/>
                  </a:lnTo>
                  <a:lnTo>
                    <a:pt x="1509" y="263"/>
                  </a:lnTo>
                  <a:lnTo>
                    <a:pt x="1557" y="318"/>
                  </a:lnTo>
                  <a:lnTo>
                    <a:pt x="1637" y="500"/>
                  </a:lnTo>
                  <a:lnTo>
                    <a:pt x="1665" y="499"/>
                  </a:lnTo>
                  <a:lnTo>
                    <a:pt x="1686" y="488"/>
                  </a:lnTo>
                  <a:lnTo>
                    <a:pt x="1707" y="475"/>
                  </a:lnTo>
                  <a:lnTo>
                    <a:pt x="1725" y="461"/>
                  </a:lnTo>
                  <a:lnTo>
                    <a:pt x="1745" y="450"/>
                  </a:lnTo>
                  <a:lnTo>
                    <a:pt x="1767" y="443"/>
                  </a:lnTo>
                  <a:lnTo>
                    <a:pt x="1790" y="446"/>
                  </a:lnTo>
                  <a:lnTo>
                    <a:pt x="1816" y="459"/>
                  </a:lnTo>
                  <a:lnTo>
                    <a:pt x="1780" y="483"/>
                  </a:lnTo>
                  <a:lnTo>
                    <a:pt x="1737" y="504"/>
                  </a:lnTo>
                  <a:lnTo>
                    <a:pt x="1693" y="526"/>
                  </a:lnTo>
                  <a:lnTo>
                    <a:pt x="1644" y="543"/>
                  </a:lnTo>
                  <a:lnTo>
                    <a:pt x="1594" y="559"/>
                  </a:lnTo>
                  <a:lnTo>
                    <a:pt x="1539" y="568"/>
                  </a:lnTo>
                  <a:lnTo>
                    <a:pt x="1483" y="574"/>
                  </a:lnTo>
                  <a:lnTo>
                    <a:pt x="1424" y="573"/>
                  </a:lnTo>
                  <a:lnTo>
                    <a:pt x="1407" y="5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7"/>
            <p:cNvSpPr>
              <a:spLocks noChangeAspect="1"/>
            </p:cNvSpPr>
            <p:nvPr/>
          </p:nvSpPr>
          <p:spPr bwMode="auto">
            <a:xfrm>
              <a:off x="2370" y="2515"/>
              <a:ext cx="288" cy="76"/>
            </a:xfrm>
            <a:custGeom>
              <a:avLst/>
              <a:gdLst/>
              <a:ahLst/>
              <a:cxnLst>
                <a:cxn ang="0">
                  <a:pos x="778" y="62"/>
                </a:cxn>
                <a:cxn ang="0">
                  <a:pos x="787" y="72"/>
                </a:cxn>
                <a:cxn ang="0">
                  <a:pos x="761" y="109"/>
                </a:cxn>
                <a:cxn ang="0">
                  <a:pos x="730" y="138"/>
                </a:cxn>
                <a:cxn ang="0">
                  <a:pos x="693" y="160"/>
                </a:cxn>
                <a:cxn ang="0">
                  <a:pos x="655" y="178"/>
                </a:cxn>
                <a:cxn ang="0">
                  <a:pos x="613" y="188"/>
                </a:cxn>
                <a:cxn ang="0">
                  <a:pos x="572" y="196"/>
                </a:cxn>
                <a:cxn ang="0">
                  <a:pos x="529" y="202"/>
                </a:cxn>
                <a:cxn ang="0">
                  <a:pos x="486" y="207"/>
                </a:cxn>
                <a:cxn ang="0">
                  <a:pos x="415" y="203"/>
                </a:cxn>
                <a:cxn ang="0">
                  <a:pos x="346" y="196"/>
                </a:cxn>
                <a:cxn ang="0">
                  <a:pos x="278" y="182"/>
                </a:cxn>
                <a:cxn ang="0">
                  <a:pos x="215" y="162"/>
                </a:cxn>
                <a:cxn ang="0">
                  <a:pos x="153" y="134"/>
                </a:cxn>
                <a:cxn ang="0">
                  <a:pos x="97" y="100"/>
                </a:cxn>
                <a:cxn ang="0">
                  <a:pos x="45" y="6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91" y="45"/>
                </a:cxn>
                <a:cxn ang="0">
                  <a:pos x="184" y="86"/>
                </a:cxn>
                <a:cxn ang="0">
                  <a:pos x="282" y="119"/>
                </a:cxn>
                <a:cxn ang="0">
                  <a:pos x="385" y="143"/>
                </a:cxn>
                <a:cxn ang="0">
                  <a:pos x="486" y="151"/>
                </a:cxn>
                <a:cxn ang="0">
                  <a:pos x="589" y="143"/>
                </a:cxn>
                <a:cxn ang="0">
                  <a:pos x="686" y="114"/>
                </a:cxn>
                <a:cxn ang="0">
                  <a:pos x="778" y="62"/>
                </a:cxn>
              </a:cxnLst>
              <a:rect l="0" t="0" r="r" b="b"/>
              <a:pathLst>
                <a:path w="787" h="207">
                  <a:moveTo>
                    <a:pt x="778" y="62"/>
                  </a:moveTo>
                  <a:lnTo>
                    <a:pt x="787" y="72"/>
                  </a:lnTo>
                  <a:lnTo>
                    <a:pt x="761" y="109"/>
                  </a:lnTo>
                  <a:lnTo>
                    <a:pt x="730" y="138"/>
                  </a:lnTo>
                  <a:lnTo>
                    <a:pt x="693" y="160"/>
                  </a:lnTo>
                  <a:lnTo>
                    <a:pt x="655" y="178"/>
                  </a:lnTo>
                  <a:lnTo>
                    <a:pt x="613" y="188"/>
                  </a:lnTo>
                  <a:lnTo>
                    <a:pt x="572" y="196"/>
                  </a:lnTo>
                  <a:lnTo>
                    <a:pt x="529" y="202"/>
                  </a:lnTo>
                  <a:lnTo>
                    <a:pt x="486" y="207"/>
                  </a:lnTo>
                  <a:lnTo>
                    <a:pt x="415" y="203"/>
                  </a:lnTo>
                  <a:lnTo>
                    <a:pt x="346" y="196"/>
                  </a:lnTo>
                  <a:lnTo>
                    <a:pt x="278" y="182"/>
                  </a:lnTo>
                  <a:lnTo>
                    <a:pt x="215" y="162"/>
                  </a:lnTo>
                  <a:lnTo>
                    <a:pt x="153" y="134"/>
                  </a:lnTo>
                  <a:lnTo>
                    <a:pt x="97" y="100"/>
                  </a:lnTo>
                  <a:lnTo>
                    <a:pt x="45" y="6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91" y="45"/>
                  </a:lnTo>
                  <a:lnTo>
                    <a:pt x="184" y="86"/>
                  </a:lnTo>
                  <a:lnTo>
                    <a:pt x="282" y="119"/>
                  </a:lnTo>
                  <a:lnTo>
                    <a:pt x="385" y="143"/>
                  </a:lnTo>
                  <a:lnTo>
                    <a:pt x="486" y="151"/>
                  </a:lnTo>
                  <a:lnTo>
                    <a:pt x="589" y="143"/>
                  </a:lnTo>
                  <a:lnTo>
                    <a:pt x="686" y="114"/>
                  </a:lnTo>
                  <a:lnTo>
                    <a:pt x="77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8"/>
            <p:cNvSpPr>
              <a:spLocks noChangeAspect="1"/>
            </p:cNvSpPr>
            <p:nvPr/>
          </p:nvSpPr>
          <p:spPr bwMode="auto">
            <a:xfrm>
              <a:off x="2089" y="2779"/>
              <a:ext cx="749" cy="299"/>
            </a:xfrm>
            <a:custGeom>
              <a:avLst/>
              <a:gdLst/>
              <a:ahLst/>
              <a:cxnLst>
                <a:cxn ang="0">
                  <a:pos x="318" y="43"/>
                </a:cxn>
                <a:cxn ang="0">
                  <a:pos x="487" y="87"/>
                </a:cxn>
                <a:cxn ang="0">
                  <a:pos x="650" y="149"/>
                </a:cxn>
                <a:cxn ang="0">
                  <a:pos x="805" y="239"/>
                </a:cxn>
                <a:cxn ang="0">
                  <a:pos x="945" y="262"/>
                </a:cxn>
                <a:cxn ang="0">
                  <a:pos x="1093" y="235"/>
                </a:cxn>
                <a:cxn ang="0">
                  <a:pos x="1245" y="224"/>
                </a:cxn>
                <a:cxn ang="0">
                  <a:pos x="1384" y="181"/>
                </a:cxn>
                <a:cxn ang="0">
                  <a:pos x="1506" y="110"/>
                </a:cxn>
                <a:cxn ang="0">
                  <a:pos x="1634" y="76"/>
                </a:cxn>
                <a:cxn ang="0">
                  <a:pos x="1767" y="52"/>
                </a:cxn>
                <a:cxn ang="0">
                  <a:pos x="1895" y="35"/>
                </a:cxn>
                <a:cxn ang="0">
                  <a:pos x="2007" y="87"/>
                </a:cxn>
                <a:cxn ang="0">
                  <a:pos x="2044" y="233"/>
                </a:cxn>
                <a:cxn ang="0">
                  <a:pos x="2030" y="400"/>
                </a:cxn>
                <a:cxn ang="0">
                  <a:pos x="2013" y="570"/>
                </a:cxn>
                <a:cxn ang="0">
                  <a:pos x="1938" y="694"/>
                </a:cxn>
                <a:cxn ang="0">
                  <a:pos x="1771" y="698"/>
                </a:cxn>
                <a:cxn ang="0">
                  <a:pos x="1598" y="645"/>
                </a:cxn>
                <a:cxn ang="0">
                  <a:pos x="1422" y="598"/>
                </a:cxn>
                <a:cxn ang="0">
                  <a:pos x="1283" y="592"/>
                </a:cxn>
                <a:cxn ang="0">
                  <a:pos x="1182" y="601"/>
                </a:cxn>
                <a:cxn ang="0">
                  <a:pos x="1080" y="618"/>
                </a:cxn>
                <a:cxn ang="0">
                  <a:pos x="979" y="615"/>
                </a:cxn>
                <a:cxn ang="0">
                  <a:pos x="888" y="547"/>
                </a:cxn>
                <a:cxn ang="0">
                  <a:pos x="677" y="605"/>
                </a:cxn>
                <a:cxn ang="0">
                  <a:pos x="487" y="718"/>
                </a:cxn>
                <a:cxn ang="0">
                  <a:pos x="293" y="806"/>
                </a:cxn>
                <a:cxn ang="0">
                  <a:pos x="79" y="797"/>
                </a:cxn>
                <a:cxn ang="0">
                  <a:pos x="10" y="621"/>
                </a:cxn>
                <a:cxn ang="0">
                  <a:pos x="3" y="431"/>
                </a:cxn>
                <a:cxn ang="0">
                  <a:pos x="21" y="235"/>
                </a:cxn>
                <a:cxn ang="0">
                  <a:pos x="37" y="49"/>
                </a:cxn>
                <a:cxn ang="0">
                  <a:pos x="77" y="19"/>
                </a:cxn>
                <a:cxn ang="0">
                  <a:pos x="131" y="3"/>
                </a:cxn>
                <a:cxn ang="0">
                  <a:pos x="186" y="3"/>
                </a:cxn>
                <a:cxn ang="0">
                  <a:pos x="234" y="28"/>
                </a:cxn>
              </a:cxnLst>
              <a:rect l="0" t="0" r="r" b="b"/>
              <a:pathLst>
                <a:path w="2044" h="818">
                  <a:moveTo>
                    <a:pt x="234" y="28"/>
                  </a:moveTo>
                  <a:lnTo>
                    <a:pt x="318" y="43"/>
                  </a:lnTo>
                  <a:lnTo>
                    <a:pt x="404" y="63"/>
                  </a:lnTo>
                  <a:lnTo>
                    <a:pt x="487" y="87"/>
                  </a:lnTo>
                  <a:lnTo>
                    <a:pt x="571" y="117"/>
                  </a:lnTo>
                  <a:lnTo>
                    <a:pt x="650" y="149"/>
                  </a:lnTo>
                  <a:lnTo>
                    <a:pt x="729" y="191"/>
                  </a:lnTo>
                  <a:lnTo>
                    <a:pt x="805" y="239"/>
                  </a:lnTo>
                  <a:lnTo>
                    <a:pt x="878" y="298"/>
                  </a:lnTo>
                  <a:lnTo>
                    <a:pt x="945" y="262"/>
                  </a:lnTo>
                  <a:lnTo>
                    <a:pt x="1018" y="243"/>
                  </a:lnTo>
                  <a:lnTo>
                    <a:pt x="1093" y="235"/>
                  </a:lnTo>
                  <a:lnTo>
                    <a:pt x="1170" y="231"/>
                  </a:lnTo>
                  <a:lnTo>
                    <a:pt x="1245" y="224"/>
                  </a:lnTo>
                  <a:lnTo>
                    <a:pt x="1317" y="209"/>
                  </a:lnTo>
                  <a:lnTo>
                    <a:pt x="1384" y="181"/>
                  </a:lnTo>
                  <a:lnTo>
                    <a:pt x="1447" y="132"/>
                  </a:lnTo>
                  <a:lnTo>
                    <a:pt x="1506" y="110"/>
                  </a:lnTo>
                  <a:lnTo>
                    <a:pt x="1570" y="91"/>
                  </a:lnTo>
                  <a:lnTo>
                    <a:pt x="1634" y="76"/>
                  </a:lnTo>
                  <a:lnTo>
                    <a:pt x="1702" y="64"/>
                  </a:lnTo>
                  <a:lnTo>
                    <a:pt x="1767" y="52"/>
                  </a:lnTo>
                  <a:lnTo>
                    <a:pt x="1831" y="43"/>
                  </a:lnTo>
                  <a:lnTo>
                    <a:pt x="1895" y="35"/>
                  </a:lnTo>
                  <a:lnTo>
                    <a:pt x="1957" y="28"/>
                  </a:lnTo>
                  <a:lnTo>
                    <a:pt x="2007" y="87"/>
                  </a:lnTo>
                  <a:lnTo>
                    <a:pt x="2035" y="157"/>
                  </a:lnTo>
                  <a:lnTo>
                    <a:pt x="2044" y="233"/>
                  </a:lnTo>
                  <a:lnTo>
                    <a:pt x="2041" y="316"/>
                  </a:lnTo>
                  <a:lnTo>
                    <a:pt x="2030" y="400"/>
                  </a:lnTo>
                  <a:lnTo>
                    <a:pt x="2020" y="485"/>
                  </a:lnTo>
                  <a:lnTo>
                    <a:pt x="2013" y="570"/>
                  </a:lnTo>
                  <a:lnTo>
                    <a:pt x="2018" y="652"/>
                  </a:lnTo>
                  <a:lnTo>
                    <a:pt x="1938" y="694"/>
                  </a:lnTo>
                  <a:lnTo>
                    <a:pt x="1857" y="708"/>
                  </a:lnTo>
                  <a:lnTo>
                    <a:pt x="1771" y="698"/>
                  </a:lnTo>
                  <a:lnTo>
                    <a:pt x="1687" y="675"/>
                  </a:lnTo>
                  <a:lnTo>
                    <a:pt x="1598" y="645"/>
                  </a:lnTo>
                  <a:lnTo>
                    <a:pt x="1511" y="616"/>
                  </a:lnTo>
                  <a:lnTo>
                    <a:pt x="1422" y="598"/>
                  </a:lnTo>
                  <a:lnTo>
                    <a:pt x="1333" y="599"/>
                  </a:lnTo>
                  <a:lnTo>
                    <a:pt x="1283" y="592"/>
                  </a:lnTo>
                  <a:lnTo>
                    <a:pt x="1232" y="594"/>
                  </a:lnTo>
                  <a:lnTo>
                    <a:pt x="1182" y="601"/>
                  </a:lnTo>
                  <a:lnTo>
                    <a:pt x="1131" y="611"/>
                  </a:lnTo>
                  <a:lnTo>
                    <a:pt x="1080" y="618"/>
                  </a:lnTo>
                  <a:lnTo>
                    <a:pt x="1030" y="621"/>
                  </a:lnTo>
                  <a:lnTo>
                    <a:pt x="979" y="615"/>
                  </a:lnTo>
                  <a:lnTo>
                    <a:pt x="930" y="599"/>
                  </a:lnTo>
                  <a:lnTo>
                    <a:pt x="888" y="547"/>
                  </a:lnTo>
                  <a:lnTo>
                    <a:pt x="778" y="564"/>
                  </a:lnTo>
                  <a:lnTo>
                    <a:pt x="677" y="605"/>
                  </a:lnTo>
                  <a:lnTo>
                    <a:pt x="580" y="659"/>
                  </a:lnTo>
                  <a:lnTo>
                    <a:pt x="487" y="718"/>
                  </a:lnTo>
                  <a:lnTo>
                    <a:pt x="391" y="770"/>
                  </a:lnTo>
                  <a:lnTo>
                    <a:pt x="293" y="806"/>
                  </a:lnTo>
                  <a:lnTo>
                    <a:pt x="190" y="818"/>
                  </a:lnTo>
                  <a:lnTo>
                    <a:pt x="79" y="797"/>
                  </a:lnTo>
                  <a:lnTo>
                    <a:pt x="34" y="711"/>
                  </a:lnTo>
                  <a:lnTo>
                    <a:pt x="10" y="621"/>
                  </a:lnTo>
                  <a:lnTo>
                    <a:pt x="0" y="526"/>
                  </a:lnTo>
                  <a:lnTo>
                    <a:pt x="3" y="431"/>
                  </a:lnTo>
                  <a:lnTo>
                    <a:pt x="10" y="332"/>
                  </a:lnTo>
                  <a:lnTo>
                    <a:pt x="21" y="235"/>
                  </a:lnTo>
                  <a:lnTo>
                    <a:pt x="31" y="139"/>
                  </a:lnTo>
                  <a:lnTo>
                    <a:pt x="37" y="49"/>
                  </a:lnTo>
                  <a:lnTo>
                    <a:pt x="53" y="32"/>
                  </a:lnTo>
                  <a:lnTo>
                    <a:pt x="77" y="19"/>
                  </a:lnTo>
                  <a:lnTo>
                    <a:pt x="103" y="8"/>
                  </a:lnTo>
                  <a:lnTo>
                    <a:pt x="131" y="3"/>
                  </a:lnTo>
                  <a:lnTo>
                    <a:pt x="158" y="0"/>
                  </a:lnTo>
                  <a:lnTo>
                    <a:pt x="186" y="3"/>
                  </a:lnTo>
                  <a:lnTo>
                    <a:pt x="211" y="11"/>
                  </a:lnTo>
                  <a:lnTo>
                    <a:pt x="23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9"/>
            <p:cNvSpPr>
              <a:spLocks noChangeAspect="1"/>
            </p:cNvSpPr>
            <p:nvPr/>
          </p:nvSpPr>
          <p:spPr bwMode="auto">
            <a:xfrm>
              <a:off x="2118" y="2805"/>
              <a:ext cx="281" cy="251"/>
            </a:xfrm>
            <a:custGeom>
              <a:avLst/>
              <a:gdLst/>
              <a:ahLst/>
              <a:cxnLst>
                <a:cxn ang="0">
                  <a:pos x="757" y="290"/>
                </a:cxn>
                <a:cxn ang="0">
                  <a:pos x="692" y="269"/>
                </a:cxn>
                <a:cxn ang="0">
                  <a:pos x="621" y="255"/>
                </a:cxn>
                <a:cxn ang="0">
                  <a:pos x="544" y="245"/>
                </a:cxn>
                <a:cxn ang="0">
                  <a:pos x="465" y="244"/>
                </a:cxn>
                <a:cxn ang="0">
                  <a:pos x="384" y="245"/>
                </a:cxn>
                <a:cxn ang="0">
                  <a:pos x="305" y="255"/>
                </a:cxn>
                <a:cxn ang="0">
                  <a:pos x="230" y="269"/>
                </a:cxn>
                <a:cxn ang="0">
                  <a:pos x="166" y="290"/>
                </a:cxn>
                <a:cxn ang="0">
                  <a:pos x="166" y="311"/>
                </a:cxn>
                <a:cxn ang="0">
                  <a:pos x="242" y="314"/>
                </a:cxn>
                <a:cxn ang="0">
                  <a:pos x="322" y="313"/>
                </a:cxn>
                <a:cxn ang="0">
                  <a:pos x="403" y="308"/>
                </a:cxn>
                <a:cxn ang="0">
                  <a:pos x="485" y="310"/>
                </a:cxn>
                <a:cxn ang="0">
                  <a:pos x="564" y="315"/>
                </a:cxn>
                <a:cxn ang="0">
                  <a:pos x="638" y="335"/>
                </a:cxn>
                <a:cxn ang="0">
                  <a:pos x="707" y="369"/>
                </a:cxn>
                <a:cxn ang="0">
                  <a:pos x="768" y="425"/>
                </a:cxn>
                <a:cxn ang="0">
                  <a:pos x="683" y="439"/>
                </a:cxn>
                <a:cxn ang="0">
                  <a:pos x="606" y="468"/>
                </a:cxn>
                <a:cxn ang="0">
                  <a:pos x="533" y="504"/>
                </a:cxn>
                <a:cxn ang="0">
                  <a:pos x="463" y="546"/>
                </a:cxn>
                <a:cxn ang="0">
                  <a:pos x="389" y="589"/>
                </a:cxn>
                <a:cxn ang="0">
                  <a:pos x="318" y="629"/>
                </a:cxn>
                <a:cxn ang="0">
                  <a:pos x="243" y="662"/>
                </a:cxn>
                <a:cxn ang="0">
                  <a:pos x="166" y="686"/>
                </a:cxn>
                <a:cxn ang="0">
                  <a:pos x="132" y="682"/>
                </a:cxn>
                <a:cxn ang="0">
                  <a:pos x="104" y="670"/>
                </a:cxn>
                <a:cxn ang="0">
                  <a:pos x="79" y="653"/>
                </a:cxn>
                <a:cxn ang="0">
                  <a:pos x="60" y="634"/>
                </a:cxn>
                <a:cxn ang="0">
                  <a:pos x="42" y="608"/>
                </a:cxn>
                <a:cxn ang="0">
                  <a:pos x="28" y="580"/>
                </a:cxn>
                <a:cxn ang="0">
                  <a:pos x="17" y="549"/>
                </a:cxn>
                <a:cxn ang="0">
                  <a:pos x="10" y="520"/>
                </a:cxn>
                <a:cxn ang="0">
                  <a:pos x="1" y="452"/>
                </a:cxn>
                <a:cxn ang="0">
                  <a:pos x="0" y="387"/>
                </a:cxn>
                <a:cxn ang="0">
                  <a:pos x="3" y="323"/>
                </a:cxn>
                <a:cxn ang="0">
                  <a:pos x="11" y="259"/>
                </a:cxn>
                <a:cxn ang="0">
                  <a:pos x="18" y="194"/>
                </a:cxn>
                <a:cxn ang="0">
                  <a:pos x="27" y="130"/>
                </a:cxn>
                <a:cxn ang="0">
                  <a:pos x="31" y="65"/>
                </a:cxn>
                <a:cxn ang="0">
                  <a:pos x="31" y="0"/>
                </a:cxn>
                <a:cxn ang="0">
                  <a:pos x="132" y="10"/>
                </a:cxn>
                <a:cxn ang="0">
                  <a:pos x="232" y="28"/>
                </a:cxn>
                <a:cxn ang="0">
                  <a:pos x="328" y="52"/>
                </a:cxn>
                <a:cxn ang="0">
                  <a:pos x="420" y="86"/>
                </a:cxn>
                <a:cxn ang="0">
                  <a:pos x="509" y="124"/>
                </a:cxn>
                <a:cxn ang="0">
                  <a:pos x="595" y="172"/>
                </a:cxn>
                <a:cxn ang="0">
                  <a:pos x="676" y="227"/>
                </a:cxn>
                <a:cxn ang="0">
                  <a:pos x="757" y="290"/>
                </a:cxn>
              </a:cxnLst>
              <a:rect l="0" t="0" r="r" b="b"/>
              <a:pathLst>
                <a:path w="768" h="686">
                  <a:moveTo>
                    <a:pt x="757" y="290"/>
                  </a:moveTo>
                  <a:lnTo>
                    <a:pt x="692" y="269"/>
                  </a:lnTo>
                  <a:lnTo>
                    <a:pt x="621" y="255"/>
                  </a:lnTo>
                  <a:lnTo>
                    <a:pt x="544" y="245"/>
                  </a:lnTo>
                  <a:lnTo>
                    <a:pt x="465" y="244"/>
                  </a:lnTo>
                  <a:lnTo>
                    <a:pt x="384" y="245"/>
                  </a:lnTo>
                  <a:lnTo>
                    <a:pt x="305" y="255"/>
                  </a:lnTo>
                  <a:lnTo>
                    <a:pt x="230" y="269"/>
                  </a:lnTo>
                  <a:lnTo>
                    <a:pt x="166" y="290"/>
                  </a:lnTo>
                  <a:lnTo>
                    <a:pt x="166" y="311"/>
                  </a:lnTo>
                  <a:lnTo>
                    <a:pt x="242" y="314"/>
                  </a:lnTo>
                  <a:lnTo>
                    <a:pt x="322" y="313"/>
                  </a:lnTo>
                  <a:lnTo>
                    <a:pt x="403" y="308"/>
                  </a:lnTo>
                  <a:lnTo>
                    <a:pt x="485" y="310"/>
                  </a:lnTo>
                  <a:lnTo>
                    <a:pt x="564" y="315"/>
                  </a:lnTo>
                  <a:lnTo>
                    <a:pt x="638" y="335"/>
                  </a:lnTo>
                  <a:lnTo>
                    <a:pt x="707" y="369"/>
                  </a:lnTo>
                  <a:lnTo>
                    <a:pt x="768" y="425"/>
                  </a:lnTo>
                  <a:lnTo>
                    <a:pt x="683" y="439"/>
                  </a:lnTo>
                  <a:lnTo>
                    <a:pt x="606" y="468"/>
                  </a:lnTo>
                  <a:lnTo>
                    <a:pt x="533" y="504"/>
                  </a:lnTo>
                  <a:lnTo>
                    <a:pt x="463" y="546"/>
                  </a:lnTo>
                  <a:lnTo>
                    <a:pt x="389" y="589"/>
                  </a:lnTo>
                  <a:lnTo>
                    <a:pt x="318" y="629"/>
                  </a:lnTo>
                  <a:lnTo>
                    <a:pt x="243" y="662"/>
                  </a:lnTo>
                  <a:lnTo>
                    <a:pt x="166" y="686"/>
                  </a:lnTo>
                  <a:lnTo>
                    <a:pt x="132" y="682"/>
                  </a:lnTo>
                  <a:lnTo>
                    <a:pt x="104" y="670"/>
                  </a:lnTo>
                  <a:lnTo>
                    <a:pt x="79" y="653"/>
                  </a:lnTo>
                  <a:lnTo>
                    <a:pt x="60" y="634"/>
                  </a:lnTo>
                  <a:lnTo>
                    <a:pt x="42" y="608"/>
                  </a:lnTo>
                  <a:lnTo>
                    <a:pt x="28" y="580"/>
                  </a:lnTo>
                  <a:lnTo>
                    <a:pt x="17" y="549"/>
                  </a:lnTo>
                  <a:lnTo>
                    <a:pt x="10" y="520"/>
                  </a:lnTo>
                  <a:lnTo>
                    <a:pt x="1" y="452"/>
                  </a:lnTo>
                  <a:lnTo>
                    <a:pt x="0" y="387"/>
                  </a:lnTo>
                  <a:lnTo>
                    <a:pt x="3" y="323"/>
                  </a:lnTo>
                  <a:lnTo>
                    <a:pt x="11" y="259"/>
                  </a:lnTo>
                  <a:lnTo>
                    <a:pt x="18" y="194"/>
                  </a:lnTo>
                  <a:lnTo>
                    <a:pt x="27" y="130"/>
                  </a:lnTo>
                  <a:lnTo>
                    <a:pt x="31" y="65"/>
                  </a:lnTo>
                  <a:lnTo>
                    <a:pt x="31" y="0"/>
                  </a:lnTo>
                  <a:lnTo>
                    <a:pt x="132" y="10"/>
                  </a:lnTo>
                  <a:lnTo>
                    <a:pt x="232" y="28"/>
                  </a:lnTo>
                  <a:lnTo>
                    <a:pt x="328" y="52"/>
                  </a:lnTo>
                  <a:lnTo>
                    <a:pt x="420" y="86"/>
                  </a:lnTo>
                  <a:lnTo>
                    <a:pt x="509" y="124"/>
                  </a:lnTo>
                  <a:lnTo>
                    <a:pt x="595" y="172"/>
                  </a:lnTo>
                  <a:lnTo>
                    <a:pt x="676" y="227"/>
                  </a:lnTo>
                  <a:lnTo>
                    <a:pt x="757" y="29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0"/>
            <p:cNvSpPr>
              <a:spLocks noChangeAspect="1"/>
            </p:cNvSpPr>
            <p:nvPr/>
          </p:nvSpPr>
          <p:spPr bwMode="auto">
            <a:xfrm>
              <a:off x="2543" y="2817"/>
              <a:ext cx="266" cy="194"/>
            </a:xfrm>
            <a:custGeom>
              <a:avLst/>
              <a:gdLst/>
              <a:ahLst/>
              <a:cxnLst>
                <a:cxn ang="0">
                  <a:pos x="725" y="110"/>
                </a:cxn>
                <a:cxn ang="0">
                  <a:pos x="725" y="504"/>
                </a:cxn>
                <a:cxn ang="0">
                  <a:pos x="652" y="527"/>
                </a:cxn>
                <a:cxn ang="0">
                  <a:pos x="582" y="530"/>
                </a:cxn>
                <a:cxn ang="0">
                  <a:pos x="513" y="517"/>
                </a:cxn>
                <a:cxn ang="0">
                  <a:pos x="446" y="497"/>
                </a:cxn>
                <a:cxn ang="0">
                  <a:pos x="377" y="471"/>
                </a:cxn>
                <a:cxn ang="0">
                  <a:pos x="308" y="447"/>
                </a:cxn>
                <a:cxn ang="0">
                  <a:pos x="237" y="427"/>
                </a:cxn>
                <a:cxn ang="0">
                  <a:pos x="166" y="421"/>
                </a:cxn>
                <a:cxn ang="0">
                  <a:pos x="0" y="411"/>
                </a:cxn>
                <a:cxn ang="0">
                  <a:pos x="9" y="307"/>
                </a:cxn>
                <a:cxn ang="0">
                  <a:pos x="24" y="323"/>
                </a:cxn>
                <a:cxn ang="0">
                  <a:pos x="45" y="326"/>
                </a:cxn>
                <a:cxn ang="0">
                  <a:pos x="69" y="318"/>
                </a:cxn>
                <a:cxn ang="0">
                  <a:pos x="98" y="309"/>
                </a:cxn>
                <a:cxn ang="0">
                  <a:pos x="129" y="292"/>
                </a:cxn>
                <a:cxn ang="0">
                  <a:pos x="161" y="276"/>
                </a:cxn>
                <a:cxn ang="0">
                  <a:pos x="194" y="262"/>
                </a:cxn>
                <a:cxn ang="0">
                  <a:pos x="227" y="255"/>
                </a:cxn>
                <a:cxn ang="0">
                  <a:pos x="243" y="257"/>
                </a:cxn>
                <a:cxn ang="0">
                  <a:pos x="263" y="257"/>
                </a:cxn>
                <a:cxn ang="0">
                  <a:pos x="282" y="254"/>
                </a:cxn>
                <a:cxn ang="0">
                  <a:pos x="303" y="249"/>
                </a:cxn>
                <a:cxn ang="0">
                  <a:pos x="322" y="242"/>
                </a:cxn>
                <a:cxn ang="0">
                  <a:pos x="341" y="234"/>
                </a:cxn>
                <a:cxn ang="0">
                  <a:pos x="358" y="224"/>
                </a:cxn>
                <a:cxn ang="0">
                  <a:pos x="372" y="214"/>
                </a:cxn>
                <a:cxn ang="0">
                  <a:pos x="319" y="204"/>
                </a:cxn>
                <a:cxn ang="0">
                  <a:pos x="270" y="203"/>
                </a:cxn>
                <a:cxn ang="0">
                  <a:pos x="222" y="204"/>
                </a:cxn>
                <a:cxn ang="0">
                  <a:pos x="178" y="213"/>
                </a:cxn>
                <a:cxn ang="0">
                  <a:pos x="135" y="224"/>
                </a:cxn>
                <a:cxn ang="0">
                  <a:pos x="92" y="240"/>
                </a:cxn>
                <a:cxn ang="0">
                  <a:pos x="50" y="255"/>
                </a:cxn>
                <a:cxn ang="0">
                  <a:pos x="9" y="276"/>
                </a:cxn>
                <a:cxn ang="0">
                  <a:pos x="4" y="237"/>
                </a:cxn>
                <a:cxn ang="0">
                  <a:pos x="11" y="207"/>
                </a:cxn>
                <a:cxn ang="0">
                  <a:pos x="26" y="183"/>
                </a:cxn>
                <a:cxn ang="0">
                  <a:pos x="52" y="165"/>
                </a:cxn>
                <a:cxn ang="0">
                  <a:pos x="78" y="147"/>
                </a:cxn>
                <a:cxn ang="0">
                  <a:pos x="109" y="133"/>
                </a:cxn>
                <a:cxn ang="0">
                  <a:pos x="139" y="117"/>
                </a:cxn>
                <a:cxn ang="0">
                  <a:pos x="166" y="100"/>
                </a:cxn>
                <a:cxn ang="0">
                  <a:pos x="232" y="76"/>
                </a:cxn>
                <a:cxn ang="0">
                  <a:pos x="306" y="50"/>
                </a:cxn>
                <a:cxn ang="0">
                  <a:pos x="384" y="24"/>
                </a:cxn>
                <a:cxn ang="0">
                  <a:pos x="464" y="7"/>
                </a:cxn>
                <a:cxn ang="0">
                  <a:pos x="540" y="0"/>
                </a:cxn>
                <a:cxn ang="0">
                  <a:pos x="611" y="13"/>
                </a:cxn>
                <a:cxn ang="0">
                  <a:pos x="673" y="47"/>
                </a:cxn>
                <a:cxn ang="0">
                  <a:pos x="725" y="110"/>
                </a:cxn>
              </a:cxnLst>
              <a:rect l="0" t="0" r="r" b="b"/>
              <a:pathLst>
                <a:path w="725" h="530">
                  <a:moveTo>
                    <a:pt x="725" y="110"/>
                  </a:moveTo>
                  <a:lnTo>
                    <a:pt x="725" y="504"/>
                  </a:lnTo>
                  <a:lnTo>
                    <a:pt x="652" y="527"/>
                  </a:lnTo>
                  <a:lnTo>
                    <a:pt x="582" y="530"/>
                  </a:lnTo>
                  <a:lnTo>
                    <a:pt x="513" y="517"/>
                  </a:lnTo>
                  <a:lnTo>
                    <a:pt x="446" y="497"/>
                  </a:lnTo>
                  <a:lnTo>
                    <a:pt x="377" y="471"/>
                  </a:lnTo>
                  <a:lnTo>
                    <a:pt x="308" y="447"/>
                  </a:lnTo>
                  <a:lnTo>
                    <a:pt x="237" y="427"/>
                  </a:lnTo>
                  <a:lnTo>
                    <a:pt x="166" y="421"/>
                  </a:lnTo>
                  <a:lnTo>
                    <a:pt x="0" y="411"/>
                  </a:lnTo>
                  <a:lnTo>
                    <a:pt x="9" y="307"/>
                  </a:lnTo>
                  <a:lnTo>
                    <a:pt x="24" y="323"/>
                  </a:lnTo>
                  <a:lnTo>
                    <a:pt x="45" y="326"/>
                  </a:lnTo>
                  <a:lnTo>
                    <a:pt x="69" y="318"/>
                  </a:lnTo>
                  <a:lnTo>
                    <a:pt x="98" y="309"/>
                  </a:lnTo>
                  <a:lnTo>
                    <a:pt x="129" y="292"/>
                  </a:lnTo>
                  <a:lnTo>
                    <a:pt x="161" y="276"/>
                  </a:lnTo>
                  <a:lnTo>
                    <a:pt x="194" y="262"/>
                  </a:lnTo>
                  <a:lnTo>
                    <a:pt x="227" y="255"/>
                  </a:lnTo>
                  <a:lnTo>
                    <a:pt x="243" y="257"/>
                  </a:lnTo>
                  <a:lnTo>
                    <a:pt x="263" y="257"/>
                  </a:lnTo>
                  <a:lnTo>
                    <a:pt x="282" y="254"/>
                  </a:lnTo>
                  <a:lnTo>
                    <a:pt x="303" y="249"/>
                  </a:lnTo>
                  <a:lnTo>
                    <a:pt x="322" y="242"/>
                  </a:lnTo>
                  <a:lnTo>
                    <a:pt x="341" y="234"/>
                  </a:lnTo>
                  <a:lnTo>
                    <a:pt x="358" y="224"/>
                  </a:lnTo>
                  <a:lnTo>
                    <a:pt x="372" y="214"/>
                  </a:lnTo>
                  <a:lnTo>
                    <a:pt x="319" y="204"/>
                  </a:lnTo>
                  <a:lnTo>
                    <a:pt x="270" y="203"/>
                  </a:lnTo>
                  <a:lnTo>
                    <a:pt x="222" y="204"/>
                  </a:lnTo>
                  <a:lnTo>
                    <a:pt x="178" y="213"/>
                  </a:lnTo>
                  <a:lnTo>
                    <a:pt x="135" y="224"/>
                  </a:lnTo>
                  <a:lnTo>
                    <a:pt x="92" y="240"/>
                  </a:lnTo>
                  <a:lnTo>
                    <a:pt x="50" y="255"/>
                  </a:lnTo>
                  <a:lnTo>
                    <a:pt x="9" y="276"/>
                  </a:lnTo>
                  <a:lnTo>
                    <a:pt x="4" y="237"/>
                  </a:lnTo>
                  <a:lnTo>
                    <a:pt x="11" y="207"/>
                  </a:lnTo>
                  <a:lnTo>
                    <a:pt x="26" y="183"/>
                  </a:lnTo>
                  <a:lnTo>
                    <a:pt x="52" y="165"/>
                  </a:lnTo>
                  <a:lnTo>
                    <a:pt x="78" y="147"/>
                  </a:lnTo>
                  <a:lnTo>
                    <a:pt x="109" y="133"/>
                  </a:lnTo>
                  <a:lnTo>
                    <a:pt x="139" y="117"/>
                  </a:lnTo>
                  <a:lnTo>
                    <a:pt x="166" y="100"/>
                  </a:lnTo>
                  <a:lnTo>
                    <a:pt x="232" y="76"/>
                  </a:lnTo>
                  <a:lnTo>
                    <a:pt x="306" y="50"/>
                  </a:lnTo>
                  <a:lnTo>
                    <a:pt x="384" y="24"/>
                  </a:lnTo>
                  <a:lnTo>
                    <a:pt x="464" y="7"/>
                  </a:lnTo>
                  <a:lnTo>
                    <a:pt x="540" y="0"/>
                  </a:lnTo>
                  <a:lnTo>
                    <a:pt x="611" y="13"/>
                  </a:lnTo>
                  <a:lnTo>
                    <a:pt x="673" y="47"/>
                  </a:lnTo>
                  <a:lnTo>
                    <a:pt x="725" y="1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1"/>
            <p:cNvSpPr>
              <a:spLocks noChangeAspect="1"/>
            </p:cNvSpPr>
            <p:nvPr/>
          </p:nvSpPr>
          <p:spPr bwMode="auto">
            <a:xfrm>
              <a:off x="2422" y="2885"/>
              <a:ext cx="91" cy="90"/>
            </a:xfrm>
            <a:custGeom>
              <a:avLst/>
              <a:gdLst/>
              <a:ahLst/>
              <a:cxnLst>
                <a:cxn ang="0">
                  <a:pos x="249" y="10"/>
                </a:cxn>
                <a:cxn ang="0">
                  <a:pos x="247" y="41"/>
                </a:cxn>
                <a:cxn ang="0">
                  <a:pos x="247" y="74"/>
                </a:cxn>
                <a:cxn ang="0">
                  <a:pos x="244" y="106"/>
                </a:cxn>
                <a:cxn ang="0">
                  <a:pos x="240" y="140"/>
                </a:cxn>
                <a:cxn ang="0">
                  <a:pos x="232" y="168"/>
                </a:cxn>
                <a:cxn ang="0">
                  <a:pos x="222" y="196"/>
                </a:cxn>
                <a:cxn ang="0">
                  <a:pos x="206" y="219"/>
                </a:cxn>
                <a:cxn ang="0">
                  <a:pos x="187" y="238"/>
                </a:cxn>
                <a:cxn ang="0">
                  <a:pos x="166" y="244"/>
                </a:cxn>
                <a:cxn ang="0">
                  <a:pos x="146" y="248"/>
                </a:cxn>
                <a:cxn ang="0">
                  <a:pos x="125" y="248"/>
                </a:cxn>
                <a:cxn ang="0">
                  <a:pos x="107" y="247"/>
                </a:cxn>
                <a:cxn ang="0">
                  <a:pos x="88" y="238"/>
                </a:cxn>
                <a:cxn ang="0">
                  <a:pos x="73" y="227"/>
                </a:cxn>
                <a:cxn ang="0">
                  <a:pos x="60" y="209"/>
                </a:cxn>
                <a:cxn ang="0">
                  <a:pos x="52" y="186"/>
                </a:cxn>
                <a:cxn ang="0">
                  <a:pos x="0" y="52"/>
                </a:cxn>
                <a:cxn ang="0">
                  <a:pos x="29" y="41"/>
                </a:cxn>
                <a:cxn ang="0">
                  <a:pos x="62" y="31"/>
                </a:cxn>
                <a:cxn ang="0">
                  <a:pos x="91" y="20"/>
                </a:cxn>
                <a:cxn ang="0">
                  <a:pos x="123" y="12"/>
                </a:cxn>
                <a:cxn ang="0">
                  <a:pos x="154" y="3"/>
                </a:cxn>
                <a:cxn ang="0">
                  <a:pos x="185" y="0"/>
                </a:cxn>
                <a:cxn ang="0">
                  <a:pos x="216" y="0"/>
                </a:cxn>
                <a:cxn ang="0">
                  <a:pos x="249" y="10"/>
                </a:cxn>
              </a:cxnLst>
              <a:rect l="0" t="0" r="r" b="b"/>
              <a:pathLst>
                <a:path w="249" h="248">
                  <a:moveTo>
                    <a:pt x="249" y="10"/>
                  </a:moveTo>
                  <a:lnTo>
                    <a:pt x="247" y="41"/>
                  </a:lnTo>
                  <a:lnTo>
                    <a:pt x="247" y="74"/>
                  </a:lnTo>
                  <a:lnTo>
                    <a:pt x="244" y="106"/>
                  </a:lnTo>
                  <a:lnTo>
                    <a:pt x="240" y="140"/>
                  </a:lnTo>
                  <a:lnTo>
                    <a:pt x="232" y="168"/>
                  </a:lnTo>
                  <a:lnTo>
                    <a:pt x="222" y="196"/>
                  </a:lnTo>
                  <a:lnTo>
                    <a:pt x="206" y="219"/>
                  </a:lnTo>
                  <a:lnTo>
                    <a:pt x="187" y="238"/>
                  </a:lnTo>
                  <a:lnTo>
                    <a:pt x="166" y="244"/>
                  </a:lnTo>
                  <a:lnTo>
                    <a:pt x="146" y="248"/>
                  </a:lnTo>
                  <a:lnTo>
                    <a:pt x="125" y="248"/>
                  </a:lnTo>
                  <a:lnTo>
                    <a:pt x="107" y="247"/>
                  </a:lnTo>
                  <a:lnTo>
                    <a:pt x="88" y="238"/>
                  </a:lnTo>
                  <a:lnTo>
                    <a:pt x="73" y="227"/>
                  </a:lnTo>
                  <a:lnTo>
                    <a:pt x="60" y="209"/>
                  </a:lnTo>
                  <a:lnTo>
                    <a:pt x="52" y="186"/>
                  </a:lnTo>
                  <a:lnTo>
                    <a:pt x="0" y="52"/>
                  </a:lnTo>
                  <a:lnTo>
                    <a:pt x="29" y="41"/>
                  </a:lnTo>
                  <a:lnTo>
                    <a:pt x="62" y="31"/>
                  </a:lnTo>
                  <a:lnTo>
                    <a:pt x="91" y="20"/>
                  </a:lnTo>
                  <a:lnTo>
                    <a:pt x="123" y="12"/>
                  </a:lnTo>
                  <a:lnTo>
                    <a:pt x="154" y="3"/>
                  </a:lnTo>
                  <a:lnTo>
                    <a:pt x="185" y="0"/>
                  </a:lnTo>
                  <a:lnTo>
                    <a:pt x="216" y="0"/>
                  </a:lnTo>
                  <a:lnTo>
                    <a:pt x="249" y="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43" name="AutoShape 211"/>
          <p:cNvCxnSpPr>
            <a:cxnSpLocks noChangeShapeType="1"/>
          </p:cNvCxnSpPr>
          <p:nvPr/>
        </p:nvCxnSpPr>
        <p:spPr bwMode="auto">
          <a:xfrm rot="5400000">
            <a:off x="5097463" y="2031270"/>
            <a:ext cx="1511300" cy="4562475"/>
          </a:xfrm>
          <a:prstGeom prst="bentConnector2">
            <a:avLst/>
          </a:prstGeom>
          <a:noFill/>
          <a:ln w="1143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328" name="Group 327"/>
          <p:cNvGrpSpPr/>
          <p:nvPr/>
        </p:nvGrpSpPr>
        <p:grpSpPr>
          <a:xfrm>
            <a:off x="-315913" y="3017635"/>
            <a:ext cx="6946901" cy="3679299"/>
            <a:chOff x="-315913" y="3017635"/>
            <a:chExt cx="6946901" cy="3679299"/>
          </a:xfrm>
        </p:grpSpPr>
        <p:grpSp>
          <p:nvGrpSpPr>
            <p:cNvPr id="46" name="Group 49"/>
            <p:cNvGrpSpPr>
              <a:grpSpLocks/>
            </p:cNvGrpSpPr>
            <p:nvPr/>
          </p:nvGrpSpPr>
          <p:grpSpPr bwMode="auto">
            <a:xfrm>
              <a:off x="-315913" y="3769583"/>
              <a:ext cx="4714876" cy="2782888"/>
              <a:chOff x="0" y="0"/>
              <a:chExt cx="3416" cy="2048"/>
            </a:xfrm>
          </p:grpSpPr>
          <p:grpSp>
            <p:nvGrpSpPr>
              <p:cNvPr id="272" name="Group 50"/>
              <p:cNvGrpSpPr>
                <a:grpSpLocks/>
              </p:cNvGrpSpPr>
              <p:nvPr/>
            </p:nvGrpSpPr>
            <p:grpSpPr bwMode="auto">
              <a:xfrm>
                <a:off x="0" y="0"/>
                <a:ext cx="3344" cy="1816"/>
                <a:chOff x="0" y="0"/>
                <a:chExt cx="3344" cy="1816"/>
              </a:xfrm>
            </p:grpSpPr>
            <p:grpSp>
              <p:nvGrpSpPr>
                <p:cNvPr id="286" name="Group 51"/>
                <p:cNvGrpSpPr>
                  <a:grpSpLocks/>
                </p:cNvGrpSpPr>
                <p:nvPr/>
              </p:nvGrpSpPr>
              <p:grpSpPr bwMode="auto">
                <a:xfrm>
                  <a:off x="928" y="0"/>
                  <a:ext cx="2416" cy="1168"/>
                  <a:chOff x="0" y="0"/>
                  <a:chExt cx="2416" cy="1168"/>
                </a:xfrm>
              </p:grpSpPr>
              <p:pic>
                <p:nvPicPr>
                  <p:cNvPr id="313" name="Picture 5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4" name="Picture 5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5" name="Picture 5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6" name="Picture 5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7" name="Picture 5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8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9" name="Picture 58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0" name="Picture 59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1" name="Picture 60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2" name="Picture 6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3" name="Picture 6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4" name="Picture 6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87" name="Group 64"/>
                <p:cNvGrpSpPr>
                  <a:grpSpLocks/>
                </p:cNvGrpSpPr>
                <p:nvPr/>
              </p:nvGrpSpPr>
              <p:grpSpPr bwMode="auto">
                <a:xfrm>
                  <a:off x="0" y="176"/>
                  <a:ext cx="2416" cy="1168"/>
                  <a:chOff x="0" y="0"/>
                  <a:chExt cx="2416" cy="1168"/>
                </a:xfrm>
              </p:grpSpPr>
              <p:pic>
                <p:nvPicPr>
                  <p:cNvPr id="301" name="Picture 6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2" name="Picture 6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3" name="Picture 67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4" name="Picture 68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5" name="Picture 69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6" name="Picture 70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7" name="Picture 7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8" name="Picture 7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9" name="Picture 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0" name="Picture 7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1" name="Picture 7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2" name="Picture 7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88" name="Group 77"/>
                <p:cNvGrpSpPr>
                  <a:grpSpLocks/>
                </p:cNvGrpSpPr>
                <p:nvPr/>
              </p:nvGrpSpPr>
              <p:grpSpPr bwMode="auto">
                <a:xfrm>
                  <a:off x="448" y="648"/>
                  <a:ext cx="2416" cy="1168"/>
                  <a:chOff x="0" y="0"/>
                  <a:chExt cx="2416" cy="1168"/>
                </a:xfrm>
              </p:grpSpPr>
              <p:pic>
                <p:nvPicPr>
                  <p:cNvPr id="289" name="Picture 78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0" name="Picture 79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1" name="Picture 80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2" name="Picture 8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3" name="Picture 8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4" name="Picture 8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5" name="Picture 8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6" name="Picture 8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7" name="Picture 8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8" name="Picture 87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9" name="Picture 88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0" name="Picture 89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273" name="Group 90"/>
              <p:cNvGrpSpPr>
                <a:grpSpLocks/>
              </p:cNvGrpSpPr>
              <p:nvPr/>
            </p:nvGrpSpPr>
            <p:grpSpPr bwMode="auto">
              <a:xfrm>
                <a:off x="1000" y="880"/>
                <a:ext cx="2416" cy="1168"/>
                <a:chOff x="0" y="0"/>
                <a:chExt cx="2416" cy="1168"/>
              </a:xfrm>
            </p:grpSpPr>
            <p:pic>
              <p:nvPicPr>
                <p:cNvPr id="274" name="Picture 9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44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5" name="Picture 9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608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6" name="Picture 9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952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7" name="Picture 9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272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8" name="Picture 9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48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9" name="Picture 9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0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0" name="Picture 9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032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1" name="Picture 98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84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2" name="Picture 99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16" y="43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3" name="Picture 10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48" y="2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4" name="Picture 10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88" y="11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5" name="Picture 10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48" y="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47" name="Group 103"/>
            <p:cNvGrpSpPr>
              <a:grpSpLocks/>
            </p:cNvGrpSpPr>
            <p:nvPr/>
          </p:nvGrpSpPr>
          <p:grpSpPr bwMode="auto">
            <a:xfrm>
              <a:off x="2272" y="3017635"/>
              <a:ext cx="4714876" cy="2782888"/>
              <a:chOff x="0" y="0"/>
              <a:chExt cx="3416" cy="2048"/>
            </a:xfrm>
          </p:grpSpPr>
          <p:grpSp>
            <p:nvGrpSpPr>
              <p:cNvPr id="219" name="Group 104"/>
              <p:cNvGrpSpPr>
                <a:grpSpLocks/>
              </p:cNvGrpSpPr>
              <p:nvPr/>
            </p:nvGrpSpPr>
            <p:grpSpPr bwMode="auto">
              <a:xfrm>
                <a:off x="0" y="0"/>
                <a:ext cx="3344" cy="1816"/>
                <a:chOff x="0" y="0"/>
                <a:chExt cx="3344" cy="1816"/>
              </a:xfrm>
            </p:grpSpPr>
            <p:grpSp>
              <p:nvGrpSpPr>
                <p:cNvPr id="233" name="Group 105"/>
                <p:cNvGrpSpPr>
                  <a:grpSpLocks/>
                </p:cNvGrpSpPr>
                <p:nvPr/>
              </p:nvGrpSpPr>
              <p:grpSpPr bwMode="auto">
                <a:xfrm>
                  <a:off x="928" y="0"/>
                  <a:ext cx="2416" cy="1168"/>
                  <a:chOff x="0" y="0"/>
                  <a:chExt cx="2416" cy="1168"/>
                </a:xfrm>
              </p:grpSpPr>
              <p:pic>
                <p:nvPicPr>
                  <p:cNvPr id="260" name="Picture 10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1" name="Picture 107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2" name="Picture 108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3" name="Picture 109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4" name="Picture 110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5" name="Picture 11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6" name="Picture 11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7" name="Picture 11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8" name="Picture 11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9" name="Picture 11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70" name="Picture 11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71" name="Picture 117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34" name="Group 118"/>
                <p:cNvGrpSpPr>
                  <a:grpSpLocks/>
                </p:cNvGrpSpPr>
                <p:nvPr/>
              </p:nvGrpSpPr>
              <p:grpSpPr bwMode="auto">
                <a:xfrm>
                  <a:off x="0" y="176"/>
                  <a:ext cx="2416" cy="1168"/>
                  <a:chOff x="0" y="0"/>
                  <a:chExt cx="2416" cy="1168"/>
                </a:xfrm>
              </p:grpSpPr>
              <p:pic>
                <p:nvPicPr>
                  <p:cNvPr id="248" name="Picture 119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9" name="Picture 120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0" name="Picture 12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1" name="Picture 12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2" name="Picture 12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3" name="Picture 12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4" name="Picture 12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5" name="Picture 12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6" name="Picture 127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7" name="Picture 128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8" name="Picture 129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9" name="Picture 130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35" name="Group 131"/>
                <p:cNvGrpSpPr>
                  <a:grpSpLocks/>
                </p:cNvGrpSpPr>
                <p:nvPr/>
              </p:nvGrpSpPr>
              <p:grpSpPr bwMode="auto">
                <a:xfrm>
                  <a:off x="448" y="648"/>
                  <a:ext cx="2416" cy="1168"/>
                  <a:chOff x="0" y="0"/>
                  <a:chExt cx="2416" cy="1168"/>
                </a:xfrm>
              </p:grpSpPr>
              <p:pic>
                <p:nvPicPr>
                  <p:cNvPr id="236" name="Picture 13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7" name="Picture 13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8" name="Picture 13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9" name="Picture 13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0" name="Picture 13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1" name="Picture 137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2" name="Picture 138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3" name="Picture 139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4" name="Picture 140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5" name="Picture 14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6" name="Picture 14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7" name="Picture 14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220" name="Group 144"/>
              <p:cNvGrpSpPr>
                <a:grpSpLocks/>
              </p:cNvGrpSpPr>
              <p:nvPr/>
            </p:nvGrpSpPr>
            <p:grpSpPr bwMode="auto">
              <a:xfrm>
                <a:off x="1000" y="880"/>
                <a:ext cx="2416" cy="1168"/>
                <a:chOff x="0" y="0"/>
                <a:chExt cx="2416" cy="1168"/>
              </a:xfrm>
            </p:grpSpPr>
            <p:pic>
              <p:nvPicPr>
                <p:cNvPr id="221" name="Picture 14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44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2" name="Picture 14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608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3" name="Picture 14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952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4" name="Picture 148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272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" name="Picture 149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48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6" name="Picture 15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0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7" name="Picture 15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032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8" name="Picture 15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84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9" name="Picture 15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16" y="43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0" name="Picture 15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48" y="2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1" name="Picture 15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88" y="11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2" name="Picture 15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48" y="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48" name="Group 157"/>
            <p:cNvGrpSpPr>
              <a:grpSpLocks/>
            </p:cNvGrpSpPr>
            <p:nvPr/>
          </p:nvGrpSpPr>
          <p:grpSpPr bwMode="auto">
            <a:xfrm>
              <a:off x="1916112" y="3914046"/>
              <a:ext cx="4714876" cy="2782888"/>
              <a:chOff x="0" y="0"/>
              <a:chExt cx="3416" cy="2048"/>
            </a:xfrm>
          </p:grpSpPr>
          <p:grpSp>
            <p:nvGrpSpPr>
              <p:cNvPr id="166" name="Group 158"/>
              <p:cNvGrpSpPr>
                <a:grpSpLocks/>
              </p:cNvGrpSpPr>
              <p:nvPr/>
            </p:nvGrpSpPr>
            <p:grpSpPr bwMode="auto">
              <a:xfrm>
                <a:off x="0" y="0"/>
                <a:ext cx="3344" cy="1816"/>
                <a:chOff x="0" y="0"/>
                <a:chExt cx="3344" cy="1816"/>
              </a:xfrm>
            </p:grpSpPr>
            <p:grpSp>
              <p:nvGrpSpPr>
                <p:cNvPr id="180" name="Group 159"/>
                <p:cNvGrpSpPr>
                  <a:grpSpLocks/>
                </p:cNvGrpSpPr>
                <p:nvPr/>
              </p:nvGrpSpPr>
              <p:grpSpPr bwMode="auto">
                <a:xfrm>
                  <a:off x="928" y="0"/>
                  <a:ext cx="2416" cy="1168"/>
                  <a:chOff x="0" y="0"/>
                  <a:chExt cx="2416" cy="1168"/>
                </a:xfrm>
              </p:grpSpPr>
              <p:pic>
                <p:nvPicPr>
                  <p:cNvPr id="207" name="Picture 160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8" name="Picture 16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9" name="Picture 16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0" name="Picture 16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1" name="Picture 16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2" name="Picture 16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3" name="Picture 16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4" name="Picture 167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5" name="Picture 168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6" name="Picture 169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7" name="Picture 170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8" name="Picture 17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81" name="Group 172"/>
                <p:cNvGrpSpPr>
                  <a:grpSpLocks/>
                </p:cNvGrpSpPr>
                <p:nvPr/>
              </p:nvGrpSpPr>
              <p:grpSpPr bwMode="auto">
                <a:xfrm>
                  <a:off x="0" y="176"/>
                  <a:ext cx="2416" cy="1168"/>
                  <a:chOff x="0" y="0"/>
                  <a:chExt cx="2416" cy="1168"/>
                </a:xfrm>
              </p:grpSpPr>
              <p:pic>
                <p:nvPicPr>
                  <p:cNvPr id="195" name="Picture 17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6" name="Picture 17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7" name="Picture 17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8" name="Picture 17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9" name="Picture 177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0" name="Picture 178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1" name="Picture 179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2" name="Picture 180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3" name="Picture 18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4" name="Picture 18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5" name="Picture 18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6" name="Picture 18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82" name="Group 185"/>
                <p:cNvGrpSpPr>
                  <a:grpSpLocks/>
                </p:cNvGrpSpPr>
                <p:nvPr/>
              </p:nvGrpSpPr>
              <p:grpSpPr bwMode="auto">
                <a:xfrm>
                  <a:off x="448" y="648"/>
                  <a:ext cx="2416" cy="1168"/>
                  <a:chOff x="0" y="0"/>
                  <a:chExt cx="2416" cy="1168"/>
                </a:xfrm>
              </p:grpSpPr>
              <p:pic>
                <p:nvPicPr>
                  <p:cNvPr id="183" name="Picture 18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44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" name="Picture 187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608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5" name="Picture 188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952" y="8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6" name="Picture 189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272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7" name="Picture 190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8" name="Picture 19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0" y="75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9" name="Picture 19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032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0" name="Picture 19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84" y="608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1" name="Picture 19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816" y="43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2" name="Picture 19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28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3" name="Picture 19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888" y="112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4" name="Picture 197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48" y="0"/>
                    <a:ext cx="8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167" name="Group 198"/>
              <p:cNvGrpSpPr>
                <a:grpSpLocks/>
              </p:cNvGrpSpPr>
              <p:nvPr/>
            </p:nvGrpSpPr>
            <p:grpSpPr bwMode="auto">
              <a:xfrm>
                <a:off x="1000" y="880"/>
                <a:ext cx="2416" cy="1168"/>
                <a:chOff x="0" y="0"/>
                <a:chExt cx="2416" cy="1168"/>
              </a:xfrm>
            </p:grpSpPr>
            <p:pic>
              <p:nvPicPr>
                <p:cNvPr id="168" name="Picture 199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44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9" name="Picture 20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608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0" name="Picture 20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952" y="8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1" name="Picture 20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272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2" name="Picture 20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48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3" name="Picture 20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0" y="75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" name="Picture 20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032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5" name="Picture 20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84" y="608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6" name="Picture 20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16" y="43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7" name="Picture 208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48" y="28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8" name="Picture 209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88" y="112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9" name="Picture 21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48" y="0"/>
                  <a:ext cx="8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32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21</a:t>
            </a:fld>
            <a:endParaRPr kumimoji="0" lang="en-US" dirty="0"/>
          </a:p>
        </p:txBody>
      </p:sp>
      <p:sp>
        <p:nvSpPr>
          <p:cNvPr id="327" name="AutoShape 7"/>
          <p:cNvSpPr>
            <a:spLocks noChangeArrowheads="1"/>
          </p:cNvSpPr>
          <p:nvPr/>
        </p:nvSpPr>
        <p:spPr bwMode="auto">
          <a:xfrm>
            <a:off x="3492500" y="3253955"/>
            <a:ext cx="4319588" cy="792163"/>
          </a:xfrm>
          <a:prstGeom prst="wedgeRoundRectCallout">
            <a:avLst>
              <a:gd name="adj1" fmla="val 56653"/>
              <a:gd name="adj2" fmla="val -149000"/>
              <a:gd name="adj3" fmla="val 16667"/>
            </a:avLst>
          </a:prstGeom>
          <a:solidFill>
            <a:srgbClr val="9B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600" b="0" dirty="0"/>
              <a:t>Alright Alice, here you go.</a:t>
            </a:r>
            <a:endParaRPr lang="en-US" sz="2600" b="0" dirty="0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animBg="1"/>
      <p:bldP spid="3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864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Secure Evaluation of the Equality</a:t>
            </a:r>
            <a:endParaRPr lang="en-US" sz="4000" dirty="0"/>
          </a:p>
        </p:txBody>
      </p:sp>
      <p:sp>
        <p:nvSpPr>
          <p:cNvPr id="459816" name="Rectangle 40"/>
          <p:cNvSpPr>
            <a:spLocks noChangeArrowheads="1"/>
          </p:cNvSpPr>
          <p:nvPr/>
        </p:nvSpPr>
        <p:spPr bwMode="auto">
          <a:xfrm>
            <a:off x="350326" y="2660506"/>
            <a:ext cx="8588958" cy="134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>
                <a:cs typeface="Arial" charset="0"/>
              </a:rPr>
              <a:t>PIN-based identification scheme should be a </a:t>
            </a:r>
            <a:br>
              <a:rPr lang="de-CH" sz="2400" b="0" dirty="0">
                <a:cs typeface="Arial" charset="0"/>
              </a:rPr>
            </a:br>
            <a:r>
              <a:rPr lang="de-CH" sz="2400" b="0" dirty="0">
                <a:solidFill>
                  <a:srgbClr val="0000FF"/>
                </a:solidFill>
                <a:cs typeface="Arial" charset="0"/>
              </a:rPr>
              <a:t>secure evaluation </a:t>
            </a:r>
            <a:r>
              <a:rPr lang="de-CH" sz="2400" b="0" dirty="0">
                <a:cs typeface="Arial" charset="0"/>
              </a:rPr>
              <a:t>of the </a:t>
            </a:r>
            <a:r>
              <a:rPr lang="de-CH" sz="2400" b="0" dirty="0">
                <a:solidFill>
                  <a:srgbClr val="0000FF"/>
                </a:solidFill>
                <a:cs typeface="Arial" charset="0"/>
              </a:rPr>
              <a:t>equality 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function</a:t>
            </a:r>
            <a:endParaRPr lang="de-CH" sz="2400" b="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dishonest </a:t>
            </a:r>
            <a:r>
              <a:rPr lang="de-CH" sz="2400" b="0" dirty="0">
                <a:cs typeface="Arial" charset="0"/>
              </a:rPr>
              <a:t>player can </a:t>
            </a:r>
            <a:r>
              <a:rPr lang="de-CH" sz="2400" b="0" dirty="0">
                <a:solidFill>
                  <a:srgbClr val="FF0000"/>
                </a:solidFill>
                <a:cs typeface="Arial" charset="0"/>
              </a:rPr>
              <a:t>exclude</a:t>
            </a:r>
            <a:r>
              <a:rPr lang="de-CH" sz="2400" b="0" dirty="0">
                <a:cs typeface="Arial" charset="0"/>
              </a:rPr>
              <a:t> </a:t>
            </a:r>
            <a:r>
              <a:rPr lang="de-CH" sz="2400" b="0" dirty="0">
                <a:solidFill>
                  <a:srgbClr val="FF0000"/>
                </a:solidFill>
                <a:cs typeface="Arial" charset="0"/>
              </a:rPr>
              <a:t>only one</a:t>
            </a:r>
            <a:r>
              <a:rPr lang="de-CH" sz="2400" b="0" dirty="0">
                <a:cs typeface="Arial" charset="0"/>
              </a:rPr>
              <a:t> possible </a:t>
            </a:r>
            <a:r>
              <a:rPr lang="de-CH" sz="2400" b="0" dirty="0" smtClean="0">
                <a:cs typeface="Arial" charset="0"/>
              </a:rPr>
              <a:t>password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22</a:t>
            </a:fld>
            <a:endParaRPr kumimoji="0" lang="en-US"/>
          </a:p>
        </p:txBody>
      </p:sp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350326" y="4387707"/>
            <a:ext cx="8588958" cy="50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two-party cryptography          </a:t>
            </a:r>
            <a:r>
              <a:rPr lang="de-CH" sz="2400" b="0" dirty="0" smtClean="0">
                <a:cs typeface="Arial" charset="0"/>
              </a:rPr>
              <a:t>vs            three-party settings</a:t>
            </a: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88572" y="4874265"/>
            <a:ext cx="2714172" cy="916936"/>
            <a:chOff x="5646058" y="3219637"/>
            <a:chExt cx="2714172" cy="916936"/>
          </a:xfrm>
        </p:grpSpPr>
        <p:pic>
          <p:nvPicPr>
            <p:cNvPr id="21" name="Picture 5" descr="j00916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46058" y="3418213"/>
              <a:ext cx="610060" cy="691402"/>
            </a:xfrm>
            <a:prstGeom prst="rect">
              <a:avLst/>
            </a:prstGeom>
            <a:noFill/>
          </p:spPr>
        </p:pic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6352717" y="3730855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6367231" y="3558042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6367231" y="3902080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25" name="Group 75"/>
            <p:cNvGrpSpPr>
              <a:grpSpLocks noChangeAspect="1"/>
            </p:cNvGrpSpPr>
            <p:nvPr/>
          </p:nvGrpSpPr>
          <p:grpSpPr bwMode="auto">
            <a:xfrm>
              <a:off x="7762425" y="3219638"/>
              <a:ext cx="597807" cy="916937"/>
              <a:chOff x="1791" y="572"/>
              <a:chExt cx="1659" cy="2541"/>
            </a:xfrm>
          </p:grpSpPr>
          <p:sp>
            <p:nvSpPr>
              <p:cNvPr id="26" name="AutoShape 76"/>
              <p:cNvSpPr>
                <a:spLocks noChangeAspect="1" noChangeArrowheads="1"/>
              </p:cNvSpPr>
              <p:nvPr/>
            </p:nvSpPr>
            <p:spPr bwMode="auto">
              <a:xfrm rot="12426342">
                <a:off x="3134" y="655"/>
                <a:ext cx="316" cy="532"/>
              </a:xfrm>
              <a:prstGeom prst="moon">
                <a:avLst>
                  <a:gd name="adj" fmla="val 50000"/>
                </a:avLst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27" name="AutoShape 77"/>
              <p:cNvSpPr>
                <a:spLocks noChangeAspect="1" noChangeArrowheads="1"/>
              </p:cNvSpPr>
              <p:nvPr/>
            </p:nvSpPr>
            <p:spPr bwMode="auto">
              <a:xfrm>
                <a:off x="2054" y="572"/>
                <a:ext cx="316" cy="532"/>
              </a:xfrm>
              <a:prstGeom prst="moon">
                <a:avLst>
                  <a:gd name="adj" fmla="val 50000"/>
                </a:avLst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28" name="AutoShape 78"/>
              <p:cNvSpPr>
                <a:spLocks noChangeAspect="1" noChangeArrowheads="1" noTextEdit="1"/>
              </p:cNvSpPr>
              <p:nvPr/>
            </p:nvSpPr>
            <p:spPr bwMode="auto">
              <a:xfrm>
                <a:off x="1791" y="738"/>
                <a:ext cx="1564" cy="2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79"/>
              <p:cNvSpPr>
                <a:spLocks noChangeAspect="1"/>
              </p:cNvSpPr>
              <p:nvPr/>
            </p:nvSpPr>
            <p:spPr bwMode="auto">
              <a:xfrm>
                <a:off x="1805" y="754"/>
                <a:ext cx="1522" cy="2030"/>
              </a:xfrm>
              <a:custGeom>
                <a:avLst/>
                <a:gdLst/>
                <a:ahLst/>
                <a:cxnLst>
                  <a:cxn ang="0">
                    <a:pos x="3314" y="282"/>
                  </a:cxn>
                  <a:cxn ang="0">
                    <a:pos x="3538" y="459"/>
                  </a:cxn>
                  <a:cxn ang="0">
                    <a:pos x="3696" y="698"/>
                  </a:cxn>
                  <a:cxn ang="0">
                    <a:pos x="3826" y="856"/>
                  </a:cxn>
                  <a:cxn ang="0">
                    <a:pos x="3988" y="990"/>
                  </a:cxn>
                  <a:cxn ang="0">
                    <a:pos x="4096" y="1342"/>
                  </a:cxn>
                  <a:cxn ang="0">
                    <a:pos x="4109" y="2034"/>
                  </a:cxn>
                  <a:cxn ang="0">
                    <a:pos x="3975" y="2716"/>
                  </a:cxn>
                  <a:cxn ang="0">
                    <a:pos x="3875" y="2995"/>
                  </a:cxn>
                  <a:cxn ang="0">
                    <a:pos x="3827" y="3099"/>
                  </a:cxn>
                  <a:cxn ang="0">
                    <a:pos x="3789" y="3200"/>
                  </a:cxn>
                  <a:cxn ang="0">
                    <a:pos x="3878" y="3145"/>
                  </a:cxn>
                  <a:cxn ang="0">
                    <a:pos x="3986" y="3099"/>
                  </a:cxn>
                  <a:cxn ang="0">
                    <a:pos x="4107" y="3165"/>
                  </a:cxn>
                  <a:cxn ang="0">
                    <a:pos x="4154" y="3389"/>
                  </a:cxn>
                  <a:cxn ang="0">
                    <a:pos x="4114" y="3621"/>
                  </a:cxn>
                  <a:cxn ang="0">
                    <a:pos x="3968" y="3863"/>
                  </a:cxn>
                  <a:cxn ang="0">
                    <a:pos x="3730" y="4084"/>
                  </a:cxn>
                  <a:cxn ang="0">
                    <a:pos x="3457" y="4239"/>
                  </a:cxn>
                  <a:cxn ang="0">
                    <a:pos x="3220" y="4550"/>
                  </a:cxn>
                  <a:cxn ang="0">
                    <a:pos x="2882" y="4970"/>
                  </a:cxn>
                  <a:cxn ang="0">
                    <a:pos x="2492" y="5350"/>
                  </a:cxn>
                  <a:cxn ang="0">
                    <a:pos x="2172" y="5488"/>
                  </a:cxn>
                  <a:cxn ang="0">
                    <a:pos x="1833" y="5543"/>
                  </a:cxn>
                  <a:cxn ang="0">
                    <a:pos x="1390" y="5370"/>
                  </a:cxn>
                  <a:cxn ang="0">
                    <a:pos x="940" y="4867"/>
                  </a:cxn>
                  <a:cxn ang="0">
                    <a:pos x="712" y="4228"/>
                  </a:cxn>
                  <a:cxn ang="0">
                    <a:pos x="630" y="3979"/>
                  </a:cxn>
                  <a:cxn ang="0">
                    <a:pos x="544" y="3991"/>
                  </a:cxn>
                  <a:cxn ang="0">
                    <a:pos x="447" y="3959"/>
                  </a:cxn>
                  <a:cxn ang="0">
                    <a:pos x="273" y="3844"/>
                  </a:cxn>
                  <a:cxn ang="0">
                    <a:pos x="105" y="3637"/>
                  </a:cxn>
                  <a:cxn ang="0">
                    <a:pos x="3" y="3397"/>
                  </a:cxn>
                  <a:cxn ang="0">
                    <a:pos x="14" y="3196"/>
                  </a:cxn>
                  <a:cxn ang="0">
                    <a:pos x="97" y="3026"/>
                  </a:cxn>
                  <a:cxn ang="0">
                    <a:pos x="241" y="2937"/>
                  </a:cxn>
                  <a:cxn ang="0">
                    <a:pos x="335" y="2920"/>
                  </a:cxn>
                  <a:cxn ang="0">
                    <a:pos x="428" y="2937"/>
                  </a:cxn>
                  <a:cxn ang="0">
                    <a:pos x="474" y="2968"/>
                  </a:cxn>
                  <a:cxn ang="0">
                    <a:pos x="497" y="2982"/>
                  </a:cxn>
                  <a:cxn ang="0">
                    <a:pos x="522" y="2993"/>
                  </a:cxn>
                  <a:cxn ang="0">
                    <a:pos x="508" y="2799"/>
                  </a:cxn>
                  <a:cxn ang="0">
                    <a:pos x="509" y="2593"/>
                  </a:cxn>
                  <a:cxn ang="0">
                    <a:pos x="482" y="2355"/>
                  </a:cxn>
                  <a:cxn ang="0">
                    <a:pos x="480" y="2016"/>
                  </a:cxn>
                  <a:cxn ang="0">
                    <a:pos x="527" y="1675"/>
                  </a:cxn>
                  <a:cxn ang="0">
                    <a:pos x="640" y="1307"/>
                  </a:cxn>
                  <a:cxn ang="0">
                    <a:pos x="896" y="976"/>
                  </a:cxn>
                  <a:cxn ang="0">
                    <a:pos x="1238" y="719"/>
                  </a:cxn>
                  <a:cxn ang="0">
                    <a:pos x="1318" y="548"/>
                  </a:cxn>
                  <a:cxn ang="0">
                    <a:pos x="1454" y="413"/>
                  </a:cxn>
                  <a:cxn ang="0">
                    <a:pos x="1627" y="266"/>
                  </a:cxn>
                  <a:cxn ang="0">
                    <a:pos x="1897" y="155"/>
                  </a:cxn>
                  <a:cxn ang="0">
                    <a:pos x="2176" y="68"/>
                  </a:cxn>
                  <a:cxn ang="0">
                    <a:pos x="2443" y="4"/>
                  </a:cxn>
                  <a:cxn ang="0">
                    <a:pos x="2723" y="17"/>
                  </a:cxn>
                  <a:cxn ang="0">
                    <a:pos x="2969" y="117"/>
                  </a:cxn>
                </a:cxnLst>
                <a:rect l="0" t="0" r="r" b="b"/>
                <a:pathLst>
                  <a:path w="4154" h="5543">
                    <a:moveTo>
                      <a:pt x="3156" y="179"/>
                    </a:moveTo>
                    <a:lnTo>
                      <a:pt x="3235" y="230"/>
                    </a:lnTo>
                    <a:lnTo>
                      <a:pt x="3314" y="282"/>
                    </a:lnTo>
                    <a:lnTo>
                      <a:pt x="3393" y="337"/>
                    </a:lnTo>
                    <a:lnTo>
                      <a:pt x="3469" y="396"/>
                    </a:lnTo>
                    <a:lnTo>
                      <a:pt x="3538" y="459"/>
                    </a:lnTo>
                    <a:lnTo>
                      <a:pt x="3601" y="529"/>
                    </a:lnTo>
                    <a:lnTo>
                      <a:pt x="3653" y="608"/>
                    </a:lnTo>
                    <a:lnTo>
                      <a:pt x="3696" y="698"/>
                    </a:lnTo>
                    <a:lnTo>
                      <a:pt x="3727" y="760"/>
                    </a:lnTo>
                    <a:lnTo>
                      <a:pt x="3772" y="812"/>
                    </a:lnTo>
                    <a:lnTo>
                      <a:pt x="3826" y="856"/>
                    </a:lnTo>
                    <a:lnTo>
                      <a:pt x="3884" y="898"/>
                    </a:lnTo>
                    <a:lnTo>
                      <a:pt x="3938" y="941"/>
                    </a:lnTo>
                    <a:lnTo>
                      <a:pt x="3988" y="990"/>
                    </a:lnTo>
                    <a:lnTo>
                      <a:pt x="4026" y="1049"/>
                    </a:lnTo>
                    <a:lnTo>
                      <a:pt x="4048" y="1124"/>
                    </a:lnTo>
                    <a:lnTo>
                      <a:pt x="4096" y="1342"/>
                    </a:lnTo>
                    <a:lnTo>
                      <a:pt x="4121" y="1568"/>
                    </a:lnTo>
                    <a:lnTo>
                      <a:pt x="4123" y="1799"/>
                    </a:lnTo>
                    <a:lnTo>
                      <a:pt x="4109" y="2034"/>
                    </a:lnTo>
                    <a:lnTo>
                      <a:pt x="4076" y="2265"/>
                    </a:lnTo>
                    <a:lnTo>
                      <a:pt x="4031" y="2495"/>
                    </a:lnTo>
                    <a:lnTo>
                      <a:pt x="3975" y="2716"/>
                    </a:lnTo>
                    <a:lnTo>
                      <a:pt x="3913" y="2930"/>
                    </a:lnTo>
                    <a:lnTo>
                      <a:pt x="3893" y="2961"/>
                    </a:lnTo>
                    <a:lnTo>
                      <a:pt x="3875" y="2995"/>
                    </a:lnTo>
                    <a:lnTo>
                      <a:pt x="3858" y="3028"/>
                    </a:lnTo>
                    <a:lnTo>
                      <a:pt x="3843" y="3065"/>
                    </a:lnTo>
                    <a:lnTo>
                      <a:pt x="3827" y="3099"/>
                    </a:lnTo>
                    <a:lnTo>
                      <a:pt x="3813" y="3134"/>
                    </a:lnTo>
                    <a:lnTo>
                      <a:pt x="3801" y="3166"/>
                    </a:lnTo>
                    <a:lnTo>
                      <a:pt x="3789" y="3200"/>
                    </a:lnTo>
                    <a:lnTo>
                      <a:pt x="3816" y="3185"/>
                    </a:lnTo>
                    <a:lnTo>
                      <a:pt x="3847" y="3166"/>
                    </a:lnTo>
                    <a:lnTo>
                      <a:pt x="3878" y="3145"/>
                    </a:lnTo>
                    <a:lnTo>
                      <a:pt x="3913" y="3125"/>
                    </a:lnTo>
                    <a:lnTo>
                      <a:pt x="3948" y="3109"/>
                    </a:lnTo>
                    <a:lnTo>
                      <a:pt x="3986" y="3099"/>
                    </a:lnTo>
                    <a:lnTo>
                      <a:pt x="4026" y="3096"/>
                    </a:lnTo>
                    <a:lnTo>
                      <a:pt x="4069" y="3107"/>
                    </a:lnTo>
                    <a:lnTo>
                      <a:pt x="4107" y="3165"/>
                    </a:lnTo>
                    <a:lnTo>
                      <a:pt x="4134" y="3235"/>
                    </a:lnTo>
                    <a:lnTo>
                      <a:pt x="4148" y="3310"/>
                    </a:lnTo>
                    <a:lnTo>
                      <a:pt x="4154" y="3389"/>
                    </a:lnTo>
                    <a:lnTo>
                      <a:pt x="4147" y="3468"/>
                    </a:lnTo>
                    <a:lnTo>
                      <a:pt x="4134" y="3546"/>
                    </a:lnTo>
                    <a:lnTo>
                      <a:pt x="4114" y="3621"/>
                    </a:lnTo>
                    <a:lnTo>
                      <a:pt x="4090" y="3689"/>
                    </a:lnTo>
                    <a:lnTo>
                      <a:pt x="4033" y="3777"/>
                    </a:lnTo>
                    <a:lnTo>
                      <a:pt x="3968" y="3863"/>
                    </a:lnTo>
                    <a:lnTo>
                      <a:pt x="3895" y="3943"/>
                    </a:lnTo>
                    <a:lnTo>
                      <a:pt x="3816" y="4018"/>
                    </a:lnTo>
                    <a:lnTo>
                      <a:pt x="3730" y="4084"/>
                    </a:lnTo>
                    <a:lnTo>
                      <a:pt x="3642" y="4143"/>
                    </a:lnTo>
                    <a:lnTo>
                      <a:pt x="3549" y="4194"/>
                    </a:lnTo>
                    <a:lnTo>
                      <a:pt x="3457" y="4239"/>
                    </a:lnTo>
                    <a:lnTo>
                      <a:pt x="3384" y="4239"/>
                    </a:lnTo>
                    <a:lnTo>
                      <a:pt x="3308" y="4397"/>
                    </a:lnTo>
                    <a:lnTo>
                      <a:pt x="3220" y="4550"/>
                    </a:lnTo>
                    <a:lnTo>
                      <a:pt x="3116" y="4695"/>
                    </a:lnTo>
                    <a:lnTo>
                      <a:pt x="3004" y="4836"/>
                    </a:lnTo>
                    <a:lnTo>
                      <a:pt x="2882" y="4970"/>
                    </a:lnTo>
                    <a:lnTo>
                      <a:pt x="2754" y="5101"/>
                    </a:lnTo>
                    <a:lnTo>
                      <a:pt x="2623" y="5226"/>
                    </a:lnTo>
                    <a:lnTo>
                      <a:pt x="2492" y="5350"/>
                    </a:lnTo>
                    <a:lnTo>
                      <a:pt x="2388" y="5399"/>
                    </a:lnTo>
                    <a:lnTo>
                      <a:pt x="2281" y="5447"/>
                    </a:lnTo>
                    <a:lnTo>
                      <a:pt x="2172" y="5488"/>
                    </a:lnTo>
                    <a:lnTo>
                      <a:pt x="2061" y="5522"/>
                    </a:lnTo>
                    <a:lnTo>
                      <a:pt x="1947" y="5540"/>
                    </a:lnTo>
                    <a:lnTo>
                      <a:pt x="1833" y="5543"/>
                    </a:lnTo>
                    <a:lnTo>
                      <a:pt x="1716" y="5524"/>
                    </a:lnTo>
                    <a:lnTo>
                      <a:pt x="1601" y="5485"/>
                    </a:lnTo>
                    <a:lnTo>
                      <a:pt x="1390" y="5370"/>
                    </a:lnTo>
                    <a:lnTo>
                      <a:pt x="1211" y="5225"/>
                    </a:lnTo>
                    <a:lnTo>
                      <a:pt x="1062" y="5056"/>
                    </a:lnTo>
                    <a:lnTo>
                      <a:pt x="940" y="4867"/>
                    </a:lnTo>
                    <a:lnTo>
                      <a:pt x="841" y="4661"/>
                    </a:lnTo>
                    <a:lnTo>
                      <a:pt x="767" y="4447"/>
                    </a:lnTo>
                    <a:lnTo>
                      <a:pt x="712" y="4228"/>
                    </a:lnTo>
                    <a:lnTo>
                      <a:pt x="677" y="4010"/>
                    </a:lnTo>
                    <a:lnTo>
                      <a:pt x="657" y="3959"/>
                    </a:lnTo>
                    <a:lnTo>
                      <a:pt x="630" y="3979"/>
                    </a:lnTo>
                    <a:lnTo>
                      <a:pt x="603" y="3991"/>
                    </a:lnTo>
                    <a:lnTo>
                      <a:pt x="574" y="3994"/>
                    </a:lnTo>
                    <a:lnTo>
                      <a:pt x="544" y="3991"/>
                    </a:lnTo>
                    <a:lnTo>
                      <a:pt x="512" y="3983"/>
                    </a:lnTo>
                    <a:lnTo>
                      <a:pt x="480" y="3972"/>
                    </a:lnTo>
                    <a:lnTo>
                      <a:pt x="447" y="3959"/>
                    </a:lnTo>
                    <a:lnTo>
                      <a:pt x="418" y="3948"/>
                    </a:lnTo>
                    <a:lnTo>
                      <a:pt x="342" y="3898"/>
                    </a:lnTo>
                    <a:lnTo>
                      <a:pt x="273" y="3844"/>
                    </a:lnTo>
                    <a:lnTo>
                      <a:pt x="210" y="3779"/>
                    </a:lnTo>
                    <a:lnTo>
                      <a:pt x="155" y="3711"/>
                    </a:lnTo>
                    <a:lnTo>
                      <a:pt x="105" y="3637"/>
                    </a:lnTo>
                    <a:lnTo>
                      <a:pt x="63" y="3558"/>
                    </a:lnTo>
                    <a:lnTo>
                      <a:pt x="28" y="3477"/>
                    </a:lnTo>
                    <a:lnTo>
                      <a:pt x="3" y="3397"/>
                    </a:lnTo>
                    <a:lnTo>
                      <a:pt x="0" y="3330"/>
                    </a:lnTo>
                    <a:lnTo>
                      <a:pt x="4" y="3262"/>
                    </a:lnTo>
                    <a:lnTo>
                      <a:pt x="14" y="3196"/>
                    </a:lnTo>
                    <a:lnTo>
                      <a:pt x="32" y="3135"/>
                    </a:lnTo>
                    <a:lnTo>
                      <a:pt x="58" y="3076"/>
                    </a:lnTo>
                    <a:lnTo>
                      <a:pt x="97" y="3026"/>
                    </a:lnTo>
                    <a:lnTo>
                      <a:pt x="146" y="2983"/>
                    </a:lnTo>
                    <a:lnTo>
                      <a:pt x="211" y="2951"/>
                    </a:lnTo>
                    <a:lnTo>
                      <a:pt x="241" y="2937"/>
                    </a:lnTo>
                    <a:lnTo>
                      <a:pt x="273" y="2927"/>
                    </a:lnTo>
                    <a:lnTo>
                      <a:pt x="302" y="2921"/>
                    </a:lnTo>
                    <a:lnTo>
                      <a:pt x="335" y="2920"/>
                    </a:lnTo>
                    <a:lnTo>
                      <a:pt x="366" y="2921"/>
                    </a:lnTo>
                    <a:lnTo>
                      <a:pt x="397" y="2927"/>
                    </a:lnTo>
                    <a:lnTo>
                      <a:pt x="428" y="2937"/>
                    </a:lnTo>
                    <a:lnTo>
                      <a:pt x="460" y="2951"/>
                    </a:lnTo>
                    <a:lnTo>
                      <a:pt x="467" y="2959"/>
                    </a:lnTo>
                    <a:lnTo>
                      <a:pt x="474" y="2968"/>
                    </a:lnTo>
                    <a:lnTo>
                      <a:pt x="481" y="2973"/>
                    </a:lnTo>
                    <a:lnTo>
                      <a:pt x="489" y="2979"/>
                    </a:lnTo>
                    <a:lnTo>
                      <a:pt x="497" y="2982"/>
                    </a:lnTo>
                    <a:lnTo>
                      <a:pt x="505" y="2986"/>
                    </a:lnTo>
                    <a:lnTo>
                      <a:pt x="513" y="2989"/>
                    </a:lnTo>
                    <a:lnTo>
                      <a:pt x="522" y="2993"/>
                    </a:lnTo>
                    <a:lnTo>
                      <a:pt x="513" y="2931"/>
                    </a:lnTo>
                    <a:lnTo>
                      <a:pt x="511" y="2866"/>
                    </a:lnTo>
                    <a:lnTo>
                      <a:pt x="508" y="2799"/>
                    </a:lnTo>
                    <a:lnTo>
                      <a:pt x="508" y="2731"/>
                    </a:lnTo>
                    <a:lnTo>
                      <a:pt x="508" y="2661"/>
                    </a:lnTo>
                    <a:lnTo>
                      <a:pt x="509" y="2593"/>
                    </a:lnTo>
                    <a:lnTo>
                      <a:pt x="509" y="2526"/>
                    </a:lnTo>
                    <a:lnTo>
                      <a:pt x="511" y="2464"/>
                    </a:lnTo>
                    <a:lnTo>
                      <a:pt x="482" y="2355"/>
                    </a:lnTo>
                    <a:lnTo>
                      <a:pt x="471" y="2244"/>
                    </a:lnTo>
                    <a:lnTo>
                      <a:pt x="470" y="2130"/>
                    </a:lnTo>
                    <a:lnTo>
                      <a:pt x="480" y="2016"/>
                    </a:lnTo>
                    <a:lnTo>
                      <a:pt x="492" y="1901"/>
                    </a:lnTo>
                    <a:lnTo>
                      <a:pt x="511" y="1787"/>
                    </a:lnTo>
                    <a:lnTo>
                      <a:pt x="527" y="1675"/>
                    </a:lnTo>
                    <a:lnTo>
                      <a:pt x="543" y="1570"/>
                    </a:lnTo>
                    <a:lnTo>
                      <a:pt x="582" y="1433"/>
                    </a:lnTo>
                    <a:lnTo>
                      <a:pt x="640" y="1307"/>
                    </a:lnTo>
                    <a:lnTo>
                      <a:pt x="713" y="1188"/>
                    </a:lnTo>
                    <a:lnTo>
                      <a:pt x="800" y="1078"/>
                    </a:lnTo>
                    <a:lnTo>
                      <a:pt x="896" y="976"/>
                    </a:lnTo>
                    <a:lnTo>
                      <a:pt x="1004" y="881"/>
                    </a:lnTo>
                    <a:lnTo>
                      <a:pt x="1117" y="795"/>
                    </a:lnTo>
                    <a:lnTo>
                      <a:pt x="1238" y="719"/>
                    </a:lnTo>
                    <a:lnTo>
                      <a:pt x="1255" y="655"/>
                    </a:lnTo>
                    <a:lnTo>
                      <a:pt x="1283" y="600"/>
                    </a:lnTo>
                    <a:lnTo>
                      <a:pt x="1318" y="548"/>
                    </a:lnTo>
                    <a:lnTo>
                      <a:pt x="1362" y="501"/>
                    </a:lnTo>
                    <a:lnTo>
                      <a:pt x="1407" y="456"/>
                    </a:lnTo>
                    <a:lnTo>
                      <a:pt x="1454" y="413"/>
                    </a:lnTo>
                    <a:lnTo>
                      <a:pt x="1502" y="368"/>
                    </a:lnTo>
                    <a:lnTo>
                      <a:pt x="1549" y="324"/>
                    </a:lnTo>
                    <a:lnTo>
                      <a:pt x="1627" y="266"/>
                    </a:lnTo>
                    <a:lnTo>
                      <a:pt x="1715" y="222"/>
                    </a:lnTo>
                    <a:lnTo>
                      <a:pt x="1805" y="186"/>
                    </a:lnTo>
                    <a:lnTo>
                      <a:pt x="1897" y="155"/>
                    </a:lnTo>
                    <a:lnTo>
                      <a:pt x="1990" y="127"/>
                    </a:lnTo>
                    <a:lnTo>
                      <a:pt x="2085" y="99"/>
                    </a:lnTo>
                    <a:lnTo>
                      <a:pt x="2176" y="68"/>
                    </a:lnTo>
                    <a:lnTo>
                      <a:pt x="2265" y="34"/>
                    </a:lnTo>
                    <a:lnTo>
                      <a:pt x="2352" y="16"/>
                    </a:lnTo>
                    <a:lnTo>
                      <a:pt x="2443" y="4"/>
                    </a:lnTo>
                    <a:lnTo>
                      <a:pt x="2537" y="0"/>
                    </a:lnTo>
                    <a:lnTo>
                      <a:pt x="2632" y="4"/>
                    </a:lnTo>
                    <a:lnTo>
                      <a:pt x="2723" y="17"/>
                    </a:lnTo>
                    <a:lnTo>
                      <a:pt x="2812" y="39"/>
                    </a:lnTo>
                    <a:lnTo>
                      <a:pt x="2895" y="72"/>
                    </a:lnTo>
                    <a:lnTo>
                      <a:pt x="2969" y="117"/>
                    </a:lnTo>
                    <a:lnTo>
                      <a:pt x="3156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80"/>
              <p:cNvSpPr>
                <a:spLocks noChangeAspect="1"/>
              </p:cNvSpPr>
              <p:nvPr/>
            </p:nvSpPr>
            <p:spPr bwMode="auto">
              <a:xfrm>
                <a:off x="2619" y="801"/>
                <a:ext cx="270" cy="114"/>
              </a:xfrm>
              <a:custGeom>
                <a:avLst/>
                <a:gdLst/>
                <a:ahLst/>
                <a:cxnLst>
                  <a:cxn ang="0">
                    <a:pos x="190" y="7"/>
                  </a:cxn>
                  <a:cxn ang="0">
                    <a:pos x="187" y="22"/>
                  </a:cxn>
                  <a:cxn ang="0">
                    <a:pos x="218" y="42"/>
                  </a:cxn>
                  <a:cxn ang="0">
                    <a:pos x="286" y="55"/>
                  </a:cxn>
                  <a:cxn ang="0">
                    <a:pos x="356" y="55"/>
                  </a:cxn>
                  <a:cxn ang="0">
                    <a:pos x="424" y="52"/>
                  </a:cxn>
                  <a:cxn ang="0">
                    <a:pos x="422" y="63"/>
                  </a:cxn>
                  <a:cxn ang="0">
                    <a:pos x="348" y="73"/>
                  </a:cxn>
                  <a:cxn ang="0">
                    <a:pos x="272" y="81"/>
                  </a:cxn>
                  <a:cxn ang="0">
                    <a:pos x="209" y="108"/>
                  </a:cxn>
                  <a:cxn ang="0">
                    <a:pos x="223" y="143"/>
                  </a:cxn>
                  <a:cxn ang="0">
                    <a:pos x="304" y="141"/>
                  </a:cxn>
                  <a:cxn ang="0">
                    <a:pos x="389" y="132"/>
                  </a:cxn>
                  <a:cxn ang="0">
                    <a:pos x="472" y="149"/>
                  </a:cxn>
                  <a:cxn ang="0">
                    <a:pos x="633" y="177"/>
                  </a:cxn>
                  <a:cxn ang="0">
                    <a:pos x="580" y="176"/>
                  </a:cxn>
                  <a:cxn ang="0">
                    <a:pos x="524" y="170"/>
                  </a:cxn>
                  <a:cxn ang="0">
                    <a:pos x="474" y="177"/>
                  </a:cxn>
                  <a:cxn ang="0">
                    <a:pos x="446" y="218"/>
                  </a:cxn>
                  <a:cxn ang="0">
                    <a:pos x="515" y="236"/>
                  </a:cxn>
                  <a:cxn ang="0">
                    <a:pos x="587" y="252"/>
                  </a:cxn>
                  <a:cxn ang="0">
                    <a:pos x="660" y="260"/>
                  </a:cxn>
                  <a:cxn ang="0">
                    <a:pos x="737" y="270"/>
                  </a:cxn>
                  <a:cxn ang="0">
                    <a:pos x="586" y="270"/>
                  </a:cxn>
                  <a:cxn ang="0">
                    <a:pos x="431" y="274"/>
                  </a:cxn>
                  <a:cxn ang="0">
                    <a:pos x="276" y="286"/>
                  </a:cxn>
                  <a:cxn ang="0">
                    <a:pos x="126" y="311"/>
                  </a:cxn>
                  <a:cxn ang="0">
                    <a:pos x="183" y="277"/>
                  </a:cxn>
                  <a:cxn ang="0">
                    <a:pos x="254" y="262"/>
                  </a:cxn>
                  <a:cxn ang="0">
                    <a:pos x="321" y="239"/>
                  </a:cxn>
                  <a:cxn ang="0">
                    <a:pos x="375" y="197"/>
                  </a:cxn>
                  <a:cxn ang="0">
                    <a:pos x="304" y="173"/>
                  </a:cxn>
                  <a:cxn ang="0">
                    <a:pos x="227" y="183"/>
                  </a:cxn>
                  <a:cxn ang="0">
                    <a:pos x="147" y="210"/>
                  </a:cxn>
                  <a:cxn ang="0">
                    <a:pos x="74" y="239"/>
                  </a:cxn>
                  <a:cxn ang="0">
                    <a:pos x="90" y="219"/>
                  </a:cxn>
                  <a:cxn ang="0">
                    <a:pos x="100" y="188"/>
                  </a:cxn>
                  <a:cxn ang="0">
                    <a:pos x="103" y="153"/>
                  </a:cxn>
                  <a:cxn ang="0">
                    <a:pos x="104" y="125"/>
                  </a:cxn>
                  <a:cxn ang="0">
                    <a:pos x="76" y="104"/>
                  </a:cxn>
                  <a:cxn ang="0">
                    <a:pos x="40" y="101"/>
                  </a:cxn>
                  <a:cxn ang="0">
                    <a:pos x="9" y="104"/>
                  </a:cxn>
                  <a:cxn ang="0">
                    <a:pos x="26" y="93"/>
                  </a:cxn>
                  <a:cxn ang="0">
                    <a:pos x="85" y="80"/>
                  </a:cxn>
                  <a:cxn ang="0">
                    <a:pos x="141" y="65"/>
                  </a:cxn>
                  <a:cxn ang="0">
                    <a:pos x="173" y="29"/>
                  </a:cxn>
                  <a:cxn ang="0">
                    <a:pos x="197" y="0"/>
                  </a:cxn>
                </a:cxnLst>
                <a:rect l="0" t="0" r="r" b="b"/>
                <a:pathLst>
                  <a:path w="737" h="311">
                    <a:moveTo>
                      <a:pt x="197" y="0"/>
                    </a:moveTo>
                    <a:lnTo>
                      <a:pt x="190" y="7"/>
                    </a:lnTo>
                    <a:lnTo>
                      <a:pt x="187" y="15"/>
                    </a:lnTo>
                    <a:lnTo>
                      <a:pt x="187" y="22"/>
                    </a:lnTo>
                    <a:lnTo>
                      <a:pt x="187" y="31"/>
                    </a:lnTo>
                    <a:lnTo>
                      <a:pt x="218" y="42"/>
                    </a:lnTo>
                    <a:lnTo>
                      <a:pt x="252" y="50"/>
                    </a:lnTo>
                    <a:lnTo>
                      <a:pt x="286" y="55"/>
                    </a:lnTo>
                    <a:lnTo>
                      <a:pt x="322" y="56"/>
                    </a:lnTo>
                    <a:lnTo>
                      <a:pt x="356" y="55"/>
                    </a:lnTo>
                    <a:lnTo>
                      <a:pt x="391" y="53"/>
                    </a:lnTo>
                    <a:lnTo>
                      <a:pt x="424" y="52"/>
                    </a:lnTo>
                    <a:lnTo>
                      <a:pt x="458" y="52"/>
                    </a:lnTo>
                    <a:lnTo>
                      <a:pt x="422" y="63"/>
                    </a:lnTo>
                    <a:lnTo>
                      <a:pt x="386" y="70"/>
                    </a:lnTo>
                    <a:lnTo>
                      <a:pt x="348" y="73"/>
                    </a:lnTo>
                    <a:lnTo>
                      <a:pt x="310" y="77"/>
                    </a:lnTo>
                    <a:lnTo>
                      <a:pt x="272" y="81"/>
                    </a:lnTo>
                    <a:lnTo>
                      <a:pt x="238" y="91"/>
                    </a:lnTo>
                    <a:lnTo>
                      <a:pt x="209" y="108"/>
                    </a:lnTo>
                    <a:lnTo>
                      <a:pt x="187" y="135"/>
                    </a:lnTo>
                    <a:lnTo>
                      <a:pt x="223" y="143"/>
                    </a:lnTo>
                    <a:lnTo>
                      <a:pt x="263" y="145"/>
                    </a:lnTo>
                    <a:lnTo>
                      <a:pt x="304" y="141"/>
                    </a:lnTo>
                    <a:lnTo>
                      <a:pt x="348" y="136"/>
                    </a:lnTo>
                    <a:lnTo>
                      <a:pt x="389" y="132"/>
                    </a:lnTo>
                    <a:lnTo>
                      <a:pt x="431" y="135"/>
                    </a:lnTo>
                    <a:lnTo>
                      <a:pt x="472" y="149"/>
                    </a:lnTo>
                    <a:lnTo>
                      <a:pt x="510" y="177"/>
                    </a:lnTo>
                    <a:lnTo>
                      <a:pt x="633" y="177"/>
                    </a:lnTo>
                    <a:lnTo>
                      <a:pt x="608" y="177"/>
                    </a:lnTo>
                    <a:lnTo>
                      <a:pt x="580" y="176"/>
                    </a:lnTo>
                    <a:lnTo>
                      <a:pt x="552" y="172"/>
                    </a:lnTo>
                    <a:lnTo>
                      <a:pt x="524" y="170"/>
                    </a:lnTo>
                    <a:lnTo>
                      <a:pt x="497" y="170"/>
                    </a:lnTo>
                    <a:lnTo>
                      <a:pt x="474" y="177"/>
                    </a:lnTo>
                    <a:lnTo>
                      <a:pt x="456" y="191"/>
                    </a:lnTo>
                    <a:lnTo>
                      <a:pt x="446" y="218"/>
                    </a:lnTo>
                    <a:lnTo>
                      <a:pt x="480" y="228"/>
                    </a:lnTo>
                    <a:lnTo>
                      <a:pt x="515" y="236"/>
                    </a:lnTo>
                    <a:lnTo>
                      <a:pt x="550" y="243"/>
                    </a:lnTo>
                    <a:lnTo>
                      <a:pt x="587" y="252"/>
                    </a:lnTo>
                    <a:lnTo>
                      <a:pt x="624" y="256"/>
                    </a:lnTo>
                    <a:lnTo>
                      <a:pt x="660" y="260"/>
                    </a:lnTo>
                    <a:lnTo>
                      <a:pt x="698" y="264"/>
                    </a:lnTo>
                    <a:lnTo>
                      <a:pt x="737" y="270"/>
                    </a:lnTo>
                    <a:lnTo>
                      <a:pt x="661" y="270"/>
                    </a:lnTo>
                    <a:lnTo>
                      <a:pt x="586" y="270"/>
                    </a:lnTo>
                    <a:lnTo>
                      <a:pt x="508" y="270"/>
                    </a:lnTo>
                    <a:lnTo>
                      <a:pt x="431" y="274"/>
                    </a:lnTo>
                    <a:lnTo>
                      <a:pt x="352" y="279"/>
                    </a:lnTo>
                    <a:lnTo>
                      <a:pt x="276" y="286"/>
                    </a:lnTo>
                    <a:lnTo>
                      <a:pt x="199" y="295"/>
                    </a:lnTo>
                    <a:lnTo>
                      <a:pt x="126" y="311"/>
                    </a:lnTo>
                    <a:lnTo>
                      <a:pt x="151" y="291"/>
                    </a:lnTo>
                    <a:lnTo>
                      <a:pt x="183" y="277"/>
                    </a:lnTo>
                    <a:lnTo>
                      <a:pt x="217" y="267"/>
                    </a:lnTo>
                    <a:lnTo>
                      <a:pt x="254" y="262"/>
                    </a:lnTo>
                    <a:lnTo>
                      <a:pt x="287" y="252"/>
                    </a:lnTo>
                    <a:lnTo>
                      <a:pt x="321" y="239"/>
                    </a:lnTo>
                    <a:lnTo>
                      <a:pt x="349" y="222"/>
                    </a:lnTo>
                    <a:lnTo>
                      <a:pt x="375" y="197"/>
                    </a:lnTo>
                    <a:lnTo>
                      <a:pt x="341" y="179"/>
                    </a:lnTo>
                    <a:lnTo>
                      <a:pt x="304" y="173"/>
                    </a:lnTo>
                    <a:lnTo>
                      <a:pt x="265" y="174"/>
                    </a:lnTo>
                    <a:lnTo>
                      <a:pt x="227" y="183"/>
                    </a:lnTo>
                    <a:lnTo>
                      <a:pt x="186" y="194"/>
                    </a:lnTo>
                    <a:lnTo>
                      <a:pt x="147" y="210"/>
                    </a:lnTo>
                    <a:lnTo>
                      <a:pt x="109" y="225"/>
                    </a:lnTo>
                    <a:lnTo>
                      <a:pt x="74" y="239"/>
                    </a:lnTo>
                    <a:lnTo>
                      <a:pt x="82" y="231"/>
                    </a:lnTo>
                    <a:lnTo>
                      <a:pt x="90" y="219"/>
                    </a:lnTo>
                    <a:lnTo>
                      <a:pt x="95" y="204"/>
                    </a:lnTo>
                    <a:lnTo>
                      <a:pt x="100" y="188"/>
                    </a:lnTo>
                    <a:lnTo>
                      <a:pt x="102" y="170"/>
                    </a:lnTo>
                    <a:lnTo>
                      <a:pt x="103" y="153"/>
                    </a:lnTo>
                    <a:lnTo>
                      <a:pt x="103" y="136"/>
                    </a:lnTo>
                    <a:lnTo>
                      <a:pt x="104" y="125"/>
                    </a:lnTo>
                    <a:lnTo>
                      <a:pt x="92" y="111"/>
                    </a:lnTo>
                    <a:lnTo>
                      <a:pt x="76" y="104"/>
                    </a:lnTo>
                    <a:lnTo>
                      <a:pt x="58" y="101"/>
                    </a:lnTo>
                    <a:lnTo>
                      <a:pt x="40" y="101"/>
                    </a:lnTo>
                    <a:lnTo>
                      <a:pt x="21" y="101"/>
                    </a:lnTo>
                    <a:lnTo>
                      <a:pt x="9" y="104"/>
                    </a:lnTo>
                    <a:lnTo>
                      <a:pt x="0" y="104"/>
                    </a:lnTo>
                    <a:lnTo>
                      <a:pt x="26" y="93"/>
                    </a:lnTo>
                    <a:lnTo>
                      <a:pt x="55" y="87"/>
                    </a:lnTo>
                    <a:lnTo>
                      <a:pt x="85" y="80"/>
                    </a:lnTo>
                    <a:lnTo>
                      <a:pt x="116" y="74"/>
                    </a:lnTo>
                    <a:lnTo>
                      <a:pt x="141" y="65"/>
                    </a:lnTo>
                    <a:lnTo>
                      <a:pt x="162" y="50"/>
                    </a:lnTo>
                    <a:lnTo>
                      <a:pt x="173" y="29"/>
                    </a:lnTo>
                    <a:lnTo>
                      <a:pt x="178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81"/>
              <p:cNvSpPr>
                <a:spLocks noChangeAspect="1"/>
              </p:cNvSpPr>
              <p:nvPr/>
            </p:nvSpPr>
            <p:spPr bwMode="auto">
              <a:xfrm>
                <a:off x="2060" y="944"/>
                <a:ext cx="1140" cy="1801"/>
              </a:xfrm>
              <a:custGeom>
                <a:avLst/>
                <a:gdLst/>
                <a:ahLst/>
                <a:cxnLst>
                  <a:cxn ang="0">
                    <a:pos x="1599" y="23"/>
                  </a:cxn>
                  <a:cxn ang="0">
                    <a:pos x="1609" y="56"/>
                  </a:cxn>
                  <a:cxn ang="0">
                    <a:pos x="1576" y="55"/>
                  </a:cxn>
                  <a:cxn ang="0">
                    <a:pos x="1540" y="102"/>
                  </a:cxn>
                  <a:cxn ang="0">
                    <a:pos x="1513" y="145"/>
                  </a:cxn>
                  <a:cxn ang="0">
                    <a:pos x="1619" y="158"/>
                  </a:cxn>
                  <a:cxn ang="0">
                    <a:pos x="1854" y="111"/>
                  </a:cxn>
                  <a:cxn ang="0">
                    <a:pos x="2095" y="94"/>
                  </a:cxn>
                  <a:cxn ang="0">
                    <a:pos x="2100" y="135"/>
                  </a:cxn>
                  <a:cxn ang="0">
                    <a:pos x="1973" y="175"/>
                  </a:cxn>
                  <a:cxn ang="0">
                    <a:pos x="1877" y="252"/>
                  </a:cxn>
                  <a:cxn ang="0">
                    <a:pos x="1931" y="265"/>
                  </a:cxn>
                  <a:cxn ang="0">
                    <a:pos x="1997" y="255"/>
                  </a:cxn>
                  <a:cxn ang="0">
                    <a:pos x="2072" y="235"/>
                  </a:cxn>
                  <a:cxn ang="0">
                    <a:pos x="2176" y="221"/>
                  </a:cxn>
                  <a:cxn ang="0">
                    <a:pos x="2287" y="223"/>
                  </a:cxn>
                  <a:cxn ang="0">
                    <a:pos x="2298" y="228"/>
                  </a:cxn>
                  <a:cxn ang="0">
                    <a:pos x="2261" y="239"/>
                  </a:cxn>
                  <a:cxn ang="0">
                    <a:pos x="2240" y="273"/>
                  </a:cxn>
                  <a:cxn ang="0">
                    <a:pos x="2441" y="280"/>
                  </a:cxn>
                  <a:cxn ang="0">
                    <a:pos x="2672" y="275"/>
                  </a:cxn>
                  <a:cxn ang="0">
                    <a:pos x="2894" y="304"/>
                  </a:cxn>
                  <a:cxn ang="0">
                    <a:pos x="2896" y="335"/>
                  </a:cxn>
                  <a:cxn ang="0">
                    <a:pos x="2918" y="349"/>
                  </a:cxn>
                  <a:cxn ang="0">
                    <a:pos x="2966" y="356"/>
                  </a:cxn>
                  <a:cxn ang="0">
                    <a:pos x="2982" y="489"/>
                  </a:cxn>
                  <a:cxn ang="0">
                    <a:pos x="3031" y="607"/>
                  </a:cxn>
                  <a:cxn ang="0">
                    <a:pos x="3098" y="928"/>
                  </a:cxn>
                  <a:cxn ang="0">
                    <a:pos x="3081" y="1666"/>
                  </a:cxn>
                  <a:cxn ang="0">
                    <a:pos x="2980" y="2406"/>
                  </a:cxn>
                  <a:cxn ang="0">
                    <a:pos x="2896" y="2847"/>
                  </a:cxn>
                  <a:cxn ang="0">
                    <a:pos x="2816" y="3147"/>
                  </a:cxn>
                  <a:cxn ang="0">
                    <a:pos x="2738" y="3451"/>
                  </a:cxn>
                  <a:cxn ang="0">
                    <a:pos x="2375" y="4114"/>
                  </a:cxn>
                  <a:cxn ang="0">
                    <a:pos x="1852" y="4671"/>
                  </a:cxn>
                  <a:cxn ang="0">
                    <a:pos x="1261" y="4918"/>
                  </a:cxn>
                  <a:cxn ang="0">
                    <a:pos x="886" y="4842"/>
                  </a:cxn>
                  <a:cxn ang="0">
                    <a:pos x="562" y="4624"/>
                  </a:cxn>
                  <a:cxn ang="0">
                    <a:pos x="268" y="4228"/>
                  </a:cxn>
                  <a:cxn ang="0">
                    <a:pos x="111" y="3720"/>
                  </a:cxn>
                  <a:cxn ang="0">
                    <a:pos x="11" y="3192"/>
                  </a:cxn>
                  <a:cxn ang="0">
                    <a:pos x="0" y="2852"/>
                  </a:cxn>
                  <a:cxn ang="0">
                    <a:pos x="33" y="2533"/>
                  </a:cxn>
                  <a:cxn ang="0">
                    <a:pos x="101" y="2184"/>
                  </a:cxn>
                  <a:cxn ang="0">
                    <a:pos x="170" y="1778"/>
                  </a:cxn>
                  <a:cxn ang="0">
                    <a:pos x="267" y="1371"/>
                  </a:cxn>
                  <a:cxn ang="0">
                    <a:pos x="372" y="995"/>
                  </a:cxn>
                  <a:cxn ang="0">
                    <a:pos x="475" y="627"/>
                  </a:cxn>
                  <a:cxn ang="0">
                    <a:pos x="654" y="304"/>
                  </a:cxn>
                  <a:cxn ang="0">
                    <a:pos x="737" y="259"/>
                  </a:cxn>
                  <a:cxn ang="0">
                    <a:pos x="818" y="217"/>
                  </a:cxn>
                  <a:cxn ang="0">
                    <a:pos x="921" y="192"/>
                  </a:cxn>
                  <a:cxn ang="0">
                    <a:pos x="1055" y="113"/>
                  </a:cxn>
                  <a:cxn ang="0">
                    <a:pos x="1197" y="83"/>
                  </a:cxn>
                  <a:cxn ang="0">
                    <a:pos x="1329" y="54"/>
                  </a:cxn>
                  <a:cxn ang="0">
                    <a:pos x="1461" y="11"/>
                  </a:cxn>
                  <a:cxn ang="0">
                    <a:pos x="1607" y="3"/>
                  </a:cxn>
                </a:cxnLst>
                <a:rect l="0" t="0" r="r" b="b"/>
                <a:pathLst>
                  <a:path w="3111" h="4918">
                    <a:moveTo>
                      <a:pt x="1607" y="3"/>
                    </a:moveTo>
                    <a:lnTo>
                      <a:pt x="1599" y="11"/>
                    </a:lnTo>
                    <a:lnTo>
                      <a:pt x="1599" y="23"/>
                    </a:lnTo>
                    <a:lnTo>
                      <a:pt x="1602" y="35"/>
                    </a:lnTo>
                    <a:lnTo>
                      <a:pt x="1607" y="48"/>
                    </a:lnTo>
                    <a:lnTo>
                      <a:pt x="1609" y="56"/>
                    </a:lnTo>
                    <a:lnTo>
                      <a:pt x="1607" y="62"/>
                    </a:lnTo>
                    <a:lnTo>
                      <a:pt x="1596" y="61"/>
                    </a:lnTo>
                    <a:lnTo>
                      <a:pt x="1576" y="55"/>
                    </a:lnTo>
                    <a:lnTo>
                      <a:pt x="1568" y="72"/>
                    </a:lnTo>
                    <a:lnTo>
                      <a:pt x="1555" y="87"/>
                    </a:lnTo>
                    <a:lnTo>
                      <a:pt x="1540" y="102"/>
                    </a:lnTo>
                    <a:lnTo>
                      <a:pt x="1526" y="117"/>
                    </a:lnTo>
                    <a:lnTo>
                      <a:pt x="1515" y="130"/>
                    </a:lnTo>
                    <a:lnTo>
                      <a:pt x="1513" y="145"/>
                    </a:lnTo>
                    <a:lnTo>
                      <a:pt x="1522" y="161"/>
                    </a:lnTo>
                    <a:lnTo>
                      <a:pt x="1545" y="180"/>
                    </a:lnTo>
                    <a:lnTo>
                      <a:pt x="1619" y="158"/>
                    </a:lnTo>
                    <a:lnTo>
                      <a:pt x="1696" y="140"/>
                    </a:lnTo>
                    <a:lnTo>
                      <a:pt x="1773" y="123"/>
                    </a:lnTo>
                    <a:lnTo>
                      <a:pt x="1854" y="111"/>
                    </a:lnTo>
                    <a:lnTo>
                      <a:pt x="1934" y="102"/>
                    </a:lnTo>
                    <a:lnTo>
                      <a:pt x="2014" y="96"/>
                    </a:lnTo>
                    <a:lnTo>
                      <a:pt x="2095" y="94"/>
                    </a:lnTo>
                    <a:lnTo>
                      <a:pt x="2178" y="97"/>
                    </a:lnTo>
                    <a:lnTo>
                      <a:pt x="2140" y="118"/>
                    </a:lnTo>
                    <a:lnTo>
                      <a:pt x="2100" y="135"/>
                    </a:lnTo>
                    <a:lnTo>
                      <a:pt x="2057" y="148"/>
                    </a:lnTo>
                    <a:lnTo>
                      <a:pt x="2015" y="162"/>
                    </a:lnTo>
                    <a:lnTo>
                      <a:pt x="1973" y="175"/>
                    </a:lnTo>
                    <a:lnTo>
                      <a:pt x="1937" y="193"/>
                    </a:lnTo>
                    <a:lnTo>
                      <a:pt x="1903" y="217"/>
                    </a:lnTo>
                    <a:lnTo>
                      <a:pt x="1877" y="252"/>
                    </a:lnTo>
                    <a:lnTo>
                      <a:pt x="1893" y="261"/>
                    </a:lnTo>
                    <a:lnTo>
                      <a:pt x="1911" y="265"/>
                    </a:lnTo>
                    <a:lnTo>
                      <a:pt x="1931" y="265"/>
                    </a:lnTo>
                    <a:lnTo>
                      <a:pt x="1952" y="263"/>
                    </a:lnTo>
                    <a:lnTo>
                      <a:pt x="1973" y="259"/>
                    </a:lnTo>
                    <a:lnTo>
                      <a:pt x="1997" y="255"/>
                    </a:lnTo>
                    <a:lnTo>
                      <a:pt x="2020" y="252"/>
                    </a:lnTo>
                    <a:lnTo>
                      <a:pt x="2043" y="252"/>
                    </a:lnTo>
                    <a:lnTo>
                      <a:pt x="2072" y="235"/>
                    </a:lnTo>
                    <a:lnTo>
                      <a:pt x="2104" y="227"/>
                    </a:lnTo>
                    <a:lnTo>
                      <a:pt x="2138" y="221"/>
                    </a:lnTo>
                    <a:lnTo>
                      <a:pt x="2176" y="221"/>
                    </a:lnTo>
                    <a:lnTo>
                      <a:pt x="2212" y="221"/>
                    </a:lnTo>
                    <a:lnTo>
                      <a:pt x="2250" y="223"/>
                    </a:lnTo>
                    <a:lnTo>
                      <a:pt x="2287" y="223"/>
                    </a:lnTo>
                    <a:lnTo>
                      <a:pt x="2323" y="221"/>
                    </a:lnTo>
                    <a:lnTo>
                      <a:pt x="2311" y="224"/>
                    </a:lnTo>
                    <a:lnTo>
                      <a:pt x="2298" y="228"/>
                    </a:lnTo>
                    <a:lnTo>
                      <a:pt x="2285" y="231"/>
                    </a:lnTo>
                    <a:lnTo>
                      <a:pt x="2274" y="235"/>
                    </a:lnTo>
                    <a:lnTo>
                      <a:pt x="2261" y="239"/>
                    </a:lnTo>
                    <a:lnTo>
                      <a:pt x="2253" y="248"/>
                    </a:lnTo>
                    <a:lnTo>
                      <a:pt x="2245" y="258"/>
                    </a:lnTo>
                    <a:lnTo>
                      <a:pt x="2240" y="273"/>
                    </a:lnTo>
                    <a:lnTo>
                      <a:pt x="2292" y="304"/>
                    </a:lnTo>
                    <a:lnTo>
                      <a:pt x="2366" y="290"/>
                    </a:lnTo>
                    <a:lnTo>
                      <a:pt x="2441" y="280"/>
                    </a:lnTo>
                    <a:lnTo>
                      <a:pt x="2519" y="275"/>
                    </a:lnTo>
                    <a:lnTo>
                      <a:pt x="2596" y="273"/>
                    </a:lnTo>
                    <a:lnTo>
                      <a:pt x="2672" y="275"/>
                    </a:lnTo>
                    <a:lnTo>
                      <a:pt x="2748" y="280"/>
                    </a:lnTo>
                    <a:lnTo>
                      <a:pt x="2821" y="290"/>
                    </a:lnTo>
                    <a:lnTo>
                      <a:pt x="2894" y="304"/>
                    </a:lnTo>
                    <a:lnTo>
                      <a:pt x="2890" y="317"/>
                    </a:lnTo>
                    <a:lnTo>
                      <a:pt x="2892" y="328"/>
                    </a:lnTo>
                    <a:lnTo>
                      <a:pt x="2896" y="335"/>
                    </a:lnTo>
                    <a:lnTo>
                      <a:pt x="2903" y="342"/>
                    </a:lnTo>
                    <a:lnTo>
                      <a:pt x="2910" y="345"/>
                    </a:lnTo>
                    <a:lnTo>
                      <a:pt x="2918" y="349"/>
                    </a:lnTo>
                    <a:lnTo>
                      <a:pt x="2927" y="352"/>
                    </a:lnTo>
                    <a:lnTo>
                      <a:pt x="2935" y="356"/>
                    </a:lnTo>
                    <a:lnTo>
                      <a:pt x="2966" y="356"/>
                    </a:lnTo>
                    <a:lnTo>
                      <a:pt x="2965" y="404"/>
                    </a:lnTo>
                    <a:lnTo>
                      <a:pt x="2970" y="448"/>
                    </a:lnTo>
                    <a:lnTo>
                      <a:pt x="2982" y="489"/>
                    </a:lnTo>
                    <a:lnTo>
                      <a:pt x="2997" y="529"/>
                    </a:lnTo>
                    <a:lnTo>
                      <a:pt x="3013" y="568"/>
                    </a:lnTo>
                    <a:lnTo>
                      <a:pt x="3031" y="607"/>
                    </a:lnTo>
                    <a:lnTo>
                      <a:pt x="3046" y="645"/>
                    </a:lnTo>
                    <a:lnTo>
                      <a:pt x="3060" y="689"/>
                    </a:lnTo>
                    <a:lnTo>
                      <a:pt x="3098" y="928"/>
                    </a:lnTo>
                    <a:lnTo>
                      <a:pt x="3111" y="1171"/>
                    </a:lnTo>
                    <a:lnTo>
                      <a:pt x="3103" y="1416"/>
                    </a:lnTo>
                    <a:lnTo>
                      <a:pt x="3081" y="1666"/>
                    </a:lnTo>
                    <a:lnTo>
                      <a:pt x="3048" y="1913"/>
                    </a:lnTo>
                    <a:lnTo>
                      <a:pt x="3014" y="2161"/>
                    </a:lnTo>
                    <a:lnTo>
                      <a:pt x="2980" y="2406"/>
                    </a:lnTo>
                    <a:lnTo>
                      <a:pt x="2956" y="2651"/>
                    </a:lnTo>
                    <a:lnTo>
                      <a:pt x="2925" y="2748"/>
                    </a:lnTo>
                    <a:lnTo>
                      <a:pt x="2896" y="2847"/>
                    </a:lnTo>
                    <a:lnTo>
                      <a:pt x="2868" y="2945"/>
                    </a:lnTo>
                    <a:lnTo>
                      <a:pt x="2842" y="3047"/>
                    </a:lnTo>
                    <a:lnTo>
                      <a:pt x="2816" y="3147"/>
                    </a:lnTo>
                    <a:lnTo>
                      <a:pt x="2790" y="3248"/>
                    </a:lnTo>
                    <a:lnTo>
                      <a:pt x="2764" y="3349"/>
                    </a:lnTo>
                    <a:lnTo>
                      <a:pt x="2738" y="3451"/>
                    </a:lnTo>
                    <a:lnTo>
                      <a:pt x="2633" y="3673"/>
                    </a:lnTo>
                    <a:lnTo>
                      <a:pt x="2513" y="3897"/>
                    </a:lnTo>
                    <a:lnTo>
                      <a:pt x="2375" y="4114"/>
                    </a:lnTo>
                    <a:lnTo>
                      <a:pt x="2221" y="4321"/>
                    </a:lnTo>
                    <a:lnTo>
                      <a:pt x="2046" y="4507"/>
                    </a:lnTo>
                    <a:lnTo>
                      <a:pt x="1852" y="4671"/>
                    </a:lnTo>
                    <a:lnTo>
                      <a:pt x="1637" y="4805"/>
                    </a:lnTo>
                    <a:lnTo>
                      <a:pt x="1401" y="4904"/>
                    </a:lnTo>
                    <a:lnTo>
                      <a:pt x="1261" y="4918"/>
                    </a:lnTo>
                    <a:lnTo>
                      <a:pt x="1131" y="4912"/>
                    </a:lnTo>
                    <a:lnTo>
                      <a:pt x="1004" y="4885"/>
                    </a:lnTo>
                    <a:lnTo>
                      <a:pt x="886" y="4842"/>
                    </a:lnTo>
                    <a:lnTo>
                      <a:pt x="772" y="4781"/>
                    </a:lnTo>
                    <a:lnTo>
                      <a:pt x="664" y="4708"/>
                    </a:lnTo>
                    <a:lnTo>
                      <a:pt x="562" y="4624"/>
                    </a:lnTo>
                    <a:lnTo>
                      <a:pt x="467" y="4531"/>
                    </a:lnTo>
                    <a:lnTo>
                      <a:pt x="354" y="4383"/>
                    </a:lnTo>
                    <a:lnTo>
                      <a:pt x="268" y="4228"/>
                    </a:lnTo>
                    <a:lnTo>
                      <a:pt x="202" y="4063"/>
                    </a:lnTo>
                    <a:lnTo>
                      <a:pt x="152" y="3894"/>
                    </a:lnTo>
                    <a:lnTo>
                      <a:pt x="111" y="3720"/>
                    </a:lnTo>
                    <a:lnTo>
                      <a:pt x="77" y="3544"/>
                    </a:lnTo>
                    <a:lnTo>
                      <a:pt x="45" y="3366"/>
                    </a:lnTo>
                    <a:lnTo>
                      <a:pt x="11" y="3192"/>
                    </a:lnTo>
                    <a:lnTo>
                      <a:pt x="2" y="3075"/>
                    </a:lnTo>
                    <a:lnTo>
                      <a:pt x="0" y="2964"/>
                    </a:lnTo>
                    <a:lnTo>
                      <a:pt x="0" y="2852"/>
                    </a:lnTo>
                    <a:lnTo>
                      <a:pt x="5" y="2747"/>
                    </a:lnTo>
                    <a:lnTo>
                      <a:pt x="15" y="2640"/>
                    </a:lnTo>
                    <a:lnTo>
                      <a:pt x="33" y="2533"/>
                    </a:lnTo>
                    <a:lnTo>
                      <a:pt x="59" y="2426"/>
                    </a:lnTo>
                    <a:lnTo>
                      <a:pt x="94" y="2319"/>
                    </a:lnTo>
                    <a:lnTo>
                      <a:pt x="101" y="2184"/>
                    </a:lnTo>
                    <a:lnTo>
                      <a:pt x="118" y="2050"/>
                    </a:lnTo>
                    <a:lnTo>
                      <a:pt x="140" y="1913"/>
                    </a:lnTo>
                    <a:lnTo>
                      <a:pt x="170" y="1778"/>
                    </a:lnTo>
                    <a:lnTo>
                      <a:pt x="199" y="1642"/>
                    </a:lnTo>
                    <a:lnTo>
                      <a:pt x="233" y="1507"/>
                    </a:lnTo>
                    <a:lnTo>
                      <a:pt x="267" y="1371"/>
                    </a:lnTo>
                    <a:lnTo>
                      <a:pt x="301" y="1239"/>
                    </a:lnTo>
                    <a:lnTo>
                      <a:pt x="339" y="1118"/>
                    </a:lnTo>
                    <a:lnTo>
                      <a:pt x="372" y="995"/>
                    </a:lnTo>
                    <a:lnTo>
                      <a:pt x="403" y="870"/>
                    </a:lnTo>
                    <a:lnTo>
                      <a:pt x="437" y="748"/>
                    </a:lnTo>
                    <a:lnTo>
                      <a:pt x="475" y="627"/>
                    </a:lnTo>
                    <a:lnTo>
                      <a:pt x="521" y="511"/>
                    </a:lnTo>
                    <a:lnTo>
                      <a:pt x="579" y="401"/>
                    </a:lnTo>
                    <a:lnTo>
                      <a:pt x="654" y="304"/>
                    </a:lnTo>
                    <a:lnTo>
                      <a:pt x="682" y="293"/>
                    </a:lnTo>
                    <a:lnTo>
                      <a:pt x="710" y="277"/>
                    </a:lnTo>
                    <a:lnTo>
                      <a:pt x="737" y="259"/>
                    </a:lnTo>
                    <a:lnTo>
                      <a:pt x="763" y="244"/>
                    </a:lnTo>
                    <a:lnTo>
                      <a:pt x="789" y="228"/>
                    </a:lnTo>
                    <a:lnTo>
                      <a:pt x="818" y="217"/>
                    </a:lnTo>
                    <a:lnTo>
                      <a:pt x="848" y="214"/>
                    </a:lnTo>
                    <a:lnTo>
                      <a:pt x="882" y="221"/>
                    </a:lnTo>
                    <a:lnTo>
                      <a:pt x="921" y="192"/>
                    </a:lnTo>
                    <a:lnTo>
                      <a:pt x="963" y="163"/>
                    </a:lnTo>
                    <a:lnTo>
                      <a:pt x="1008" y="135"/>
                    </a:lnTo>
                    <a:lnTo>
                      <a:pt x="1055" y="113"/>
                    </a:lnTo>
                    <a:lnTo>
                      <a:pt x="1101" y="93"/>
                    </a:lnTo>
                    <a:lnTo>
                      <a:pt x="1149" y="83"/>
                    </a:lnTo>
                    <a:lnTo>
                      <a:pt x="1197" y="83"/>
                    </a:lnTo>
                    <a:lnTo>
                      <a:pt x="1244" y="97"/>
                    </a:lnTo>
                    <a:lnTo>
                      <a:pt x="1287" y="73"/>
                    </a:lnTo>
                    <a:lnTo>
                      <a:pt x="1329" y="54"/>
                    </a:lnTo>
                    <a:lnTo>
                      <a:pt x="1372" y="35"/>
                    </a:lnTo>
                    <a:lnTo>
                      <a:pt x="1417" y="23"/>
                    </a:lnTo>
                    <a:lnTo>
                      <a:pt x="1461" y="11"/>
                    </a:lnTo>
                    <a:lnTo>
                      <a:pt x="1509" y="4"/>
                    </a:lnTo>
                    <a:lnTo>
                      <a:pt x="1557" y="0"/>
                    </a:lnTo>
                    <a:lnTo>
                      <a:pt x="1607" y="3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82"/>
              <p:cNvSpPr>
                <a:spLocks noChangeAspect="1"/>
              </p:cNvSpPr>
              <p:nvPr/>
            </p:nvSpPr>
            <p:spPr bwMode="auto">
              <a:xfrm>
                <a:off x="3007" y="995"/>
                <a:ext cx="2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0"/>
                  </a:cxn>
                  <a:cxn ang="0">
                    <a:pos x="0" y="0"/>
                  </a:cxn>
                </a:cxnLst>
                <a:rect l="0" t="0" r="r" b="b"/>
                <a:pathLst>
                  <a:path w="61">
                    <a:moveTo>
                      <a:pt x="0" y="0"/>
                    </a:moveTo>
                    <a:lnTo>
                      <a:pt x="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83"/>
              <p:cNvSpPr>
                <a:spLocks noChangeAspect="1"/>
              </p:cNvSpPr>
              <p:nvPr/>
            </p:nvSpPr>
            <p:spPr bwMode="auto">
              <a:xfrm rot="4815893">
                <a:off x="2479" y="1056"/>
                <a:ext cx="179" cy="208"/>
              </a:xfrm>
              <a:custGeom>
                <a:avLst/>
                <a:gdLst/>
                <a:ahLst/>
                <a:cxnLst>
                  <a:cxn ang="0">
                    <a:pos x="488" y="70"/>
                  </a:cxn>
                  <a:cxn ang="0">
                    <a:pos x="475" y="75"/>
                  </a:cxn>
                  <a:cxn ang="0">
                    <a:pos x="464" y="82"/>
                  </a:cxn>
                  <a:cxn ang="0">
                    <a:pos x="451" y="90"/>
                  </a:cxn>
                  <a:cxn ang="0">
                    <a:pos x="440" y="99"/>
                  </a:cxn>
                  <a:cxn ang="0">
                    <a:pos x="427" y="106"/>
                  </a:cxn>
                  <a:cxn ang="0">
                    <a:pos x="416" y="111"/>
                  </a:cxn>
                  <a:cxn ang="0">
                    <a:pos x="405" y="113"/>
                  </a:cxn>
                  <a:cxn ang="0">
                    <a:pos x="393" y="113"/>
                  </a:cxn>
                  <a:cxn ang="0">
                    <a:pos x="347" y="165"/>
                  </a:cxn>
                  <a:cxn ang="0">
                    <a:pos x="302" y="213"/>
                  </a:cxn>
                  <a:cxn ang="0">
                    <a:pos x="256" y="256"/>
                  </a:cxn>
                  <a:cxn ang="0">
                    <a:pos x="213" y="300"/>
                  </a:cxn>
                  <a:cxn ang="0">
                    <a:pos x="173" y="344"/>
                  </a:cxn>
                  <a:cxn ang="0">
                    <a:pos x="140" y="396"/>
                  </a:cxn>
                  <a:cxn ang="0">
                    <a:pos x="116" y="455"/>
                  </a:cxn>
                  <a:cxn ang="0">
                    <a:pos x="104" y="528"/>
                  </a:cxn>
                  <a:cxn ang="0">
                    <a:pos x="104" y="569"/>
                  </a:cxn>
                  <a:cxn ang="0">
                    <a:pos x="0" y="569"/>
                  </a:cxn>
                  <a:cxn ang="0">
                    <a:pos x="1" y="534"/>
                  </a:cxn>
                  <a:cxn ang="0">
                    <a:pos x="9" y="500"/>
                  </a:cxn>
                  <a:cxn ang="0">
                    <a:pos x="19" y="466"/>
                  </a:cxn>
                  <a:cxn ang="0">
                    <a:pos x="35" y="434"/>
                  </a:cxn>
                  <a:cxn ang="0">
                    <a:pos x="50" y="400"/>
                  </a:cxn>
                  <a:cxn ang="0">
                    <a:pos x="69" y="366"/>
                  </a:cxn>
                  <a:cxn ang="0">
                    <a:pos x="85" y="332"/>
                  </a:cxn>
                  <a:cxn ang="0">
                    <a:pos x="104" y="298"/>
                  </a:cxn>
                  <a:cxn ang="0">
                    <a:pos x="125" y="265"/>
                  </a:cxn>
                  <a:cxn ang="0">
                    <a:pos x="146" y="229"/>
                  </a:cxn>
                  <a:cxn ang="0">
                    <a:pos x="166" y="193"/>
                  </a:cxn>
                  <a:cxn ang="0">
                    <a:pos x="187" y="158"/>
                  </a:cxn>
                  <a:cxn ang="0">
                    <a:pos x="208" y="120"/>
                  </a:cxn>
                  <a:cxn ang="0">
                    <a:pos x="229" y="84"/>
                  </a:cxn>
                  <a:cxn ang="0">
                    <a:pos x="253" y="49"/>
                  </a:cxn>
                  <a:cxn ang="0">
                    <a:pos x="280" y="18"/>
                  </a:cxn>
                  <a:cxn ang="0">
                    <a:pos x="303" y="10"/>
                  </a:cxn>
                  <a:cxn ang="0">
                    <a:pos x="333" y="4"/>
                  </a:cxn>
                  <a:cxn ang="0">
                    <a:pos x="362" y="0"/>
                  </a:cxn>
                  <a:cxn ang="0">
                    <a:pos x="395" y="1"/>
                  </a:cxn>
                  <a:cxn ang="0">
                    <a:pos x="423" y="6"/>
                  </a:cxn>
                  <a:cxn ang="0">
                    <a:pos x="450" y="20"/>
                  </a:cxn>
                  <a:cxn ang="0">
                    <a:pos x="471" y="39"/>
                  </a:cxn>
                  <a:cxn ang="0">
                    <a:pos x="488" y="70"/>
                  </a:cxn>
                </a:cxnLst>
                <a:rect l="0" t="0" r="r" b="b"/>
                <a:pathLst>
                  <a:path w="488" h="569">
                    <a:moveTo>
                      <a:pt x="488" y="70"/>
                    </a:moveTo>
                    <a:lnTo>
                      <a:pt x="475" y="75"/>
                    </a:lnTo>
                    <a:lnTo>
                      <a:pt x="464" y="82"/>
                    </a:lnTo>
                    <a:lnTo>
                      <a:pt x="451" y="90"/>
                    </a:lnTo>
                    <a:lnTo>
                      <a:pt x="440" y="99"/>
                    </a:lnTo>
                    <a:lnTo>
                      <a:pt x="427" y="106"/>
                    </a:lnTo>
                    <a:lnTo>
                      <a:pt x="416" y="111"/>
                    </a:lnTo>
                    <a:lnTo>
                      <a:pt x="405" y="113"/>
                    </a:lnTo>
                    <a:lnTo>
                      <a:pt x="393" y="113"/>
                    </a:lnTo>
                    <a:lnTo>
                      <a:pt x="347" y="165"/>
                    </a:lnTo>
                    <a:lnTo>
                      <a:pt x="302" y="213"/>
                    </a:lnTo>
                    <a:lnTo>
                      <a:pt x="256" y="256"/>
                    </a:lnTo>
                    <a:lnTo>
                      <a:pt x="213" y="300"/>
                    </a:lnTo>
                    <a:lnTo>
                      <a:pt x="173" y="344"/>
                    </a:lnTo>
                    <a:lnTo>
                      <a:pt x="140" y="396"/>
                    </a:lnTo>
                    <a:lnTo>
                      <a:pt x="116" y="455"/>
                    </a:lnTo>
                    <a:lnTo>
                      <a:pt x="104" y="528"/>
                    </a:lnTo>
                    <a:lnTo>
                      <a:pt x="104" y="569"/>
                    </a:lnTo>
                    <a:lnTo>
                      <a:pt x="0" y="569"/>
                    </a:lnTo>
                    <a:lnTo>
                      <a:pt x="1" y="534"/>
                    </a:lnTo>
                    <a:lnTo>
                      <a:pt x="9" y="500"/>
                    </a:lnTo>
                    <a:lnTo>
                      <a:pt x="19" y="466"/>
                    </a:lnTo>
                    <a:lnTo>
                      <a:pt x="35" y="434"/>
                    </a:lnTo>
                    <a:lnTo>
                      <a:pt x="50" y="400"/>
                    </a:lnTo>
                    <a:lnTo>
                      <a:pt x="69" y="366"/>
                    </a:lnTo>
                    <a:lnTo>
                      <a:pt x="85" y="332"/>
                    </a:lnTo>
                    <a:lnTo>
                      <a:pt x="104" y="298"/>
                    </a:lnTo>
                    <a:lnTo>
                      <a:pt x="125" y="265"/>
                    </a:lnTo>
                    <a:lnTo>
                      <a:pt x="146" y="229"/>
                    </a:lnTo>
                    <a:lnTo>
                      <a:pt x="166" y="193"/>
                    </a:lnTo>
                    <a:lnTo>
                      <a:pt x="187" y="158"/>
                    </a:lnTo>
                    <a:lnTo>
                      <a:pt x="208" y="120"/>
                    </a:lnTo>
                    <a:lnTo>
                      <a:pt x="229" y="84"/>
                    </a:lnTo>
                    <a:lnTo>
                      <a:pt x="253" y="49"/>
                    </a:lnTo>
                    <a:lnTo>
                      <a:pt x="280" y="18"/>
                    </a:lnTo>
                    <a:lnTo>
                      <a:pt x="303" y="10"/>
                    </a:lnTo>
                    <a:lnTo>
                      <a:pt x="333" y="4"/>
                    </a:lnTo>
                    <a:lnTo>
                      <a:pt x="362" y="0"/>
                    </a:lnTo>
                    <a:lnTo>
                      <a:pt x="395" y="1"/>
                    </a:lnTo>
                    <a:lnTo>
                      <a:pt x="423" y="6"/>
                    </a:lnTo>
                    <a:lnTo>
                      <a:pt x="450" y="20"/>
                    </a:lnTo>
                    <a:lnTo>
                      <a:pt x="471" y="39"/>
                    </a:lnTo>
                    <a:lnTo>
                      <a:pt x="488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Freeform 84"/>
              <p:cNvSpPr>
                <a:spLocks noChangeAspect="1"/>
              </p:cNvSpPr>
              <p:nvPr/>
            </p:nvSpPr>
            <p:spPr bwMode="auto">
              <a:xfrm rot="-3415759">
                <a:off x="2823" y="1085"/>
                <a:ext cx="182" cy="200"/>
              </a:xfrm>
              <a:custGeom>
                <a:avLst/>
                <a:gdLst/>
                <a:ahLst/>
                <a:cxnLst>
                  <a:cxn ang="0">
                    <a:pos x="156" y="61"/>
                  </a:cxn>
                  <a:cxn ang="0">
                    <a:pos x="180" y="88"/>
                  </a:cxn>
                  <a:cxn ang="0">
                    <a:pos x="208" y="114"/>
                  </a:cxn>
                  <a:cxn ang="0">
                    <a:pos x="237" y="136"/>
                  </a:cxn>
                  <a:cxn ang="0">
                    <a:pos x="263" y="159"/>
                  </a:cxn>
                  <a:cxn ang="0">
                    <a:pos x="284" y="181"/>
                  </a:cxn>
                  <a:cxn ang="0">
                    <a:pos x="300" y="208"/>
                  </a:cxn>
                  <a:cxn ang="0">
                    <a:pos x="305" y="239"/>
                  </a:cxn>
                  <a:cxn ang="0">
                    <a:pos x="301" y="280"/>
                  </a:cxn>
                  <a:cxn ang="0">
                    <a:pos x="312" y="306"/>
                  </a:cxn>
                  <a:cxn ang="0">
                    <a:pos x="325" y="336"/>
                  </a:cxn>
                  <a:cxn ang="0">
                    <a:pos x="338" y="367"/>
                  </a:cxn>
                  <a:cxn ang="0">
                    <a:pos x="350" y="398"/>
                  </a:cxn>
                  <a:cxn ang="0">
                    <a:pos x="357" y="426"/>
                  </a:cxn>
                  <a:cxn ang="0">
                    <a:pos x="362" y="456"/>
                  </a:cxn>
                  <a:cxn ang="0">
                    <a:pos x="360" y="482"/>
                  </a:cxn>
                  <a:cxn ang="0">
                    <a:pos x="353" y="508"/>
                  </a:cxn>
                  <a:cxn ang="0">
                    <a:pos x="335" y="511"/>
                  </a:cxn>
                  <a:cxn ang="0">
                    <a:pos x="325" y="509"/>
                  </a:cxn>
                  <a:cxn ang="0">
                    <a:pos x="318" y="502"/>
                  </a:cxn>
                  <a:cxn ang="0">
                    <a:pos x="315" y="492"/>
                  </a:cxn>
                  <a:cxn ang="0">
                    <a:pos x="311" y="480"/>
                  </a:cxn>
                  <a:cxn ang="0">
                    <a:pos x="310" y="467"/>
                  </a:cxn>
                  <a:cxn ang="0">
                    <a:pos x="305" y="454"/>
                  </a:cxn>
                  <a:cxn ang="0">
                    <a:pos x="301" y="446"/>
                  </a:cxn>
                  <a:cxn ang="0">
                    <a:pos x="282" y="419"/>
                  </a:cxn>
                  <a:cxn ang="0">
                    <a:pos x="262" y="397"/>
                  </a:cxn>
                  <a:cxn ang="0">
                    <a:pos x="238" y="375"/>
                  </a:cxn>
                  <a:cxn ang="0">
                    <a:pos x="217" y="356"/>
                  </a:cxn>
                  <a:cxn ang="0">
                    <a:pos x="194" y="333"/>
                  </a:cxn>
                  <a:cxn ang="0">
                    <a:pos x="176" y="311"/>
                  </a:cxn>
                  <a:cxn ang="0">
                    <a:pos x="162" y="285"/>
                  </a:cxn>
                  <a:cxn ang="0">
                    <a:pos x="156" y="259"/>
                  </a:cxn>
                  <a:cxn ang="0">
                    <a:pos x="130" y="256"/>
                  </a:cxn>
                  <a:cxn ang="0">
                    <a:pos x="116" y="242"/>
                  </a:cxn>
                  <a:cxn ang="0">
                    <a:pos x="107" y="222"/>
                  </a:cxn>
                  <a:cxn ang="0">
                    <a:pos x="103" y="199"/>
                  </a:cxn>
                  <a:cxn ang="0">
                    <a:pos x="96" y="177"/>
                  </a:cxn>
                  <a:cxn ang="0">
                    <a:pos x="87" y="163"/>
                  </a:cxn>
                  <a:cxn ang="0">
                    <a:pos x="69" y="157"/>
                  </a:cxn>
                  <a:cxn ang="0">
                    <a:pos x="42" y="166"/>
                  </a:cxn>
                  <a:cxn ang="0">
                    <a:pos x="27" y="154"/>
                  </a:cxn>
                  <a:cxn ang="0">
                    <a:pos x="17" y="142"/>
                  </a:cxn>
                  <a:cxn ang="0">
                    <a:pos x="9" y="126"/>
                  </a:cxn>
                  <a:cxn ang="0">
                    <a:pos x="4" y="111"/>
                  </a:cxn>
                  <a:cxn ang="0">
                    <a:pos x="0" y="91"/>
                  </a:cxn>
                  <a:cxn ang="0">
                    <a:pos x="0" y="74"/>
                  </a:cxn>
                  <a:cxn ang="0">
                    <a:pos x="0" y="56"/>
                  </a:cxn>
                  <a:cxn ang="0">
                    <a:pos x="0" y="40"/>
                  </a:cxn>
                  <a:cxn ang="0">
                    <a:pos x="42" y="0"/>
                  </a:cxn>
                  <a:cxn ang="0">
                    <a:pos x="54" y="8"/>
                  </a:cxn>
                  <a:cxn ang="0">
                    <a:pos x="65" y="21"/>
                  </a:cxn>
                  <a:cxn ang="0">
                    <a:pos x="78" y="33"/>
                  </a:cxn>
                  <a:cxn ang="0">
                    <a:pos x="90" y="46"/>
                  </a:cxn>
                  <a:cxn ang="0">
                    <a:pos x="103" y="56"/>
                  </a:cxn>
                  <a:cxn ang="0">
                    <a:pos x="120" y="63"/>
                  </a:cxn>
                  <a:cxn ang="0">
                    <a:pos x="137" y="64"/>
                  </a:cxn>
                  <a:cxn ang="0">
                    <a:pos x="156" y="61"/>
                  </a:cxn>
                </a:cxnLst>
                <a:rect l="0" t="0" r="r" b="b"/>
                <a:pathLst>
                  <a:path w="362" h="511">
                    <a:moveTo>
                      <a:pt x="156" y="61"/>
                    </a:moveTo>
                    <a:lnTo>
                      <a:pt x="180" y="88"/>
                    </a:lnTo>
                    <a:lnTo>
                      <a:pt x="208" y="114"/>
                    </a:lnTo>
                    <a:lnTo>
                      <a:pt x="237" y="136"/>
                    </a:lnTo>
                    <a:lnTo>
                      <a:pt x="263" y="159"/>
                    </a:lnTo>
                    <a:lnTo>
                      <a:pt x="284" y="181"/>
                    </a:lnTo>
                    <a:lnTo>
                      <a:pt x="300" y="208"/>
                    </a:lnTo>
                    <a:lnTo>
                      <a:pt x="305" y="239"/>
                    </a:lnTo>
                    <a:lnTo>
                      <a:pt x="301" y="280"/>
                    </a:lnTo>
                    <a:lnTo>
                      <a:pt x="312" y="306"/>
                    </a:lnTo>
                    <a:lnTo>
                      <a:pt x="325" y="336"/>
                    </a:lnTo>
                    <a:lnTo>
                      <a:pt x="338" y="367"/>
                    </a:lnTo>
                    <a:lnTo>
                      <a:pt x="350" y="398"/>
                    </a:lnTo>
                    <a:lnTo>
                      <a:pt x="357" y="426"/>
                    </a:lnTo>
                    <a:lnTo>
                      <a:pt x="362" y="456"/>
                    </a:lnTo>
                    <a:lnTo>
                      <a:pt x="360" y="482"/>
                    </a:lnTo>
                    <a:lnTo>
                      <a:pt x="353" y="508"/>
                    </a:lnTo>
                    <a:lnTo>
                      <a:pt x="335" y="511"/>
                    </a:lnTo>
                    <a:lnTo>
                      <a:pt x="325" y="509"/>
                    </a:lnTo>
                    <a:lnTo>
                      <a:pt x="318" y="502"/>
                    </a:lnTo>
                    <a:lnTo>
                      <a:pt x="315" y="492"/>
                    </a:lnTo>
                    <a:lnTo>
                      <a:pt x="311" y="480"/>
                    </a:lnTo>
                    <a:lnTo>
                      <a:pt x="310" y="467"/>
                    </a:lnTo>
                    <a:lnTo>
                      <a:pt x="305" y="454"/>
                    </a:lnTo>
                    <a:lnTo>
                      <a:pt x="301" y="446"/>
                    </a:lnTo>
                    <a:lnTo>
                      <a:pt x="282" y="419"/>
                    </a:lnTo>
                    <a:lnTo>
                      <a:pt x="262" y="397"/>
                    </a:lnTo>
                    <a:lnTo>
                      <a:pt x="238" y="375"/>
                    </a:lnTo>
                    <a:lnTo>
                      <a:pt x="217" y="356"/>
                    </a:lnTo>
                    <a:lnTo>
                      <a:pt x="194" y="333"/>
                    </a:lnTo>
                    <a:lnTo>
                      <a:pt x="176" y="311"/>
                    </a:lnTo>
                    <a:lnTo>
                      <a:pt x="162" y="285"/>
                    </a:lnTo>
                    <a:lnTo>
                      <a:pt x="156" y="259"/>
                    </a:lnTo>
                    <a:lnTo>
                      <a:pt x="130" y="256"/>
                    </a:lnTo>
                    <a:lnTo>
                      <a:pt x="116" y="242"/>
                    </a:lnTo>
                    <a:lnTo>
                      <a:pt x="107" y="222"/>
                    </a:lnTo>
                    <a:lnTo>
                      <a:pt x="103" y="199"/>
                    </a:lnTo>
                    <a:lnTo>
                      <a:pt x="96" y="177"/>
                    </a:lnTo>
                    <a:lnTo>
                      <a:pt x="87" y="163"/>
                    </a:lnTo>
                    <a:lnTo>
                      <a:pt x="69" y="157"/>
                    </a:lnTo>
                    <a:lnTo>
                      <a:pt x="42" y="166"/>
                    </a:lnTo>
                    <a:lnTo>
                      <a:pt x="27" y="154"/>
                    </a:lnTo>
                    <a:lnTo>
                      <a:pt x="17" y="142"/>
                    </a:lnTo>
                    <a:lnTo>
                      <a:pt x="9" y="126"/>
                    </a:lnTo>
                    <a:lnTo>
                      <a:pt x="4" y="111"/>
                    </a:lnTo>
                    <a:lnTo>
                      <a:pt x="0" y="91"/>
                    </a:lnTo>
                    <a:lnTo>
                      <a:pt x="0" y="74"/>
                    </a:lnTo>
                    <a:lnTo>
                      <a:pt x="0" y="56"/>
                    </a:lnTo>
                    <a:lnTo>
                      <a:pt x="0" y="40"/>
                    </a:lnTo>
                    <a:lnTo>
                      <a:pt x="42" y="0"/>
                    </a:lnTo>
                    <a:lnTo>
                      <a:pt x="54" y="8"/>
                    </a:lnTo>
                    <a:lnTo>
                      <a:pt x="65" y="21"/>
                    </a:lnTo>
                    <a:lnTo>
                      <a:pt x="78" y="33"/>
                    </a:lnTo>
                    <a:lnTo>
                      <a:pt x="90" y="46"/>
                    </a:lnTo>
                    <a:lnTo>
                      <a:pt x="103" y="56"/>
                    </a:lnTo>
                    <a:lnTo>
                      <a:pt x="120" y="63"/>
                    </a:lnTo>
                    <a:lnTo>
                      <a:pt x="137" y="64"/>
                    </a:lnTo>
                    <a:lnTo>
                      <a:pt x="15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Freeform 85"/>
              <p:cNvSpPr>
                <a:spLocks noChangeAspect="1"/>
              </p:cNvSpPr>
              <p:nvPr/>
            </p:nvSpPr>
            <p:spPr bwMode="auto">
              <a:xfrm>
                <a:off x="2362" y="1205"/>
                <a:ext cx="328" cy="447"/>
              </a:xfrm>
              <a:custGeom>
                <a:avLst/>
                <a:gdLst/>
                <a:ahLst/>
                <a:cxnLst>
                  <a:cxn ang="0">
                    <a:pos x="587" y="0"/>
                  </a:cxn>
                  <a:cxn ang="0">
                    <a:pos x="575" y="5"/>
                  </a:cxn>
                  <a:cxn ang="0">
                    <a:pos x="562" y="12"/>
                  </a:cxn>
                  <a:cxn ang="0">
                    <a:pos x="548" y="19"/>
                  </a:cxn>
                  <a:cxn ang="0">
                    <a:pos x="535" y="26"/>
                  </a:cxn>
                  <a:cxn ang="0">
                    <a:pos x="521" y="32"/>
                  </a:cxn>
                  <a:cxn ang="0">
                    <a:pos x="507" y="41"/>
                  </a:cxn>
                  <a:cxn ang="0">
                    <a:pos x="495" y="49"/>
                  </a:cxn>
                  <a:cxn ang="0">
                    <a:pos x="483" y="62"/>
                  </a:cxn>
                  <a:cxn ang="0">
                    <a:pos x="512" y="52"/>
                  </a:cxn>
                  <a:cxn ang="0">
                    <a:pos x="544" y="48"/>
                  </a:cxn>
                  <a:cxn ang="0">
                    <a:pos x="578" y="48"/>
                  </a:cxn>
                  <a:cxn ang="0">
                    <a:pos x="613" y="52"/>
                  </a:cxn>
                  <a:cxn ang="0">
                    <a:pos x="647" y="60"/>
                  </a:cxn>
                  <a:cxn ang="0">
                    <a:pos x="682" y="74"/>
                  </a:cxn>
                  <a:cxn ang="0">
                    <a:pos x="714" y="91"/>
                  </a:cxn>
                  <a:cxn ang="0">
                    <a:pos x="744" y="114"/>
                  </a:cxn>
                  <a:cxn ang="0">
                    <a:pos x="797" y="187"/>
                  </a:cxn>
                  <a:cxn ang="0">
                    <a:pos x="838" y="269"/>
                  </a:cxn>
                  <a:cxn ang="0">
                    <a:pos x="866" y="356"/>
                  </a:cxn>
                  <a:cxn ang="0">
                    <a:pos x="886" y="449"/>
                  </a:cxn>
                  <a:cxn ang="0">
                    <a:pos x="894" y="545"/>
                  </a:cxn>
                  <a:cxn ang="0">
                    <a:pos x="897" y="643"/>
                  </a:cxn>
                  <a:cxn ang="0">
                    <a:pos x="894" y="742"/>
                  </a:cxn>
                  <a:cxn ang="0">
                    <a:pos x="888" y="840"/>
                  </a:cxn>
                  <a:cxn ang="0">
                    <a:pos x="866" y="933"/>
                  </a:cxn>
                  <a:cxn ang="0">
                    <a:pos x="842" y="1027"/>
                  </a:cxn>
                  <a:cxn ang="0">
                    <a:pos x="811" y="1119"/>
                  </a:cxn>
                  <a:cxn ang="0">
                    <a:pos x="776" y="1209"/>
                  </a:cxn>
                  <a:cxn ang="0">
                    <a:pos x="728" y="1291"/>
                  </a:cxn>
                  <a:cxn ang="0">
                    <a:pos x="670" y="1365"/>
                  </a:cxn>
                  <a:cxn ang="0">
                    <a:pos x="600" y="1430"/>
                  </a:cxn>
                  <a:cxn ang="0">
                    <a:pos x="516" y="1485"/>
                  </a:cxn>
                  <a:cxn ang="0">
                    <a:pos x="465" y="1502"/>
                  </a:cxn>
                  <a:cxn ang="0">
                    <a:pos x="416" y="1510"/>
                  </a:cxn>
                  <a:cxn ang="0">
                    <a:pos x="367" y="1509"/>
                  </a:cxn>
                  <a:cxn ang="0">
                    <a:pos x="322" y="1502"/>
                  </a:cxn>
                  <a:cxn ang="0">
                    <a:pos x="275" y="1485"/>
                  </a:cxn>
                  <a:cxn ang="0">
                    <a:pos x="232" y="1465"/>
                  </a:cxn>
                  <a:cxn ang="0">
                    <a:pos x="189" y="1440"/>
                  </a:cxn>
                  <a:cxn ang="0">
                    <a:pos x="151" y="1412"/>
                  </a:cxn>
                  <a:cxn ang="0">
                    <a:pos x="71" y="1308"/>
                  </a:cxn>
                  <a:cxn ang="0">
                    <a:pos x="23" y="1192"/>
                  </a:cxn>
                  <a:cxn ang="0">
                    <a:pos x="1" y="1064"/>
                  </a:cxn>
                  <a:cxn ang="0">
                    <a:pos x="0" y="932"/>
                  </a:cxn>
                  <a:cxn ang="0">
                    <a:pos x="12" y="795"/>
                  </a:cxn>
                  <a:cxn ang="0">
                    <a:pos x="36" y="661"/>
                  </a:cxn>
                  <a:cxn ang="0">
                    <a:pos x="63" y="533"/>
                  </a:cxn>
                  <a:cxn ang="0">
                    <a:pos x="90" y="415"/>
                  </a:cxn>
                  <a:cxn ang="0">
                    <a:pos x="123" y="336"/>
                  </a:cxn>
                  <a:cxn ang="0">
                    <a:pos x="167" y="262"/>
                  </a:cxn>
                  <a:cxn ang="0">
                    <a:pos x="219" y="191"/>
                  </a:cxn>
                  <a:cxn ang="0">
                    <a:pos x="279" y="129"/>
                  </a:cxn>
                  <a:cxn ang="0">
                    <a:pos x="346" y="76"/>
                  </a:cxn>
                  <a:cxn ang="0">
                    <a:pos x="420" y="35"/>
                  </a:cxn>
                  <a:cxn ang="0">
                    <a:pos x="499" y="8"/>
                  </a:cxn>
                  <a:cxn ang="0">
                    <a:pos x="587" y="0"/>
                  </a:cxn>
                </a:cxnLst>
                <a:rect l="0" t="0" r="r" b="b"/>
                <a:pathLst>
                  <a:path w="897" h="1510">
                    <a:moveTo>
                      <a:pt x="587" y="0"/>
                    </a:moveTo>
                    <a:lnTo>
                      <a:pt x="575" y="5"/>
                    </a:lnTo>
                    <a:lnTo>
                      <a:pt x="562" y="12"/>
                    </a:lnTo>
                    <a:lnTo>
                      <a:pt x="548" y="19"/>
                    </a:lnTo>
                    <a:lnTo>
                      <a:pt x="535" y="26"/>
                    </a:lnTo>
                    <a:lnTo>
                      <a:pt x="521" y="32"/>
                    </a:lnTo>
                    <a:lnTo>
                      <a:pt x="507" y="41"/>
                    </a:lnTo>
                    <a:lnTo>
                      <a:pt x="495" y="49"/>
                    </a:lnTo>
                    <a:lnTo>
                      <a:pt x="483" y="62"/>
                    </a:lnTo>
                    <a:lnTo>
                      <a:pt x="512" y="52"/>
                    </a:lnTo>
                    <a:lnTo>
                      <a:pt x="544" y="48"/>
                    </a:lnTo>
                    <a:lnTo>
                      <a:pt x="578" y="48"/>
                    </a:lnTo>
                    <a:lnTo>
                      <a:pt x="613" y="52"/>
                    </a:lnTo>
                    <a:lnTo>
                      <a:pt x="647" y="60"/>
                    </a:lnTo>
                    <a:lnTo>
                      <a:pt x="682" y="74"/>
                    </a:lnTo>
                    <a:lnTo>
                      <a:pt x="714" y="91"/>
                    </a:lnTo>
                    <a:lnTo>
                      <a:pt x="744" y="114"/>
                    </a:lnTo>
                    <a:lnTo>
                      <a:pt x="797" y="187"/>
                    </a:lnTo>
                    <a:lnTo>
                      <a:pt x="838" y="269"/>
                    </a:lnTo>
                    <a:lnTo>
                      <a:pt x="866" y="356"/>
                    </a:lnTo>
                    <a:lnTo>
                      <a:pt x="886" y="449"/>
                    </a:lnTo>
                    <a:lnTo>
                      <a:pt x="894" y="545"/>
                    </a:lnTo>
                    <a:lnTo>
                      <a:pt x="897" y="643"/>
                    </a:lnTo>
                    <a:lnTo>
                      <a:pt x="894" y="742"/>
                    </a:lnTo>
                    <a:lnTo>
                      <a:pt x="888" y="840"/>
                    </a:lnTo>
                    <a:lnTo>
                      <a:pt x="866" y="933"/>
                    </a:lnTo>
                    <a:lnTo>
                      <a:pt x="842" y="1027"/>
                    </a:lnTo>
                    <a:lnTo>
                      <a:pt x="811" y="1119"/>
                    </a:lnTo>
                    <a:lnTo>
                      <a:pt x="776" y="1209"/>
                    </a:lnTo>
                    <a:lnTo>
                      <a:pt x="728" y="1291"/>
                    </a:lnTo>
                    <a:lnTo>
                      <a:pt x="670" y="1365"/>
                    </a:lnTo>
                    <a:lnTo>
                      <a:pt x="600" y="1430"/>
                    </a:lnTo>
                    <a:lnTo>
                      <a:pt x="516" y="1485"/>
                    </a:lnTo>
                    <a:lnTo>
                      <a:pt x="465" y="1502"/>
                    </a:lnTo>
                    <a:lnTo>
                      <a:pt x="416" y="1510"/>
                    </a:lnTo>
                    <a:lnTo>
                      <a:pt x="367" y="1509"/>
                    </a:lnTo>
                    <a:lnTo>
                      <a:pt x="322" y="1502"/>
                    </a:lnTo>
                    <a:lnTo>
                      <a:pt x="275" y="1485"/>
                    </a:lnTo>
                    <a:lnTo>
                      <a:pt x="232" y="1465"/>
                    </a:lnTo>
                    <a:lnTo>
                      <a:pt x="189" y="1440"/>
                    </a:lnTo>
                    <a:lnTo>
                      <a:pt x="151" y="1412"/>
                    </a:lnTo>
                    <a:lnTo>
                      <a:pt x="71" y="1308"/>
                    </a:lnTo>
                    <a:lnTo>
                      <a:pt x="23" y="1192"/>
                    </a:lnTo>
                    <a:lnTo>
                      <a:pt x="1" y="1064"/>
                    </a:lnTo>
                    <a:lnTo>
                      <a:pt x="0" y="932"/>
                    </a:lnTo>
                    <a:lnTo>
                      <a:pt x="12" y="795"/>
                    </a:lnTo>
                    <a:lnTo>
                      <a:pt x="36" y="661"/>
                    </a:lnTo>
                    <a:lnTo>
                      <a:pt x="63" y="533"/>
                    </a:lnTo>
                    <a:lnTo>
                      <a:pt x="90" y="415"/>
                    </a:lnTo>
                    <a:lnTo>
                      <a:pt x="123" y="336"/>
                    </a:lnTo>
                    <a:lnTo>
                      <a:pt x="167" y="262"/>
                    </a:lnTo>
                    <a:lnTo>
                      <a:pt x="219" y="191"/>
                    </a:lnTo>
                    <a:lnTo>
                      <a:pt x="279" y="129"/>
                    </a:lnTo>
                    <a:lnTo>
                      <a:pt x="346" y="76"/>
                    </a:lnTo>
                    <a:lnTo>
                      <a:pt x="420" y="35"/>
                    </a:lnTo>
                    <a:lnTo>
                      <a:pt x="499" y="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86"/>
              <p:cNvSpPr>
                <a:spLocks noChangeAspect="1"/>
              </p:cNvSpPr>
              <p:nvPr/>
            </p:nvSpPr>
            <p:spPr bwMode="auto">
              <a:xfrm>
                <a:off x="2497" y="1240"/>
                <a:ext cx="573" cy="860"/>
              </a:xfrm>
              <a:custGeom>
                <a:avLst/>
                <a:gdLst/>
                <a:ahLst/>
                <a:cxnLst>
                  <a:cxn ang="0">
                    <a:pos x="1563" y="449"/>
                  </a:cxn>
                  <a:cxn ang="0">
                    <a:pos x="1539" y="751"/>
                  </a:cxn>
                  <a:cxn ang="0">
                    <a:pos x="1459" y="1031"/>
                  </a:cxn>
                  <a:cxn ang="0">
                    <a:pos x="1309" y="1279"/>
                  </a:cxn>
                  <a:cxn ang="0">
                    <a:pos x="1171" y="1397"/>
                  </a:cxn>
                  <a:cxn ang="0">
                    <a:pos x="1098" y="1410"/>
                  </a:cxn>
                  <a:cxn ang="0">
                    <a:pos x="1023" y="1410"/>
                  </a:cxn>
                  <a:cxn ang="0">
                    <a:pos x="960" y="1391"/>
                  </a:cxn>
                  <a:cxn ang="0">
                    <a:pos x="908" y="1362"/>
                  </a:cxn>
                  <a:cxn ang="0">
                    <a:pos x="860" y="1324"/>
                  </a:cxn>
                  <a:cxn ang="0">
                    <a:pos x="820" y="1280"/>
                  </a:cxn>
                  <a:cxn ang="0">
                    <a:pos x="790" y="1232"/>
                  </a:cxn>
                  <a:cxn ang="0">
                    <a:pos x="798" y="1346"/>
                  </a:cxn>
                  <a:cxn ang="0">
                    <a:pos x="873" y="1631"/>
                  </a:cxn>
                  <a:cxn ang="0">
                    <a:pos x="925" y="1915"/>
                  </a:cxn>
                  <a:cxn ang="0">
                    <a:pos x="887" y="2195"/>
                  </a:cxn>
                  <a:cxn ang="0">
                    <a:pos x="801" y="2344"/>
                  </a:cxn>
                  <a:cxn ang="0">
                    <a:pos x="778" y="2363"/>
                  </a:cxn>
                  <a:cxn ang="0">
                    <a:pos x="753" y="2380"/>
                  </a:cxn>
                  <a:cxn ang="0">
                    <a:pos x="728" y="2399"/>
                  </a:cxn>
                  <a:cxn ang="0">
                    <a:pos x="701" y="2449"/>
                  </a:cxn>
                  <a:cxn ang="0">
                    <a:pos x="657" y="2519"/>
                  </a:cxn>
                  <a:cxn ang="0">
                    <a:pos x="597" y="2582"/>
                  </a:cxn>
                  <a:cxn ang="0">
                    <a:pos x="525" y="2633"/>
                  </a:cxn>
                  <a:cxn ang="0">
                    <a:pos x="434" y="2660"/>
                  </a:cxn>
                  <a:cxn ang="0">
                    <a:pos x="330" y="2658"/>
                  </a:cxn>
                  <a:cxn ang="0">
                    <a:pos x="233" y="2632"/>
                  </a:cxn>
                  <a:cxn ang="0">
                    <a:pos x="144" y="2577"/>
                  </a:cxn>
                  <a:cxn ang="0">
                    <a:pos x="81" y="2489"/>
                  </a:cxn>
                  <a:cxn ang="0">
                    <a:pos x="43" y="2387"/>
                  </a:cxn>
                  <a:cxn ang="0">
                    <a:pos x="16" y="2280"/>
                  </a:cxn>
                  <a:cxn ang="0">
                    <a:pos x="2" y="2174"/>
                  </a:cxn>
                  <a:cxn ang="0">
                    <a:pos x="31" y="2092"/>
                  </a:cxn>
                  <a:cxn ang="0">
                    <a:pos x="72" y="2197"/>
                  </a:cxn>
                  <a:cxn ang="0">
                    <a:pos x="137" y="2309"/>
                  </a:cxn>
                  <a:cxn ang="0">
                    <a:pos x="228" y="2402"/>
                  </a:cxn>
                  <a:cxn ang="0">
                    <a:pos x="353" y="2456"/>
                  </a:cxn>
                  <a:cxn ang="0">
                    <a:pos x="455" y="2439"/>
                  </a:cxn>
                  <a:cxn ang="0">
                    <a:pos x="549" y="2426"/>
                  </a:cxn>
                  <a:cxn ang="0">
                    <a:pos x="635" y="2398"/>
                  </a:cxn>
                  <a:cxn ang="0">
                    <a:pos x="716" y="2342"/>
                  </a:cxn>
                  <a:cxn ang="0">
                    <a:pos x="846" y="2036"/>
                  </a:cxn>
                  <a:cxn ang="0">
                    <a:pos x="820" y="1711"/>
                  </a:cxn>
                  <a:cxn ang="0">
                    <a:pos x="735" y="1376"/>
                  </a:cxn>
                  <a:cxn ang="0">
                    <a:pos x="685" y="1043"/>
                  </a:cxn>
                  <a:cxn ang="0">
                    <a:pos x="708" y="804"/>
                  </a:cxn>
                  <a:cxn ang="0">
                    <a:pos x="752" y="570"/>
                  </a:cxn>
                  <a:cxn ang="0">
                    <a:pos x="815" y="344"/>
                  </a:cxn>
                  <a:cxn ang="0">
                    <a:pos x="903" y="130"/>
                  </a:cxn>
                  <a:cxn ang="0">
                    <a:pos x="1010" y="71"/>
                  </a:cxn>
                  <a:cxn ang="0">
                    <a:pos x="1130" y="20"/>
                  </a:cxn>
                  <a:cxn ang="0">
                    <a:pos x="1254" y="0"/>
                  </a:cxn>
                  <a:cxn ang="0">
                    <a:pos x="1380" y="37"/>
                  </a:cxn>
                  <a:cxn ang="0">
                    <a:pos x="1446" y="86"/>
                  </a:cxn>
                  <a:cxn ang="0">
                    <a:pos x="1487" y="154"/>
                  </a:cxn>
                  <a:cxn ang="0">
                    <a:pos x="1518" y="227"/>
                  </a:cxn>
                  <a:cxn ang="0">
                    <a:pos x="1558" y="296"/>
                  </a:cxn>
                </a:cxnLst>
                <a:rect l="0" t="0" r="r" b="b"/>
                <a:pathLst>
                  <a:path w="1563" h="2664">
                    <a:moveTo>
                      <a:pt x="1558" y="296"/>
                    </a:moveTo>
                    <a:lnTo>
                      <a:pt x="1563" y="449"/>
                    </a:lnTo>
                    <a:lnTo>
                      <a:pt x="1558" y="603"/>
                    </a:lnTo>
                    <a:lnTo>
                      <a:pt x="1539" y="751"/>
                    </a:lnTo>
                    <a:lnTo>
                      <a:pt x="1508" y="896"/>
                    </a:lnTo>
                    <a:lnTo>
                      <a:pt x="1459" y="1031"/>
                    </a:lnTo>
                    <a:lnTo>
                      <a:pt x="1394" y="1160"/>
                    </a:lnTo>
                    <a:lnTo>
                      <a:pt x="1309" y="1279"/>
                    </a:lnTo>
                    <a:lnTo>
                      <a:pt x="1204" y="1387"/>
                    </a:lnTo>
                    <a:lnTo>
                      <a:pt x="1171" y="1397"/>
                    </a:lnTo>
                    <a:lnTo>
                      <a:pt x="1134" y="1405"/>
                    </a:lnTo>
                    <a:lnTo>
                      <a:pt x="1098" y="1410"/>
                    </a:lnTo>
                    <a:lnTo>
                      <a:pt x="1061" y="1412"/>
                    </a:lnTo>
                    <a:lnTo>
                      <a:pt x="1023" y="1410"/>
                    </a:lnTo>
                    <a:lnTo>
                      <a:pt x="991" y="1402"/>
                    </a:lnTo>
                    <a:lnTo>
                      <a:pt x="960" y="1391"/>
                    </a:lnTo>
                    <a:lnTo>
                      <a:pt x="934" y="1376"/>
                    </a:lnTo>
                    <a:lnTo>
                      <a:pt x="908" y="1362"/>
                    </a:lnTo>
                    <a:lnTo>
                      <a:pt x="882" y="1345"/>
                    </a:lnTo>
                    <a:lnTo>
                      <a:pt x="860" y="1324"/>
                    </a:lnTo>
                    <a:lnTo>
                      <a:pt x="840" y="1304"/>
                    </a:lnTo>
                    <a:lnTo>
                      <a:pt x="820" y="1280"/>
                    </a:lnTo>
                    <a:lnTo>
                      <a:pt x="805" y="1256"/>
                    </a:lnTo>
                    <a:lnTo>
                      <a:pt x="790" y="1232"/>
                    </a:lnTo>
                    <a:lnTo>
                      <a:pt x="778" y="1210"/>
                    </a:lnTo>
                    <a:lnTo>
                      <a:pt x="798" y="1346"/>
                    </a:lnTo>
                    <a:lnTo>
                      <a:pt x="833" y="1487"/>
                    </a:lnTo>
                    <a:lnTo>
                      <a:pt x="873" y="1631"/>
                    </a:lnTo>
                    <a:lnTo>
                      <a:pt x="906" y="1774"/>
                    </a:lnTo>
                    <a:lnTo>
                      <a:pt x="925" y="1915"/>
                    </a:lnTo>
                    <a:lnTo>
                      <a:pt x="922" y="2057"/>
                    </a:lnTo>
                    <a:lnTo>
                      <a:pt x="887" y="2195"/>
                    </a:lnTo>
                    <a:lnTo>
                      <a:pt x="811" y="2332"/>
                    </a:lnTo>
                    <a:lnTo>
                      <a:pt x="801" y="2344"/>
                    </a:lnTo>
                    <a:lnTo>
                      <a:pt x="791" y="2354"/>
                    </a:lnTo>
                    <a:lnTo>
                      <a:pt x="778" y="2363"/>
                    </a:lnTo>
                    <a:lnTo>
                      <a:pt x="767" y="2372"/>
                    </a:lnTo>
                    <a:lnTo>
                      <a:pt x="753" y="2380"/>
                    </a:lnTo>
                    <a:lnTo>
                      <a:pt x="740" y="2389"/>
                    </a:lnTo>
                    <a:lnTo>
                      <a:pt x="728" y="2399"/>
                    </a:lnTo>
                    <a:lnTo>
                      <a:pt x="716" y="2415"/>
                    </a:lnTo>
                    <a:lnTo>
                      <a:pt x="701" y="2449"/>
                    </a:lnTo>
                    <a:lnTo>
                      <a:pt x="681" y="2485"/>
                    </a:lnTo>
                    <a:lnTo>
                      <a:pt x="657" y="2519"/>
                    </a:lnTo>
                    <a:lnTo>
                      <a:pt x="629" y="2553"/>
                    </a:lnTo>
                    <a:lnTo>
                      <a:pt x="597" y="2582"/>
                    </a:lnTo>
                    <a:lnTo>
                      <a:pt x="563" y="2610"/>
                    </a:lnTo>
                    <a:lnTo>
                      <a:pt x="525" y="2633"/>
                    </a:lnTo>
                    <a:lnTo>
                      <a:pt x="489" y="2653"/>
                    </a:lnTo>
                    <a:lnTo>
                      <a:pt x="434" y="2660"/>
                    </a:lnTo>
                    <a:lnTo>
                      <a:pt x="380" y="2664"/>
                    </a:lnTo>
                    <a:lnTo>
                      <a:pt x="330" y="2658"/>
                    </a:lnTo>
                    <a:lnTo>
                      <a:pt x="280" y="2650"/>
                    </a:lnTo>
                    <a:lnTo>
                      <a:pt x="233" y="2632"/>
                    </a:lnTo>
                    <a:lnTo>
                      <a:pt x="188" y="2608"/>
                    </a:lnTo>
                    <a:lnTo>
                      <a:pt x="144" y="2577"/>
                    </a:lnTo>
                    <a:lnTo>
                      <a:pt x="105" y="2539"/>
                    </a:lnTo>
                    <a:lnTo>
                      <a:pt x="81" y="2489"/>
                    </a:lnTo>
                    <a:lnTo>
                      <a:pt x="61" y="2440"/>
                    </a:lnTo>
                    <a:lnTo>
                      <a:pt x="43" y="2387"/>
                    </a:lnTo>
                    <a:lnTo>
                      <a:pt x="29" y="2334"/>
                    </a:lnTo>
                    <a:lnTo>
                      <a:pt x="16" y="2280"/>
                    </a:lnTo>
                    <a:lnTo>
                      <a:pt x="7" y="2226"/>
                    </a:lnTo>
                    <a:lnTo>
                      <a:pt x="2" y="2174"/>
                    </a:lnTo>
                    <a:lnTo>
                      <a:pt x="0" y="2123"/>
                    </a:lnTo>
                    <a:lnTo>
                      <a:pt x="31" y="2092"/>
                    </a:lnTo>
                    <a:lnTo>
                      <a:pt x="48" y="2142"/>
                    </a:lnTo>
                    <a:lnTo>
                      <a:pt x="72" y="2197"/>
                    </a:lnTo>
                    <a:lnTo>
                      <a:pt x="102" y="2253"/>
                    </a:lnTo>
                    <a:lnTo>
                      <a:pt x="137" y="2309"/>
                    </a:lnTo>
                    <a:lnTo>
                      <a:pt x="178" y="2358"/>
                    </a:lnTo>
                    <a:lnTo>
                      <a:pt x="228" y="2402"/>
                    </a:lnTo>
                    <a:lnTo>
                      <a:pt x="286" y="2434"/>
                    </a:lnTo>
                    <a:lnTo>
                      <a:pt x="353" y="2456"/>
                    </a:lnTo>
                    <a:lnTo>
                      <a:pt x="404" y="2444"/>
                    </a:lnTo>
                    <a:lnTo>
                      <a:pt x="455" y="2439"/>
                    </a:lnTo>
                    <a:lnTo>
                      <a:pt x="503" y="2432"/>
                    </a:lnTo>
                    <a:lnTo>
                      <a:pt x="549" y="2426"/>
                    </a:lnTo>
                    <a:lnTo>
                      <a:pt x="593" y="2413"/>
                    </a:lnTo>
                    <a:lnTo>
                      <a:pt x="635" y="2398"/>
                    </a:lnTo>
                    <a:lnTo>
                      <a:pt x="676" y="2374"/>
                    </a:lnTo>
                    <a:lnTo>
                      <a:pt x="716" y="2342"/>
                    </a:lnTo>
                    <a:lnTo>
                      <a:pt x="806" y="2192"/>
                    </a:lnTo>
                    <a:lnTo>
                      <a:pt x="846" y="2036"/>
                    </a:lnTo>
                    <a:lnTo>
                      <a:pt x="846" y="1876"/>
                    </a:lnTo>
                    <a:lnTo>
                      <a:pt x="820" y="1711"/>
                    </a:lnTo>
                    <a:lnTo>
                      <a:pt x="778" y="1543"/>
                    </a:lnTo>
                    <a:lnTo>
                      <a:pt x="735" y="1376"/>
                    </a:lnTo>
                    <a:lnTo>
                      <a:pt x="700" y="1207"/>
                    </a:lnTo>
                    <a:lnTo>
                      <a:pt x="685" y="1043"/>
                    </a:lnTo>
                    <a:lnTo>
                      <a:pt x="694" y="922"/>
                    </a:lnTo>
                    <a:lnTo>
                      <a:pt x="708" y="804"/>
                    </a:lnTo>
                    <a:lnTo>
                      <a:pt x="726" y="686"/>
                    </a:lnTo>
                    <a:lnTo>
                      <a:pt x="752" y="570"/>
                    </a:lnTo>
                    <a:lnTo>
                      <a:pt x="780" y="455"/>
                    </a:lnTo>
                    <a:lnTo>
                      <a:pt x="815" y="344"/>
                    </a:lnTo>
                    <a:lnTo>
                      <a:pt x="856" y="234"/>
                    </a:lnTo>
                    <a:lnTo>
                      <a:pt x="903" y="130"/>
                    </a:lnTo>
                    <a:lnTo>
                      <a:pt x="954" y="100"/>
                    </a:lnTo>
                    <a:lnTo>
                      <a:pt x="1010" y="71"/>
                    </a:lnTo>
                    <a:lnTo>
                      <a:pt x="1068" y="42"/>
                    </a:lnTo>
                    <a:lnTo>
                      <a:pt x="1130" y="20"/>
                    </a:lnTo>
                    <a:lnTo>
                      <a:pt x="1190" y="4"/>
                    </a:lnTo>
                    <a:lnTo>
                      <a:pt x="1254" y="0"/>
                    </a:lnTo>
                    <a:lnTo>
                      <a:pt x="1317" y="10"/>
                    </a:lnTo>
                    <a:lnTo>
                      <a:pt x="1380" y="37"/>
                    </a:lnTo>
                    <a:lnTo>
                      <a:pt x="1417" y="58"/>
                    </a:lnTo>
                    <a:lnTo>
                      <a:pt x="1446" y="86"/>
                    </a:lnTo>
                    <a:lnTo>
                      <a:pt x="1469" y="117"/>
                    </a:lnTo>
                    <a:lnTo>
                      <a:pt x="1487" y="154"/>
                    </a:lnTo>
                    <a:lnTo>
                      <a:pt x="1503" y="189"/>
                    </a:lnTo>
                    <a:lnTo>
                      <a:pt x="1518" y="227"/>
                    </a:lnTo>
                    <a:lnTo>
                      <a:pt x="1535" y="262"/>
                    </a:lnTo>
                    <a:lnTo>
                      <a:pt x="1558" y="2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87"/>
              <p:cNvSpPr>
                <a:spLocks noChangeAspect="1"/>
              </p:cNvSpPr>
              <p:nvPr/>
            </p:nvSpPr>
            <p:spPr bwMode="auto">
              <a:xfrm>
                <a:off x="2391" y="1246"/>
                <a:ext cx="274" cy="385"/>
              </a:xfrm>
              <a:custGeom>
                <a:avLst/>
                <a:gdLst/>
                <a:ahLst/>
                <a:cxnLst>
                  <a:cxn ang="0">
                    <a:pos x="750" y="540"/>
                  </a:cxn>
                  <a:cxn ang="0">
                    <a:pos x="740" y="649"/>
                  </a:cxn>
                  <a:cxn ang="0">
                    <a:pos x="726" y="761"/>
                  </a:cxn>
                  <a:cxn ang="0">
                    <a:pos x="703" y="870"/>
                  </a:cxn>
                  <a:cxn ang="0">
                    <a:pos x="672" y="977"/>
                  </a:cxn>
                  <a:cxn ang="0">
                    <a:pos x="627" y="1074"/>
                  </a:cxn>
                  <a:cxn ang="0">
                    <a:pos x="567" y="1163"/>
                  </a:cxn>
                  <a:cxn ang="0">
                    <a:pos x="487" y="1237"/>
                  </a:cxn>
                  <a:cxn ang="0">
                    <a:pos x="387" y="1298"/>
                  </a:cxn>
                  <a:cxn ang="0">
                    <a:pos x="347" y="1299"/>
                  </a:cxn>
                  <a:cxn ang="0">
                    <a:pos x="311" y="1299"/>
                  </a:cxn>
                  <a:cxn ang="0">
                    <a:pos x="277" y="1296"/>
                  </a:cxn>
                  <a:cxn ang="0">
                    <a:pos x="245" y="1292"/>
                  </a:cxn>
                  <a:cxn ang="0">
                    <a:pos x="212" y="1281"/>
                  </a:cxn>
                  <a:cxn ang="0">
                    <a:pos x="183" y="1267"/>
                  </a:cxn>
                  <a:cxn ang="0">
                    <a:pos x="153" y="1249"/>
                  </a:cxn>
                  <a:cxn ang="0">
                    <a:pos x="126" y="1225"/>
                  </a:cxn>
                  <a:cxn ang="0">
                    <a:pos x="56" y="1112"/>
                  </a:cxn>
                  <a:cxn ang="0">
                    <a:pos x="17" y="991"/>
                  </a:cxn>
                  <a:cxn ang="0">
                    <a:pos x="0" y="861"/>
                  </a:cxn>
                  <a:cxn ang="0">
                    <a:pos x="5" y="730"/>
                  </a:cxn>
                  <a:cxn ang="0">
                    <a:pos x="24" y="595"/>
                  </a:cxn>
                  <a:cxn ang="0">
                    <a:pos x="55" y="466"/>
                  </a:cxn>
                  <a:cxn ang="0">
                    <a:pos x="90" y="342"/>
                  </a:cxn>
                  <a:cxn ang="0">
                    <a:pos x="126" y="228"/>
                  </a:cxn>
                  <a:cxn ang="0">
                    <a:pos x="131" y="249"/>
                  </a:cxn>
                  <a:cxn ang="0">
                    <a:pos x="139" y="270"/>
                  </a:cxn>
                  <a:cxn ang="0">
                    <a:pos x="149" y="290"/>
                  </a:cxn>
                  <a:cxn ang="0">
                    <a:pos x="163" y="308"/>
                  </a:cxn>
                  <a:cxn ang="0">
                    <a:pos x="176" y="325"/>
                  </a:cxn>
                  <a:cxn ang="0">
                    <a:pos x="193" y="342"/>
                  </a:cxn>
                  <a:cxn ang="0">
                    <a:pos x="209" y="357"/>
                  </a:cxn>
                  <a:cxn ang="0">
                    <a:pos x="231" y="374"/>
                  </a:cxn>
                  <a:cxn ang="0">
                    <a:pos x="253" y="377"/>
                  </a:cxn>
                  <a:cxn ang="0">
                    <a:pos x="278" y="383"/>
                  </a:cxn>
                  <a:cxn ang="0">
                    <a:pos x="302" y="385"/>
                  </a:cxn>
                  <a:cxn ang="0">
                    <a:pos x="326" y="388"/>
                  </a:cxn>
                  <a:cxn ang="0">
                    <a:pos x="347" y="385"/>
                  </a:cxn>
                  <a:cxn ang="0">
                    <a:pos x="370" y="378"/>
                  </a:cxn>
                  <a:cxn ang="0">
                    <a:pos x="388" y="364"/>
                  </a:cxn>
                  <a:cxn ang="0">
                    <a:pos x="406" y="342"/>
                  </a:cxn>
                  <a:cxn ang="0">
                    <a:pos x="433" y="312"/>
                  </a:cxn>
                  <a:cxn ang="0">
                    <a:pos x="460" y="281"/>
                  </a:cxn>
                  <a:cxn ang="0">
                    <a:pos x="484" y="248"/>
                  </a:cxn>
                  <a:cxn ang="0">
                    <a:pos x="506" y="212"/>
                  </a:cxn>
                  <a:cxn ang="0">
                    <a:pos x="522" y="173"/>
                  </a:cxn>
                  <a:cxn ang="0">
                    <a:pos x="530" y="133"/>
                  </a:cxn>
                  <a:cxn ang="0">
                    <a:pos x="530" y="93"/>
                  </a:cxn>
                  <a:cxn ang="0">
                    <a:pos x="522" y="52"/>
                  </a:cxn>
                  <a:cxn ang="0">
                    <a:pos x="480" y="0"/>
                  </a:cxn>
                  <a:cxn ang="0">
                    <a:pos x="567" y="25"/>
                  </a:cxn>
                  <a:cxn ang="0">
                    <a:pos x="629" y="73"/>
                  </a:cxn>
                  <a:cxn ang="0">
                    <a:pos x="671" y="135"/>
                  </a:cxn>
                  <a:cxn ang="0">
                    <a:pos x="699" y="211"/>
                  </a:cxn>
                  <a:cxn ang="0">
                    <a:pos x="714" y="291"/>
                  </a:cxn>
                  <a:cxn ang="0">
                    <a:pos x="727" y="377"/>
                  </a:cxn>
                  <a:cxn ang="0">
                    <a:pos x="736" y="460"/>
                  </a:cxn>
                  <a:cxn ang="0">
                    <a:pos x="750" y="540"/>
                  </a:cxn>
                </a:cxnLst>
                <a:rect l="0" t="0" r="r" b="b"/>
                <a:pathLst>
                  <a:path w="750" h="1299">
                    <a:moveTo>
                      <a:pt x="750" y="540"/>
                    </a:moveTo>
                    <a:lnTo>
                      <a:pt x="740" y="649"/>
                    </a:lnTo>
                    <a:lnTo>
                      <a:pt x="726" y="761"/>
                    </a:lnTo>
                    <a:lnTo>
                      <a:pt x="703" y="870"/>
                    </a:lnTo>
                    <a:lnTo>
                      <a:pt x="672" y="977"/>
                    </a:lnTo>
                    <a:lnTo>
                      <a:pt x="627" y="1074"/>
                    </a:lnTo>
                    <a:lnTo>
                      <a:pt x="567" y="1163"/>
                    </a:lnTo>
                    <a:lnTo>
                      <a:pt x="487" y="1237"/>
                    </a:lnTo>
                    <a:lnTo>
                      <a:pt x="387" y="1298"/>
                    </a:lnTo>
                    <a:lnTo>
                      <a:pt x="347" y="1299"/>
                    </a:lnTo>
                    <a:lnTo>
                      <a:pt x="311" y="1299"/>
                    </a:lnTo>
                    <a:lnTo>
                      <a:pt x="277" y="1296"/>
                    </a:lnTo>
                    <a:lnTo>
                      <a:pt x="245" y="1292"/>
                    </a:lnTo>
                    <a:lnTo>
                      <a:pt x="212" y="1281"/>
                    </a:lnTo>
                    <a:lnTo>
                      <a:pt x="183" y="1267"/>
                    </a:lnTo>
                    <a:lnTo>
                      <a:pt x="153" y="1249"/>
                    </a:lnTo>
                    <a:lnTo>
                      <a:pt x="126" y="1225"/>
                    </a:lnTo>
                    <a:lnTo>
                      <a:pt x="56" y="1112"/>
                    </a:lnTo>
                    <a:lnTo>
                      <a:pt x="17" y="991"/>
                    </a:lnTo>
                    <a:lnTo>
                      <a:pt x="0" y="861"/>
                    </a:lnTo>
                    <a:lnTo>
                      <a:pt x="5" y="730"/>
                    </a:lnTo>
                    <a:lnTo>
                      <a:pt x="24" y="595"/>
                    </a:lnTo>
                    <a:lnTo>
                      <a:pt x="55" y="466"/>
                    </a:lnTo>
                    <a:lnTo>
                      <a:pt x="90" y="342"/>
                    </a:lnTo>
                    <a:lnTo>
                      <a:pt x="126" y="228"/>
                    </a:lnTo>
                    <a:lnTo>
                      <a:pt x="131" y="249"/>
                    </a:lnTo>
                    <a:lnTo>
                      <a:pt x="139" y="270"/>
                    </a:lnTo>
                    <a:lnTo>
                      <a:pt x="149" y="290"/>
                    </a:lnTo>
                    <a:lnTo>
                      <a:pt x="163" y="308"/>
                    </a:lnTo>
                    <a:lnTo>
                      <a:pt x="176" y="325"/>
                    </a:lnTo>
                    <a:lnTo>
                      <a:pt x="193" y="342"/>
                    </a:lnTo>
                    <a:lnTo>
                      <a:pt x="209" y="357"/>
                    </a:lnTo>
                    <a:lnTo>
                      <a:pt x="231" y="374"/>
                    </a:lnTo>
                    <a:lnTo>
                      <a:pt x="253" y="377"/>
                    </a:lnTo>
                    <a:lnTo>
                      <a:pt x="278" y="383"/>
                    </a:lnTo>
                    <a:lnTo>
                      <a:pt x="302" y="385"/>
                    </a:lnTo>
                    <a:lnTo>
                      <a:pt x="326" y="388"/>
                    </a:lnTo>
                    <a:lnTo>
                      <a:pt x="347" y="385"/>
                    </a:lnTo>
                    <a:lnTo>
                      <a:pt x="370" y="378"/>
                    </a:lnTo>
                    <a:lnTo>
                      <a:pt x="388" y="364"/>
                    </a:lnTo>
                    <a:lnTo>
                      <a:pt x="406" y="342"/>
                    </a:lnTo>
                    <a:lnTo>
                      <a:pt x="433" y="312"/>
                    </a:lnTo>
                    <a:lnTo>
                      <a:pt x="460" y="281"/>
                    </a:lnTo>
                    <a:lnTo>
                      <a:pt x="484" y="248"/>
                    </a:lnTo>
                    <a:lnTo>
                      <a:pt x="506" y="212"/>
                    </a:lnTo>
                    <a:lnTo>
                      <a:pt x="522" y="173"/>
                    </a:lnTo>
                    <a:lnTo>
                      <a:pt x="530" y="133"/>
                    </a:lnTo>
                    <a:lnTo>
                      <a:pt x="530" y="93"/>
                    </a:lnTo>
                    <a:lnTo>
                      <a:pt x="522" y="52"/>
                    </a:lnTo>
                    <a:lnTo>
                      <a:pt x="480" y="0"/>
                    </a:lnTo>
                    <a:lnTo>
                      <a:pt x="567" y="25"/>
                    </a:lnTo>
                    <a:lnTo>
                      <a:pt x="629" y="73"/>
                    </a:lnTo>
                    <a:lnTo>
                      <a:pt x="671" y="135"/>
                    </a:lnTo>
                    <a:lnTo>
                      <a:pt x="699" y="211"/>
                    </a:lnTo>
                    <a:lnTo>
                      <a:pt x="714" y="291"/>
                    </a:lnTo>
                    <a:lnTo>
                      <a:pt x="727" y="377"/>
                    </a:lnTo>
                    <a:lnTo>
                      <a:pt x="736" y="460"/>
                    </a:lnTo>
                    <a:lnTo>
                      <a:pt x="750" y="54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88"/>
              <p:cNvSpPr>
                <a:spLocks noChangeAspect="1"/>
              </p:cNvSpPr>
              <p:nvPr/>
            </p:nvSpPr>
            <p:spPr bwMode="auto">
              <a:xfrm>
                <a:off x="2500" y="1255"/>
                <a:ext cx="40" cy="37"/>
              </a:xfrm>
              <a:custGeom>
                <a:avLst/>
                <a:gdLst/>
                <a:ahLst/>
                <a:cxnLst>
                  <a:cxn ang="0">
                    <a:pos x="105" y="49"/>
                  </a:cxn>
                  <a:cxn ang="0">
                    <a:pos x="107" y="56"/>
                  </a:cxn>
                  <a:cxn ang="0">
                    <a:pos x="107" y="64"/>
                  </a:cxn>
                  <a:cxn ang="0">
                    <a:pos x="104" y="73"/>
                  </a:cxn>
                  <a:cxn ang="0">
                    <a:pos x="101" y="81"/>
                  </a:cxn>
                  <a:cxn ang="0">
                    <a:pos x="96" y="88"/>
                  </a:cxn>
                  <a:cxn ang="0">
                    <a:pos x="88" y="95"/>
                  </a:cxn>
                  <a:cxn ang="0">
                    <a:pos x="81" y="98"/>
                  </a:cxn>
                  <a:cxn ang="0">
                    <a:pos x="74" y="101"/>
                  </a:cxn>
                  <a:cxn ang="0">
                    <a:pos x="62" y="100"/>
                  </a:cxn>
                  <a:cxn ang="0">
                    <a:pos x="51" y="100"/>
                  </a:cxn>
                  <a:cxn ang="0">
                    <a:pos x="39" y="98"/>
                  </a:cxn>
                  <a:cxn ang="0">
                    <a:pos x="29" y="97"/>
                  </a:cxn>
                  <a:cxn ang="0">
                    <a:pos x="20" y="91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3" y="69"/>
                  </a:cxn>
                  <a:cxn ang="0">
                    <a:pos x="0" y="49"/>
                  </a:cxn>
                  <a:cxn ang="0">
                    <a:pos x="11" y="29"/>
                  </a:cxn>
                  <a:cxn ang="0">
                    <a:pos x="29" y="14"/>
                  </a:cxn>
                  <a:cxn ang="0">
                    <a:pos x="53" y="4"/>
                  </a:cxn>
                  <a:cxn ang="0">
                    <a:pos x="76" y="0"/>
                  </a:cxn>
                  <a:cxn ang="0">
                    <a:pos x="94" y="4"/>
                  </a:cxn>
                  <a:cxn ang="0">
                    <a:pos x="104" y="19"/>
                  </a:cxn>
                  <a:cxn ang="0">
                    <a:pos x="105" y="49"/>
                  </a:cxn>
                </a:cxnLst>
                <a:rect l="0" t="0" r="r" b="b"/>
                <a:pathLst>
                  <a:path w="107" h="101">
                    <a:moveTo>
                      <a:pt x="105" y="49"/>
                    </a:moveTo>
                    <a:lnTo>
                      <a:pt x="107" y="56"/>
                    </a:lnTo>
                    <a:lnTo>
                      <a:pt x="107" y="64"/>
                    </a:lnTo>
                    <a:lnTo>
                      <a:pt x="104" y="73"/>
                    </a:lnTo>
                    <a:lnTo>
                      <a:pt x="101" y="81"/>
                    </a:lnTo>
                    <a:lnTo>
                      <a:pt x="96" y="88"/>
                    </a:lnTo>
                    <a:lnTo>
                      <a:pt x="88" y="95"/>
                    </a:lnTo>
                    <a:lnTo>
                      <a:pt x="81" y="98"/>
                    </a:lnTo>
                    <a:lnTo>
                      <a:pt x="74" y="101"/>
                    </a:lnTo>
                    <a:lnTo>
                      <a:pt x="62" y="100"/>
                    </a:lnTo>
                    <a:lnTo>
                      <a:pt x="51" y="100"/>
                    </a:lnTo>
                    <a:lnTo>
                      <a:pt x="39" y="98"/>
                    </a:lnTo>
                    <a:lnTo>
                      <a:pt x="29" y="97"/>
                    </a:lnTo>
                    <a:lnTo>
                      <a:pt x="20" y="91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3" y="69"/>
                    </a:lnTo>
                    <a:lnTo>
                      <a:pt x="0" y="49"/>
                    </a:lnTo>
                    <a:lnTo>
                      <a:pt x="11" y="29"/>
                    </a:lnTo>
                    <a:lnTo>
                      <a:pt x="29" y="14"/>
                    </a:lnTo>
                    <a:lnTo>
                      <a:pt x="53" y="4"/>
                    </a:lnTo>
                    <a:lnTo>
                      <a:pt x="76" y="0"/>
                    </a:lnTo>
                    <a:lnTo>
                      <a:pt x="94" y="4"/>
                    </a:lnTo>
                    <a:lnTo>
                      <a:pt x="104" y="19"/>
                    </a:lnTo>
                    <a:lnTo>
                      <a:pt x="10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89"/>
              <p:cNvSpPr>
                <a:spLocks noChangeAspect="1"/>
              </p:cNvSpPr>
              <p:nvPr/>
            </p:nvSpPr>
            <p:spPr bwMode="auto">
              <a:xfrm>
                <a:off x="2787" y="1265"/>
                <a:ext cx="261" cy="403"/>
              </a:xfrm>
              <a:custGeom>
                <a:avLst/>
                <a:gdLst/>
                <a:ahLst/>
                <a:cxnLst>
                  <a:cxn ang="0">
                    <a:pos x="713" y="377"/>
                  </a:cxn>
                  <a:cxn ang="0">
                    <a:pos x="703" y="607"/>
                  </a:cxn>
                  <a:cxn ang="0">
                    <a:pos x="647" y="828"/>
                  </a:cxn>
                  <a:cxn ang="0">
                    <a:pos x="564" y="1039"/>
                  </a:cxn>
                  <a:cxn ang="0">
                    <a:pos x="490" y="1178"/>
                  </a:cxn>
                  <a:cxn ang="0">
                    <a:pos x="424" y="1226"/>
                  </a:cxn>
                  <a:cxn ang="0">
                    <a:pos x="344" y="1246"/>
                  </a:cxn>
                  <a:cxn ang="0">
                    <a:pos x="260" y="1247"/>
                  </a:cxn>
                  <a:cxn ang="0">
                    <a:pos x="153" y="1201"/>
                  </a:cxn>
                  <a:cxn ang="0">
                    <a:pos x="67" y="1085"/>
                  </a:cxn>
                  <a:cxn ang="0">
                    <a:pos x="22" y="949"/>
                  </a:cxn>
                  <a:cxn ang="0">
                    <a:pos x="2" y="799"/>
                  </a:cxn>
                  <a:cxn ang="0">
                    <a:pos x="7" y="702"/>
                  </a:cxn>
                  <a:cxn ang="0">
                    <a:pos x="11" y="657"/>
                  </a:cxn>
                  <a:cxn ang="0">
                    <a:pos x="7" y="612"/>
                  </a:cxn>
                  <a:cxn ang="0">
                    <a:pos x="11" y="564"/>
                  </a:cxn>
                  <a:cxn ang="0">
                    <a:pos x="29" y="511"/>
                  </a:cxn>
                  <a:cxn ang="0">
                    <a:pos x="42" y="453"/>
                  </a:cxn>
                  <a:cxn ang="0">
                    <a:pos x="52" y="395"/>
                  </a:cxn>
                  <a:cxn ang="0">
                    <a:pos x="68" y="338"/>
                  </a:cxn>
                  <a:cxn ang="0">
                    <a:pos x="75" y="335"/>
                  </a:cxn>
                  <a:cxn ang="0">
                    <a:pos x="85" y="369"/>
                  </a:cxn>
                  <a:cxn ang="0">
                    <a:pos x="118" y="393"/>
                  </a:cxn>
                  <a:cxn ang="0">
                    <a:pos x="157" y="412"/>
                  </a:cxn>
                  <a:cxn ang="0">
                    <a:pos x="216" y="433"/>
                  </a:cxn>
                  <a:cxn ang="0">
                    <a:pos x="292" y="418"/>
                  </a:cxn>
                  <a:cxn ang="0">
                    <a:pos x="361" y="372"/>
                  </a:cxn>
                  <a:cxn ang="0">
                    <a:pos x="420" y="311"/>
                  </a:cxn>
                  <a:cxn ang="0">
                    <a:pos x="451" y="256"/>
                  </a:cxn>
                  <a:cxn ang="0">
                    <a:pos x="464" y="208"/>
                  </a:cxn>
                  <a:cxn ang="0">
                    <a:pos x="468" y="162"/>
                  </a:cxn>
                  <a:cxn ang="0">
                    <a:pos x="457" y="115"/>
                  </a:cxn>
                  <a:cxn ang="0">
                    <a:pos x="431" y="86"/>
                  </a:cxn>
                  <a:cxn ang="0">
                    <a:pos x="414" y="65"/>
                  </a:cxn>
                  <a:cxn ang="0">
                    <a:pos x="406" y="38"/>
                  </a:cxn>
                  <a:cxn ang="0">
                    <a:pos x="398" y="11"/>
                  </a:cxn>
                  <a:cxn ang="0">
                    <a:pos x="451" y="3"/>
                  </a:cxn>
                  <a:cxn ang="0">
                    <a:pos x="547" y="43"/>
                  </a:cxn>
                  <a:cxn ang="0">
                    <a:pos x="618" y="119"/>
                  </a:cxn>
                  <a:cxn ang="0">
                    <a:pos x="672" y="211"/>
                  </a:cxn>
                </a:cxnLst>
                <a:rect l="0" t="0" r="r" b="b"/>
                <a:pathLst>
                  <a:path w="714" h="1249">
                    <a:moveTo>
                      <a:pt x="694" y="259"/>
                    </a:moveTo>
                    <a:lnTo>
                      <a:pt x="713" y="377"/>
                    </a:lnTo>
                    <a:lnTo>
                      <a:pt x="714" y="494"/>
                    </a:lnTo>
                    <a:lnTo>
                      <a:pt x="703" y="607"/>
                    </a:lnTo>
                    <a:lnTo>
                      <a:pt x="680" y="719"/>
                    </a:lnTo>
                    <a:lnTo>
                      <a:pt x="647" y="828"/>
                    </a:lnTo>
                    <a:lnTo>
                      <a:pt x="607" y="935"/>
                    </a:lnTo>
                    <a:lnTo>
                      <a:pt x="564" y="1039"/>
                    </a:lnTo>
                    <a:lnTo>
                      <a:pt x="519" y="1142"/>
                    </a:lnTo>
                    <a:lnTo>
                      <a:pt x="490" y="1178"/>
                    </a:lnTo>
                    <a:lnTo>
                      <a:pt x="459" y="1206"/>
                    </a:lnTo>
                    <a:lnTo>
                      <a:pt x="424" y="1226"/>
                    </a:lnTo>
                    <a:lnTo>
                      <a:pt x="386" y="1240"/>
                    </a:lnTo>
                    <a:lnTo>
                      <a:pt x="344" y="1246"/>
                    </a:lnTo>
                    <a:lnTo>
                      <a:pt x="302" y="1249"/>
                    </a:lnTo>
                    <a:lnTo>
                      <a:pt x="260" y="1247"/>
                    </a:lnTo>
                    <a:lnTo>
                      <a:pt x="218" y="1246"/>
                    </a:lnTo>
                    <a:lnTo>
                      <a:pt x="153" y="1201"/>
                    </a:lnTo>
                    <a:lnTo>
                      <a:pt x="105" y="1147"/>
                    </a:lnTo>
                    <a:lnTo>
                      <a:pt x="67" y="1085"/>
                    </a:lnTo>
                    <a:lnTo>
                      <a:pt x="42" y="1021"/>
                    </a:lnTo>
                    <a:lnTo>
                      <a:pt x="22" y="949"/>
                    </a:lnTo>
                    <a:lnTo>
                      <a:pt x="11" y="876"/>
                    </a:lnTo>
                    <a:lnTo>
                      <a:pt x="2" y="799"/>
                    </a:lnTo>
                    <a:lnTo>
                      <a:pt x="0" y="726"/>
                    </a:lnTo>
                    <a:lnTo>
                      <a:pt x="7" y="702"/>
                    </a:lnTo>
                    <a:lnTo>
                      <a:pt x="11" y="680"/>
                    </a:lnTo>
                    <a:lnTo>
                      <a:pt x="11" y="657"/>
                    </a:lnTo>
                    <a:lnTo>
                      <a:pt x="9" y="636"/>
                    </a:lnTo>
                    <a:lnTo>
                      <a:pt x="7" y="612"/>
                    </a:lnTo>
                    <a:lnTo>
                      <a:pt x="7" y="590"/>
                    </a:lnTo>
                    <a:lnTo>
                      <a:pt x="11" y="564"/>
                    </a:lnTo>
                    <a:lnTo>
                      <a:pt x="21" y="539"/>
                    </a:lnTo>
                    <a:lnTo>
                      <a:pt x="29" y="511"/>
                    </a:lnTo>
                    <a:lnTo>
                      <a:pt x="36" y="483"/>
                    </a:lnTo>
                    <a:lnTo>
                      <a:pt x="42" y="453"/>
                    </a:lnTo>
                    <a:lnTo>
                      <a:pt x="47" y="425"/>
                    </a:lnTo>
                    <a:lnTo>
                      <a:pt x="52" y="395"/>
                    </a:lnTo>
                    <a:lnTo>
                      <a:pt x="59" y="366"/>
                    </a:lnTo>
                    <a:lnTo>
                      <a:pt x="68" y="338"/>
                    </a:lnTo>
                    <a:lnTo>
                      <a:pt x="83" y="311"/>
                    </a:lnTo>
                    <a:lnTo>
                      <a:pt x="75" y="335"/>
                    </a:lnTo>
                    <a:lnTo>
                      <a:pt x="77" y="355"/>
                    </a:lnTo>
                    <a:lnTo>
                      <a:pt x="85" y="369"/>
                    </a:lnTo>
                    <a:lnTo>
                      <a:pt x="101" y="383"/>
                    </a:lnTo>
                    <a:lnTo>
                      <a:pt x="118" y="393"/>
                    </a:lnTo>
                    <a:lnTo>
                      <a:pt x="137" y="404"/>
                    </a:lnTo>
                    <a:lnTo>
                      <a:pt x="157" y="412"/>
                    </a:lnTo>
                    <a:lnTo>
                      <a:pt x="175" y="425"/>
                    </a:lnTo>
                    <a:lnTo>
                      <a:pt x="216" y="433"/>
                    </a:lnTo>
                    <a:lnTo>
                      <a:pt x="256" y="431"/>
                    </a:lnTo>
                    <a:lnTo>
                      <a:pt x="292" y="418"/>
                    </a:lnTo>
                    <a:lnTo>
                      <a:pt x="329" y="398"/>
                    </a:lnTo>
                    <a:lnTo>
                      <a:pt x="361" y="372"/>
                    </a:lnTo>
                    <a:lnTo>
                      <a:pt x="392" y="342"/>
                    </a:lnTo>
                    <a:lnTo>
                      <a:pt x="420" y="311"/>
                    </a:lnTo>
                    <a:lnTo>
                      <a:pt x="445" y="280"/>
                    </a:lnTo>
                    <a:lnTo>
                      <a:pt x="451" y="256"/>
                    </a:lnTo>
                    <a:lnTo>
                      <a:pt x="458" y="232"/>
                    </a:lnTo>
                    <a:lnTo>
                      <a:pt x="464" y="208"/>
                    </a:lnTo>
                    <a:lnTo>
                      <a:pt x="468" y="186"/>
                    </a:lnTo>
                    <a:lnTo>
                      <a:pt x="468" y="162"/>
                    </a:lnTo>
                    <a:lnTo>
                      <a:pt x="465" y="139"/>
                    </a:lnTo>
                    <a:lnTo>
                      <a:pt x="457" y="115"/>
                    </a:lnTo>
                    <a:lnTo>
                      <a:pt x="445" y="93"/>
                    </a:lnTo>
                    <a:lnTo>
                      <a:pt x="431" y="86"/>
                    </a:lnTo>
                    <a:lnTo>
                      <a:pt x="422" y="77"/>
                    </a:lnTo>
                    <a:lnTo>
                      <a:pt x="414" y="65"/>
                    </a:lnTo>
                    <a:lnTo>
                      <a:pt x="410" y="53"/>
                    </a:lnTo>
                    <a:lnTo>
                      <a:pt x="406" y="38"/>
                    </a:lnTo>
                    <a:lnTo>
                      <a:pt x="403" y="25"/>
                    </a:lnTo>
                    <a:lnTo>
                      <a:pt x="398" y="11"/>
                    </a:lnTo>
                    <a:lnTo>
                      <a:pt x="393" y="0"/>
                    </a:lnTo>
                    <a:lnTo>
                      <a:pt x="451" y="3"/>
                    </a:lnTo>
                    <a:lnTo>
                      <a:pt x="502" y="18"/>
                    </a:lnTo>
                    <a:lnTo>
                      <a:pt x="547" y="43"/>
                    </a:lnTo>
                    <a:lnTo>
                      <a:pt x="586" y="79"/>
                    </a:lnTo>
                    <a:lnTo>
                      <a:pt x="618" y="119"/>
                    </a:lnTo>
                    <a:lnTo>
                      <a:pt x="648" y="165"/>
                    </a:lnTo>
                    <a:lnTo>
                      <a:pt x="672" y="211"/>
                    </a:lnTo>
                    <a:lnTo>
                      <a:pt x="694" y="25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90"/>
              <p:cNvSpPr>
                <a:spLocks noChangeAspect="1"/>
              </p:cNvSpPr>
              <p:nvPr/>
            </p:nvSpPr>
            <p:spPr bwMode="auto">
              <a:xfrm>
                <a:off x="2874" y="1306"/>
                <a:ext cx="37" cy="39"/>
              </a:xfrm>
              <a:custGeom>
                <a:avLst/>
                <a:gdLst/>
                <a:ahLst/>
                <a:cxnLst>
                  <a:cxn ang="0">
                    <a:pos x="92" y="2"/>
                  </a:cxn>
                  <a:cxn ang="0">
                    <a:pos x="97" y="13"/>
                  </a:cxn>
                  <a:cxn ang="0">
                    <a:pos x="100" y="26"/>
                  </a:cxn>
                  <a:cxn ang="0">
                    <a:pos x="98" y="40"/>
                  </a:cxn>
                  <a:cxn ang="0">
                    <a:pos x="95" y="54"/>
                  </a:cxn>
                  <a:cxn ang="0">
                    <a:pos x="88" y="67"/>
                  </a:cxn>
                  <a:cxn ang="0">
                    <a:pos x="81" y="81"/>
                  </a:cxn>
                  <a:cxn ang="0">
                    <a:pos x="71" y="93"/>
                  </a:cxn>
                  <a:cxn ang="0">
                    <a:pos x="62" y="106"/>
                  </a:cxn>
                  <a:cxn ang="0">
                    <a:pos x="47" y="103"/>
                  </a:cxn>
                  <a:cxn ang="0">
                    <a:pos x="35" y="100"/>
                  </a:cxn>
                  <a:cxn ang="0">
                    <a:pos x="22" y="93"/>
                  </a:cxn>
                  <a:cxn ang="0">
                    <a:pos x="12" y="86"/>
                  </a:cxn>
                  <a:cxn ang="0">
                    <a:pos x="2" y="76"/>
                  </a:cxn>
                  <a:cxn ang="0">
                    <a:pos x="0" y="67"/>
                  </a:cxn>
                  <a:cxn ang="0">
                    <a:pos x="0" y="55"/>
                  </a:cxn>
                  <a:cxn ang="0">
                    <a:pos x="9" y="44"/>
                  </a:cxn>
                  <a:cxn ang="0">
                    <a:pos x="11" y="26"/>
                  </a:cxn>
                  <a:cxn ang="0">
                    <a:pos x="18" y="15"/>
                  </a:cxn>
                  <a:cxn ang="0">
                    <a:pos x="26" y="6"/>
                  </a:cxn>
                  <a:cxn ang="0">
                    <a:pos x="39" y="3"/>
                  </a:cxn>
                  <a:cxn ang="0">
                    <a:pos x="52" y="0"/>
                  </a:cxn>
                  <a:cxn ang="0">
                    <a:pos x="66" y="0"/>
                  </a:cxn>
                  <a:cxn ang="0">
                    <a:pos x="78" y="0"/>
                  </a:cxn>
                  <a:cxn ang="0">
                    <a:pos x="92" y="2"/>
                  </a:cxn>
                </a:cxnLst>
                <a:rect l="0" t="0" r="r" b="b"/>
                <a:pathLst>
                  <a:path w="100" h="106">
                    <a:moveTo>
                      <a:pt x="92" y="2"/>
                    </a:moveTo>
                    <a:lnTo>
                      <a:pt x="97" y="13"/>
                    </a:lnTo>
                    <a:lnTo>
                      <a:pt x="100" y="26"/>
                    </a:lnTo>
                    <a:lnTo>
                      <a:pt x="98" y="40"/>
                    </a:lnTo>
                    <a:lnTo>
                      <a:pt x="95" y="54"/>
                    </a:lnTo>
                    <a:lnTo>
                      <a:pt x="88" y="67"/>
                    </a:lnTo>
                    <a:lnTo>
                      <a:pt x="81" y="81"/>
                    </a:lnTo>
                    <a:lnTo>
                      <a:pt x="71" y="93"/>
                    </a:lnTo>
                    <a:lnTo>
                      <a:pt x="62" y="106"/>
                    </a:lnTo>
                    <a:lnTo>
                      <a:pt x="47" y="103"/>
                    </a:lnTo>
                    <a:lnTo>
                      <a:pt x="35" y="100"/>
                    </a:lnTo>
                    <a:lnTo>
                      <a:pt x="22" y="93"/>
                    </a:lnTo>
                    <a:lnTo>
                      <a:pt x="12" y="86"/>
                    </a:lnTo>
                    <a:lnTo>
                      <a:pt x="2" y="76"/>
                    </a:lnTo>
                    <a:lnTo>
                      <a:pt x="0" y="67"/>
                    </a:lnTo>
                    <a:lnTo>
                      <a:pt x="0" y="55"/>
                    </a:lnTo>
                    <a:lnTo>
                      <a:pt x="9" y="44"/>
                    </a:lnTo>
                    <a:lnTo>
                      <a:pt x="11" y="26"/>
                    </a:lnTo>
                    <a:lnTo>
                      <a:pt x="18" y="15"/>
                    </a:lnTo>
                    <a:lnTo>
                      <a:pt x="26" y="6"/>
                    </a:lnTo>
                    <a:lnTo>
                      <a:pt x="39" y="3"/>
                    </a:lnTo>
                    <a:lnTo>
                      <a:pt x="52" y="0"/>
                    </a:lnTo>
                    <a:lnTo>
                      <a:pt x="66" y="0"/>
                    </a:lnTo>
                    <a:lnTo>
                      <a:pt x="78" y="0"/>
                    </a:lnTo>
                    <a:lnTo>
                      <a:pt x="92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242" y="1417"/>
                <a:ext cx="4" cy="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51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3204" y="1550"/>
                <a:ext cx="8" cy="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52" name="Freeform 93"/>
              <p:cNvSpPr>
                <a:spLocks noChangeAspect="1"/>
              </p:cNvSpPr>
              <p:nvPr/>
            </p:nvSpPr>
            <p:spPr bwMode="auto">
              <a:xfrm>
                <a:off x="1832" y="1847"/>
                <a:ext cx="209" cy="341"/>
              </a:xfrm>
              <a:custGeom>
                <a:avLst/>
                <a:gdLst/>
                <a:ahLst/>
                <a:cxnLst>
                  <a:cxn ang="0">
                    <a:pos x="480" y="177"/>
                  </a:cxn>
                  <a:cxn ang="0">
                    <a:pos x="519" y="262"/>
                  </a:cxn>
                  <a:cxn ang="0">
                    <a:pos x="542" y="350"/>
                  </a:cxn>
                  <a:cxn ang="0">
                    <a:pos x="550" y="438"/>
                  </a:cxn>
                  <a:cxn ang="0">
                    <a:pos x="553" y="528"/>
                  </a:cxn>
                  <a:cxn ang="0">
                    <a:pos x="550" y="618"/>
                  </a:cxn>
                  <a:cxn ang="0">
                    <a:pos x="550" y="712"/>
                  </a:cxn>
                  <a:cxn ang="0">
                    <a:pos x="556" y="807"/>
                  </a:cxn>
                  <a:cxn ang="0">
                    <a:pos x="573" y="904"/>
                  </a:cxn>
                  <a:cxn ang="0">
                    <a:pos x="547" y="919"/>
                  </a:cxn>
                  <a:cxn ang="0">
                    <a:pos x="522" y="929"/>
                  </a:cxn>
                  <a:cxn ang="0">
                    <a:pos x="495" y="932"/>
                  </a:cxn>
                  <a:cxn ang="0">
                    <a:pos x="469" y="932"/>
                  </a:cxn>
                  <a:cxn ang="0">
                    <a:pos x="440" y="925"/>
                  </a:cxn>
                  <a:cxn ang="0">
                    <a:pos x="415" y="914"/>
                  </a:cxn>
                  <a:cxn ang="0">
                    <a:pos x="388" y="900"/>
                  </a:cxn>
                  <a:cxn ang="0">
                    <a:pos x="366" y="883"/>
                  </a:cxn>
                  <a:cxn ang="0">
                    <a:pos x="284" y="809"/>
                  </a:cxn>
                  <a:cxn ang="0">
                    <a:pos x="208" y="735"/>
                  </a:cxn>
                  <a:cxn ang="0">
                    <a:pos x="139" y="655"/>
                  </a:cxn>
                  <a:cxn ang="0">
                    <a:pos x="83" y="571"/>
                  </a:cxn>
                  <a:cxn ang="0">
                    <a:pos x="38" y="481"/>
                  </a:cxn>
                  <a:cxn ang="0">
                    <a:pos x="10" y="387"/>
                  </a:cxn>
                  <a:cxn ang="0">
                    <a:pos x="0" y="286"/>
                  </a:cxn>
                  <a:cxn ang="0">
                    <a:pos x="13" y="177"/>
                  </a:cxn>
                  <a:cxn ang="0">
                    <a:pos x="27" y="143"/>
                  </a:cxn>
                  <a:cxn ang="0">
                    <a:pos x="48" y="114"/>
                  </a:cxn>
                  <a:cxn ang="0">
                    <a:pos x="72" y="89"/>
                  </a:cxn>
                  <a:cxn ang="0">
                    <a:pos x="101" y="69"/>
                  </a:cxn>
                  <a:cxn ang="0">
                    <a:pos x="132" y="48"/>
                  </a:cxn>
                  <a:cxn ang="0">
                    <a:pos x="165" y="31"/>
                  </a:cxn>
                  <a:cxn ang="0">
                    <a:pos x="197" y="14"/>
                  </a:cxn>
                  <a:cxn ang="0">
                    <a:pos x="231" y="0"/>
                  </a:cxn>
                  <a:cxn ang="0">
                    <a:pos x="272" y="3"/>
                  </a:cxn>
                  <a:cxn ang="0">
                    <a:pos x="311" y="13"/>
                  </a:cxn>
                  <a:cxn ang="0">
                    <a:pos x="348" y="29"/>
                  </a:cxn>
                  <a:cxn ang="0">
                    <a:pos x="381" y="52"/>
                  </a:cxn>
                  <a:cxn ang="0">
                    <a:pos x="411" y="77"/>
                  </a:cxn>
                  <a:cxn ang="0">
                    <a:pos x="439" y="108"/>
                  </a:cxn>
                  <a:cxn ang="0">
                    <a:pos x="460" y="141"/>
                  </a:cxn>
                  <a:cxn ang="0">
                    <a:pos x="480" y="177"/>
                  </a:cxn>
                </a:cxnLst>
                <a:rect l="0" t="0" r="r" b="b"/>
                <a:pathLst>
                  <a:path w="573" h="932">
                    <a:moveTo>
                      <a:pt x="480" y="177"/>
                    </a:moveTo>
                    <a:lnTo>
                      <a:pt x="519" y="262"/>
                    </a:lnTo>
                    <a:lnTo>
                      <a:pt x="542" y="350"/>
                    </a:lnTo>
                    <a:lnTo>
                      <a:pt x="550" y="438"/>
                    </a:lnTo>
                    <a:lnTo>
                      <a:pt x="553" y="528"/>
                    </a:lnTo>
                    <a:lnTo>
                      <a:pt x="550" y="618"/>
                    </a:lnTo>
                    <a:lnTo>
                      <a:pt x="550" y="712"/>
                    </a:lnTo>
                    <a:lnTo>
                      <a:pt x="556" y="807"/>
                    </a:lnTo>
                    <a:lnTo>
                      <a:pt x="573" y="904"/>
                    </a:lnTo>
                    <a:lnTo>
                      <a:pt x="547" y="919"/>
                    </a:lnTo>
                    <a:lnTo>
                      <a:pt x="522" y="929"/>
                    </a:lnTo>
                    <a:lnTo>
                      <a:pt x="495" y="932"/>
                    </a:lnTo>
                    <a:lnTo>
                      <a:pt x="469" y="932"/>
                    </a:lnTo>
                    <a:lnTo>
                      <a:pt x="440" y="925"/>
                    </a:lnTo>
                    <a:lnTo>
                      <a:pt x="415" y="914"/>
                    </a:lnTo>
                    <a:lnTo>
                      <a:pt x="388" y="900"/>
                    </a:lnTo>
                    <a:lnTo>
                      <a:pt x="366" y="883"/>
                    </a:lnTo>
                    <a:lnTo>
                      <a:pt x="284" y="809"/>
                    </a:lnTo>
                    <a:lnTo>
                      <a:pt x="208" y="735"/>
                    </a:lnTo>
                    <a:lnTo>
                      <a:pt x="139" y="655"/>
                    </a:lnTo>
                    <a:lnTo>
                      <a:pt x="83" y="571"/>
                    </a:lnTo>
                    <a:lnTo>
                      <a:pt x="38" y="481"/>
                    </a:lnTo>
                    <a:lnTo>
                      <a:pt x="10" y="387"/>
                    </a:lnTo>
                    <a:lnTo>
                      <a:pt x="0" y="286"/>
                    </a:lnTo>
                    <a:lnTo>
                      <a:pt x="13" y="177"/>
                    </a:lnTo>
                    <a:lnTo>
                      <a:pt x="27" y="143"/>
                    </a:lnTo>
                    <a:lnTo>
                      <a:pt x="48" y="114"/>
                    </a:lnTo>
                    <a:lnTo>
                      <a:pt x="72" y="89"/>
                    </a:lnTo>
                    <a:lnTo>
                      <a:pt x="101" y="69"/>
                    </a:lnTo>
                    <a:lnTo>
                      <a:pt x="132" y="48"/>
                    </a:lnTo>
                    <a:lnTo>
                      <a:pt x="165" y="31"/>
                    </a:lnTo>
                    <a:lnTo>
                      <a:pt x="197" y="14"/>
                    </a:lnTo>
                    <a:lnTo>
                      <a:pt x="231" y="0"/>
                    </a:lnTo>
                    <a:lnTo>
                      <a:pt x="272" y="3"/>
                    </a:lnTo>
                    <a:lnTo>
                      <a:pt x="311" y="13"/>
                    </a:lnTo>
                    <a:lnTo>
                      <a:pt x="348" y="29"/>
                    </a:lnTo>
                    <a:lnTo>
                      <a:pt x="381" y="52"/>
                    </a:lnTo>
                    <a:lnTo>
                      <a:pt x="411" y="77"/>
                    </a:lnTo>
                    <a:lnTo>
                      <a:pt x="439" y="108"/>
                    </a:lnTo>
                    <a:lnTo>
                      <a:pt x="460" y="141"/>
                    </a:lnTo>
                    <a:lnTo>
                      <a:pt x="480" y="177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94"/>
              <p:cNvSpPr>
                <a:spLocks noChangeAspect="1"/>
              </p:cNvSpPr>
              <p:nvPr/>
            </p:nvSpPr>
            <p:spPr bwMode="auto">
              <a:xfrm>
                <a:off x="3113" y="1916"/>
                <a:ext cx="182" cy="215"/>
              </a:xfrm>
              <a:custGeom>
                <a:avLst/>
                <a:gdLst/>
                <a:ahLst/>
                <a:cxnLst>
                  <a:cxn ang="0">
                    <a:pos x="498" y="112"/>
                  </a:cxn>
                  <a:cxn ang="0">
                    <a:pos x="498" y="164"/>
                  </a:cxn>
                  <a:cxn ang="0">
                    <a:pos x="436" y="167"/>
                  </a:cxn>
                  <a:cxn ang="0">
                    <a:pos x="379" y="184"/>
                  </a:cxn>
                  <a:cxn ang="0">
                    <a:pos x="322" y="212"/>
                  </a:cxn>
                  <a:cxn ang="0">
                    <a:pos x="272" y="249"/>
                  </a:cxn>
                  <a:cxn ang="0">
                    <a:pos x="221" y="290"/>
                  </a:cxn>
                  <a:cxn ang="0">
                    <a:pos x="176" y="337"/>
                  </a:cxn>
                  <a:cxn ang="0">
                    <a:pos x="133" y="385"/>
                  </a:cxn>
                  <a:cxn ang="0">
                    <a:pos x="93" y="435"/>
                  </a:cxn>
                  <a:cxn ang="0">
                    <a:pos x="78" y="453"/>
                  </a:cxn>
                  <a:cxn ang="0">
                    <a:pos x="68" y="474"/>
                  </a:cxn>
                  <a:cxn ang="0">
                    <a:pos x="58" y="495"/>
                  </a:cxn>
                  <a:cxn ang="0">
                    <a:pos x="51" y="516"/>
                  </a:cxn>
                  <a:cxn ang="0">
                    <a:pos x="40" y="535"/>
                  </a:cxn>
                  <a:cxn ang="0">
                    <a:pos x="30" y="554"/>
                  </a:cxn>
                  <a:cxn ang="0">
                    <a:pos x="16" y="571"/>
                  </a:cxn>
                  <a:cxn ang="0">
                    <a:pos x="0" y="589"/>
                  </a:cxn>
                  <a:cxn ang="0">
                    <a:pos x="93" y="237"/>
                  </a:cxn>
                  <a:cxn ang="0">
                    <a:pos x="133" y="192"/>
                  </a:cxn>
                  <a:cxn ang="0">
                    <a:pos x="182" y="138"/>
                  </a:cxn>
                  <a:cxn ang="0">
                    <a:pos x="237" y="81"/>
                  </a:cxn>
                  <a:cxn ang="0">
                    <a:pos x="296" y="33"/>
                  </a:cxn>
                  <a:cxn ang="0">
                    <a:pos x="352" y="2"/>
                  </a:cxn>
                  <a:cxn ang="0">
                    <a:pos x="408" y="0"/>
                  </a:cxn>
                  <a:cxn ang="0">
                    <a:pos x="457" y="32"/>
                  </a:cxn>
                  <a:cxn ang="0">
                    <a:pos x="498" y="112"/>
                  </a:cxn>
                </a:cxnLst>
                <a:rect l="0" t="0" r="r" b="b"/>
                <a:pathLst>
                  <a:path w="498" h="589">
                    <a:moveTo>
                      <a:pt x="498" y="112"/>
                    </a:moveTo>
                    <a:lnTo>
                      <a:pt x="498" y="164"/>
                    </a:lnTo>
                    <a:lnTo>
                      <a:pt x="436" y="167"/>
                    </a:lnTo>
                    <a:lnTo>
                      <a:pt x="379" y="184"/>
                    </a:lnTo>
                    <a:lnTo>
                      <a:pt x="322" y="212"/>
                    </a:lnTo>
                    <a:lnTo>
                      <a:pt x="272" y="249"/>
                    </a:lnTo>
                    <a:lnTo>
                      <a:pt x="221" y="290"/>
                    </a:lnTo>
                    <a:lnTo>
                      <a:pt x="176" y="337"/>
                    </a:lnTo>
                    <a:lnTo>
                      <a:pt x="133" y="385"/>
                    </a:lnTo>
                    <a:lnTo>
                      <a:pt x="93" y="435"/>
                    </a:lnTo>
                    <a:lnTo>
                      <a:pt x="78" y="453"/>
                    </a:lnTo>
                    <a:lnTo>
                      <a:pt x="68" y="474"/>
                    </a:lnTo>
                    <a:lnTo>
                      <a:pt x="58" y="495"/>
                    </a:lnTo>
                    <a:lnTo>
                      <a:pt x="51" y="516"/>
                    </a:lnTo>
                    <a:lnTo>
                      <a:pt x="40" y="535"/>
                    </a:lnTo>
                    <a:lnTo>
                      <a:pt x="30" y="554"/>
                    </a:lnTo>
                    <a:lnTo>
                      <a:pt x="16" y="571"/>
                    </a:lnTo>
                    <a:lnTo>
                      <a:pt x="0" y="589"/>
                    </a:lnTo>
                    <a:lnTo>
                      <a:pt x="93" y="237"/>
                    </a:lnTo>
                    <a:lnTo>
                      <a:pt x="133" y="192"/>
                    </a:lnTo>
                    <a:lnTo>
                      <a:pt x="182" y="138"/>
                    </a:lnTo>
                    <a:lnTo>
                      <a:pt x="237" y="81"/>
                    </a:lnTo>
                    <a:lnTo>
                      <a:pt x="296" y="33"/>
                    </a:lnTo>
                    <a:lnTo>
                      <a:pt x="352" y="2"/>
                    </a:lnTo>
                    <a:lnTo>
                      <a:pt x="408" y="0"/>
                    </a:lnTo>
                    <a:lnTo>
                      <a:pt x="457" y="32"/>
                    </a:lnTo>
                    <a:lnTo>
                      <a:pt x="498" y="112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95"/>
              <p:cNvSpPr>
                <a:spLocks noChangeAspect="1"/>
              </p:cNvSpPr>
              <p:nvPr/>
            </p:nvSpPr>
            <p:spPr bwMode="auto">
              <a:xfrm>
                <a:off x="1851" y="1929"/>
                <a:ext cx="168" cy="165"/>
              </a:xfrm>
              <a:custGeom>
                <a:avLst/>
                <a:gdLst/>
                <a:ahLst/>
                <a:cxnLst>
                  <a:cxn ang="0">
                    <a:pos x="454" y="297"/>
                  </a:cxn>
                  <a:cxn ang="0">
                    <a:pos x="454" y="322"/>
                  </a:cxn>
                  <a:cxn ang="0">
                    <a:pos x="454" y="346"/>
                  </a:cxn>
                  <a:cxn ang="0">
                    <a:pos x="446" y="369"/>
                  </a:cxn>
                  <a:cxn ang="0">
                    <a:pos x="426" y="376"/>
                  </a:cxn>
                  <a:cxn ang="0">
                    <a:pos x="412" y="359"/>
                  </a:cxn>
                  <a:cxn ang="0">
                    <a:pos x="404" y="333"/>
                  </a:cxn>
                  <a:cxn ang="0">
                    <a:pos x="398" y="307"/>
                  </a:cxn>
                  <a:cxn ang="0">
                    <a:pos x="383" y="300"/>
                  </a:cxn>
                  <a:cxn ang="0">
                    <a:pos x="356" y="301"/>
                  </a:cxn>
                  <a:cxn ang="0">
                    <a:pos x="331" y="290"/>
                  </a:cxn>
                  <a:cxn ang="0">
                    <a:pos x="315" y="267"/>
                  </a:cxn>
                  <a:cxn ang="0">
                    <a:pos x="305" y="255"/>
                  </a:cxn>
                  <a:cxn ang="0">
                    <a:pos x="290" y="260"/>
                  </a:cxn>
                  <a:cxn ang="0">
                    <a:pos x="277" y="271"/>
                  </a:cxn>
                  <a:cxn ang="0">
                    <a:pos x="272" y="287"/>
                  </a:cxn>
                  <a:cxn ang="0">
                    <a:pos x="266" y="314"/>
                  </a:cxn>
                  <a:cxn ang="0">
                    <a:pos x="273" y="349"/>
                  </a:cxn>
                  <a:cxn ang="0">
                    <a:pos x="296" y="378"/>
                  </a:cxn>
                  <a:cxn ang="0">
                    <a:pos x="328" y="397"/>
                  </a:cxn>
                  <a:cxn ang="0">
                    <a:pos x="359" y="402"/>
                  </a:cxn>
                  <a:cxn ang="0">
                    <a:pos x="386" y="404"/>
                  </a:cxn>
                  <a:cxn ang="0">
                    <a:pos x="394" y="419"/>
                  </a:cxn>
                  <a:cxn ang="0">
                    <a:pos x="384" y="438"/>
                  </a:cxn>
                  <a:cxn ang="0">
                    <a:pos x="367" y="449"/>
                  </a:cxn>
                  <a:cxn ang="0">
                    <a:pos x="346" y="452"/>
                  </a:cxn>
                  <a:cxn ang="0">
                    <a:pos x="310" y="452"/>
                  </a:cxn>
                  <a:cxn ang="0">
                    <a:pos x="265" y="442"/>
                  </a:cxn>
                  <a:cxn ang="0">
                    <a:pos x="225" y="416"/>
                  </a:cxn>
                  <a:cxn ang="0">
                    <a:pos x="197" y="378"/>
                  </a:cxn>
                  <a:cxn ang="0">
                    <a:pos x="187" y="328"/>
                  </a:cxn>
                  <a:cxn ang="0">
                    <a:pos x="200" y="267"/>
                  </a:cxn>
                  <a:cxn ang="0">
                    <a:pos x="228" y="210"/>
                  </a:cxn>
                  <a:cxn ang="0">
                    <a:pos x="269" y="164"/>
                  </a:cxn>
                  <a:cxn ang="0">
                    <a:pos x="273" y="121"/>
                  </a:cxn>
                  <a:cxn ang="0">
                    <a:pos x="227" y="87"/>
                  </a:cxn>
                  <a:cxn ang="0">
                    <a:pos x="168" y="76"/>
                  </a:cxn>
                  <a:cxn ang="0">
                    <a:pos x="104" y="80"/>
                  </a:cxn>
                  <a:cxn ang="0">
                    <a:pos x="65" y="91"/>
                  </a:cxn>
                  <a:cxn ang="0">
                    <a:pos x="44" y="93"/>
                  </a:cxn>
                  <a:cxn ang="0">
                    <a:pos x="30" y="94"/>
                  </a:cxn>
                  <a:cxn ang="0">
                    <a:pos x="14" y="93"/>
                  </a:cxn>
                  <a:cxn ang="0">
                    <a:pos x="4" y="79"/>
                  </a:cxn>
                  <a:cxn ang="0">
                    <a:pos x="0" y="63"/>
                  </a:cxn>
                  <a:cxn ang="0">
                    <a:pos x="4" y="49"/>
                  </a:cxn>
                  <a:cxn ang="0">
                    <a:pos x="40" y="22"/>
                  </a:cxn>
                  <a:cxn ang="0">
                    <a:pos x="97" y="0"/>
                  </a:cxn>
                  <a:cxn ang="0">
                    <a:pos x="155" y="1"/>
                  </a:cxn>
                  <a:cxn ang="0">
                    <a:pos x="213" y="17"/>
                  </a:cxn>
                  <a:cxn ang="0">
                    <a:pos x="280" y="49"/>
                  </a:cxn>
                  <a:cxn ang="0">
                    <a:pos x="345" y="104"/>
                  </a:cxn>
                  <a:cxn ang="0">
                    <a:pos x="395" y="169"/>
                  </a:cxn>
                  <a:cxn ang="0">
                    <a:pos x="438" y="242"/>
                  </a:cxn>
                </a:cxnLst>
                <a:rect l="0" t="0" r="r" b="b"/>
                <a:pathLst>
                  <a:path w="459" h="452">
                    <a:moveTo>
                      <a:pt x="459" y="286"/>
                    </a:moveTo>
                    <a:lnTo>
                      <a:pt x="454" y="297"/>
                    </a:lnTo>
                    <a:lnTo>
                      <a:pt x="454" y="309"/>
                    </a:lnTo>
                    <a:lnTo>
                      <a:pt x="454" y="322"/>
                    </a:lnTo>
                    <a:lnTo>
                      <a:pt x="456" y="335"/>
                    </a:lnTo>
                    <a:lnTo>
                      <a:pt x="454" y="346"/>
                    </a:lnTo>
                    <a:lnTo>
                      <a:pt x="452" y="359"/>
                    </a:lnTo>
                    <a:lnTo>
                      <a:pt x="446" y="369"/>
                    </a:lnTo>
                    <a:lnTo>
                      <a:pt x="438" y="378"/>
                    </a:lnTo>
                    <a:lnTo>
                      <a:pt x="426" y="376"/>
                    </a:lnTo>
                    <a:lnTo>
                      <a:pt x="418" y="369"/>
                    </a:lnTo>
                    <a:lnTo>
                      <a:pt x="412" y="359"/>
                    </a:lnTo>
                    <a:lnTo>
                      <a:pt x="408" y="347"/>
                    </a:lnTo>
                    <a:lnTo>
                      <a:pt x="404" y="333"/>
                    </a:lnTo>
                    <a:lnTo>
                      <a:pt x="402" y="321"/>
                    </a:lnTo>
                    <a:lnTo>
                      <a:pt x="398" y="307"/>
                    </a:lnTo>
                    <a:lnTo>
                      <a:pt x="397" y="295"/>
                    </a:lnTo>
                    <a:lnTo>
                      <a:pt x="383" y="300"/>
                    </a:lnTo>
                    <a:lnTo>
                      <a:pt x="370" y="302"/>
                    </a:lnTo>
                    <a:lnTo>
                      <a:pt x="356" y="301"/>
                    </a:lnTo>
                    <a:lnTo>
                      <a:pt x="343" y="298"/>
                    </a:lnTo>
                    <a:lnTo>
                      <a:pt x="331" y="290"/>
                    </a:lnTo>
                    <a:lnTo>
                      <a:pt x="322" y="280"/>
                    </a:lnTo>
                    <a:lnTo>
                      <a:pt x="315" y="267"/>
                    </a:lnTo>
                    <a:lnTo>
                      <a:pt x="314" y="255"/>
                    </a:lnTo>
                    <a:lnTo>
                      <a:pt x="305" y="255"/>
                    </a:lnTo>
                    <a:lnTo>
                      <a:pt x="297" y="257"/>
                    </a:lnTo>
                    <a:lnTo>
                      <a:pt x="290" y="260"/>
                    </a:lnTo>
                    <a:lnTo>
                      <a:pt x="284" y="266"/>
                    </a:lnTo>
                    <a:lnTo>
                      <a:pt x="277" y="271"/>
                    </a:lnTo>
                    <a:lnTo>
                      <a:pt x="274" y="278"/>
                    </a:lnTo>
                    <a:lnTo>
                      <a:pt x="272" y="287"/>
                    </a:lnTo>
                    <a:lnTo>
                      <a:pt x="272" y="295"/>
                    </a:lnTo>
                    <a:lnTo>
                      <a:pt x="266" y="314"/>
                    </a:lnTo>
                    <a:lnTo>
                      <a:pt x="267" y="332"/>
                    </a:lnTo>
                    <a:lnTo>
                      <a:pt x="273" y="349"/>
                    </a:lnTo>
                    <a:lnTo>
                      <a:pt x="284" y="366"/>
                    </a:lnTo>
                    <a:lnTo>
                      <a:pt x="296" y="378"/>
                    </a:lnTo>
                    <a:lnTo>
                      <a:pt x="312" y="390"/>
                    </a:lnTo>
                    <a:lnTo>
                      <a:pt x="328" y="397"/>
                    </a:lnTo>
                    <a:lnTo>
                      <a:pt x="345" y="400"/>
                    </a:lnTo>
                    <a:lnTo>
                      <a:pt x="359" y="402"/>
                    </a:lnTo>
                    <a:lnTo>
                      <a:pt x="374" y="404"/>
                    </a:lnTo>
                    <a:lnTo>
                      <a:pt x="386" y="404"/>
                    </a:lnTo>
                    <a:lnTo>
                      <a:pt x="397" y="409"/>
                    </a:lnTo>
                    <a:lnTo>
                      <a:pt x="394" y="419"/>
                    </a:lnTo>
                    <a:lnTo>
                      <a:pt x="391" y="429"/>
                    </a:lnTo>
                    <a:lnTo>
                      <a:pt x="384" y="438"/>
                    </a:lnTo>
                    <a:lnTo>
                      <a:pt x="377" y="445"/>
                    </a:lnTo>
                    <a:lnTo>
                      <a:pt x="367" y="449"/>
                    </a:lnTo>
                    <a:lnTo>
                      <a:pt x="357" y="452"/>
                    </a:lnTo>
                    <a:lnTo>
                      <a:pt x="346" y="452"/>
                    </a:lnTo>
                    <a:lnTo>
                      <a:pt x="335" y="452"/>
                    </a:lnTo>
                    <a:lnTo>
                      <a:pt x="310" y="452"/>
                    </a:lnTo>
                    <a:lnTo>
                      <a:pt x="287" y="449"/>
                    </a:lnTo>
                    <a:lnTo>
                      <a:pt x="265" y="442"/>
                    </a:lnTo>
                    <a:lnTo>
                      <a:pt x="245" y="432"/>
                    </a:lnTo>
                    <a:lnTo>
                      <a:pt x="225" y="416"/>
                    </a:lnTo>
                    <a:lnTo>
                      <a:pt x="210" y="400"/>
                    </a:lnTo>
                    <a:lnTo>
                      <a:pt x="197" y="378"/>
                    </a:lnTo>
                    <a:lnTo>
                      <a:pt x="189" y="357"/>
                    </a:lnTo>
                    <a:lnTo>
                      <a:pt x="187" y="328"/>
                    </a:lnTo>
                    <a:lnTo>
                      <a:pt x="191" y="298"/>
                    </a:lnTo>
                    <a:lnTo>
                      <a:pt x="200" y="267"/>
                    </a:lnTo>
                    <a:lnTo>
                      <a:pt x="213" y="238"/>
                    </a:lnTo>
                    <a:lnTo>
                      <a:pt x="228" y="210"/>
                    </a:lnTo>
                    <a:lnTo>
                      <a:pt x="248" y="186"/>
                    </a:lnTo>
                    <a:lnTo>
                      <a:pt x="269" y="164"/>
                    </a:lnTo>
                    <a:lnTo>
                      <a:pt x="293" y="150"/>
                    </a:lnTo>
                    <a:lnTo>
                      <a:pt x="273" y="121"/>
                    </a:lnTo>
                    <a:lnTo>
                      <a:pt x="252" y="101"/>
                    </a:lnTo>
                    <a:lnTo>
                      <a:pt x="227" y="87"/>
                    </a:lnTo>
                    <a:lnTo>
                      <a:pt x="198" y="80"/>
                    </a:lnTo>
                    <a:lnTo>
                      <a:pt x="168" y="76"/>
                    </a:lnTo>
                    <a:lnTo>
                      <a:pt x="137" y="76"/>
                    </a:lnTo>
                    <a:lnTo>
                      <a:pt x="104" y="80"/>
                    </a:lnTo>
                    <a:lnTo>
                      <a:pt x="75" y="88"/>
                    </a:lnTo>
                    <a:lnTo>
                      <a:pt x="65" y="91"/>
                    </a:lnTo>
                    <a:lnTo>
                      <a:pt x="52" y="93"/>
                    </a:lnTo>
                    <a:lnTo>
                      <a:pt x="44" y="93"/>
                    </a:lnTo>
                    <a:lnTo>
                      <a:pt x="37" y="93"/>
                    </a:lnTo>
                    <a:lnTo>
                      <a:pt x="30" y="94"/>
                    </a:lnTo>
                    <a:lnTo>
                      <a:pt x="23" y="98"/>
                    </a:lnTo>
                    <a:lnTo>
                      <a:pt x="14" y="93"/>
                    </a:lnTo>
                    <a:lnTo>
                      <a:pt x="9" y="87"/>
                    </a:lnTo>
                    <a:lnTo>
                      <a:pt x="4" y="79"/>
                    </a:lnTo>
                    <a:lnTo>
                      <a:pt x="2" y="72"/>
                    </a:lnTo>
                    <a:lnTo>
                      <a:pt x="0" y="63"/>
                    </a:lnTo>
                    <a:lnTo>
                      <a:pt x="2" y="56"/>
                    </a:lnTo>
                    <a:lnTo>
                      <a:pt x="4" y="49"/>
                    </a:lnTo>
                    <a:lnTo>
                      <a:pt x="13" y="46"/>
                    </a:lnTo>
                    <a:lnTo>
                      <a:pt x="40" y="22"/>
                    </a:lnTo>
                    <a:lnTo>
                      <a:pt x="68" y="8"/>
                    </a:lnTo>
                    <a:lnTo>
                      <a:pt x="97" y="0"/>
                    </a:lnTo>
                    <a:lnTo>
                      <a:pt x="127" y="0"/>
                    </a:lnTo>
                    <a:lnTo>
                      <a:pt x="155" y="1"/>
                    </a:lnTo>
                    <a:lnTo>
                      <a:pt x="184" y="8"/>
                    </a:lnTo>
                    <a:lnTo>
                      <a:pt x="213" y="17"/>
                    </a:lnTo>
                    <a:lnTo>
                      <a:pt x="241" y="25"/>
                    </a:lnTo>
                    <a:lnTo>
                      <a:pt x="280" y="49"/>
                    </a:lnTo>
                    <a:lnTo>
                      <a:pt x="315" y="76"/>
                    </a:lnTo>
                    <a:lnTo>
                      <a:pt x="345" y="104"/>
                    </a:lnTo>
                    <a:lnTo>
                      <a:pt x="373" y="136"/>
                    </a:lnTo>
                    <a:lnTo>
                      <a:pt x="395" y="169"/>
                    </a:lnTo>
                    <a:lnTo>
                      <a:pt x="418" y="204"/>
                    </a:lnTo>
                    <a:lnTo>
                      <a:pt x="438" y="242"/>
                    </a:lnTo>
                    <a:lnTo>
                      <a:pt x="459" y="2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96"/>
              <p:cNvSpPr>
                <a:spLocks noChangeAspect="1"/>
              </p:cNvSpPr>
              <p:nvPr/>
            </p:nvSpPr>
            <p:spPr bwMode="auto">
              <a:xfrm>
                <a:off x="3172" y="1927"/>
                <a:ext cx="17" cy="10"/>
              </a:xfrm>
              <a:custGeom>
                <a:avLst/>
                <a:gdLst/>
                <a:ahLst/>
                <a:cxnLst>
                  <a:cxn ang="0">
                    <a:pos x="5" y="31"/>
                  </a:cxn>
                  <a:cxn ang="0">
                    <a:pos x="0" y="17"/>
                  </a:cxn>
                  <a:cxn ang="0">
                    <a:pos x="1" y="13"/>
                  </a:cxn>
                  <a:cxn ang="0">
                    <a:pos x="5" y="10"/>
                  </a:cxn>
                  <a:cxn ang="0">
                    <a:pos x="14" y="11"/>
                  </a:cxn>
                  <a:cxn ang="0">
                    <a:pos x="22" y="11"/>
                  </a:cxn>
                  <a:cxn ang="0">
                    <a:pos x="32" y="11"/>
                  </a:cxn>
                  <a:cxn ang="0">
                    <a:pos x="40" y="7"/>
                  </a:cxn>
                  <a:cxn ang="0">
                    <a:pos x="47" y="0"/>
                  </a:cxn>
                  <a:cxn ang="0">
                    <a:pos x="5" y="31"/>
                  </a:cxn>
                </a:cxnLst>
                <a:rect l="0" t="0" r="r" b="b"/>
                <a:pathLst>
                  <a:path w="47" h="31">
                    <a:moveTo>
                      <a:pt x="5" y="31"/>
                    </a:moveTo>
                    <a:lnTo>
                      <a:pt x="0" y="17"/>
                    </a:lnTo>
                    <a:lnTo>
                      <a:pt x="1" y="13"/>
                    </a:lnTo>
                    <a:lnTo>
                      <a:pt x="5" y="10"/>
                    </a:lnTo>
                    <a:lnTo>
                      <a:pt x="14" y="11"/>
                    </a:lnTo>
                    <a:lnTo>
                      <a:pt x="22" y="11"/>
                    </a:lnTo>
                    <a:lnTo>
                      <a:pt x="32" y="11"/>
                    </a:lnTo>
                    <a:lnTo>
                      <a:pt x="40" y="7"/>
                    </a:lnTo>
                    <a:lnTo>
                      <a:pt x="47" y="0"/>
                    </a:lnTo>
                    <a:lnTo>
                      <a:pt x="5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97"/>
              <p:cNvSpPr>
                <a:spLocks noChangeAspect="1"/>
              </p:cNvSpPr>
              <p:nvPr/>
            </p:nvSpPr>
            <p:spPr bwMode="auto">
              <a:xfrm>
                <a:off x="3056" y="1992"/>
                <a:ext cx="239" cy="292"/>
              </a:xfrm>
              <a:custGeom>
                <a:avLst/>
                <a:gdLst/>
                <a:ahLst/>
                <a:cxnLst>
                  <a:cxn ang="0">
                    <a:pos x="291" y="664"/>
                  </a:cxn>
                  <a:cxn ang="0">
                    <a:pos x="256" y="684"/>
                  </a:cxn>
                  <a:cxn ang="0">
                    <a:pos x="222" y="705"/>
                  </a:cxn>
                  <a:cxn ang="0">
                    <a:pos x="187" y="727"/>
                  </a:cxn>
                  <a:cxn ang="0">
                    <a:pos x="153" y="750"/>
                  </a:cxn>
                  <a:cxn ang="0">
                    <a:pos x="117" y="768"/>
                  </a:cxn>
                  <a:cxn ang="0">
                    <a:pos x="80" y="784"/>
                  </a:cxn>
                  <a:cxn ang="0">
                    <a:pos x="41" y="794"/>
                  </a:cxn>
                  <a:cxn ang="0">
                    <a:pos x="0" y="798"/>
                  </a:cxn>
                  <a:cxn ang="0">
                    <a:pos x="125" y="477"/>
                  </a:cxn>
                  <a:cxn ang="0">
                    <a:pos x="162" y="467"/>
                  </a:cxn>
                  <a:cxn ang="0">
                    <a:pos x="191" y="446"/>
                  </a:cxn>
                  <a:cxn ang="0">
                    <a:pos x="217" y="415"/>
                  </a:cxn>
                  <a:cxn ang="0">
                    <a:pos x="241" y="381"/>
                  </a:cxn>
                  <a:cxn ang="0">
                    <a:pos x="263" y="344"/>
                  </a:cxn>
                  <a:cxn ang="0">
                    <a:pos x="290" y="313"/>
                  </a:cxn>
                  <a:cxn ang="0">
                    <a:pos x="321" y="290"/>
                  </a:cxn>
                  <a:cxn ang="0">
                    <a:pos x="364" y="280"/>
                  </a:cxn>
                  <a:cxn ang="0">
                    <a:pos x="374" y="318"/>
                  </a:cxn>
                  <a:cxn ang="0">
                    <a:pos x="363" y="353"/>
                  </a:cxn>
                  <a:cxn ang="0">
                    <a:pos x="338" y="382"/>
                  </a:cxn>
                  <a:cxn ang="0">
                    <a:pos x="305" y="411"/>
                  </a:cxn>
                  <a:cxn ang="0">
                    <a:pos x="270" y="437"/>
                  </a:cxn>
                  <a:cxn ang="0">
                    <a:pos x="245" y="466"/>
                  </a:cxn>
                  <a:cxn ang="0">
                    <a:pos x="231" y="495"/>
                  </a:cxn>
                  <a:cxn ang="0">
                    <a:pos x="239" y="529"/>
                  </a:cxn>
                  <a:cxn ang="0">
                    <a:pos x="274" y="512"/>
                  </a:cxn>
                  <a:cxn ang="0">
                    <a:pos x="307" y="492"/>
                  </a:cxn>
                  <a:cxn ang="0">
                    <a:pos x="336" y="468"/>
                  </a:cxn>
                  <a:cxn ang="0">
                    <a:pos x="363" y="440"/>
                  </a:cxn>
                  <a:cxn ang="0">
                    <a:pos x="387" y="409"/>
                  </a:cxn>
                  <a:cxn ang="0">
                    <a:pos x="411" y="378"/>
                  </a:cxn>
                  <a:cxn ang="0">
                    <a:pos x="433" y="349"/>
                  </a:cxn>
                  <a:cxn ang="0">
                    <a:pos x="457" y="320"/>
                  </a:cxn>
                  <a:cxn ang="0">
                    <a:pos x="470" y="292"/>
                  </a:cxn>
                  <a:cxn ang="0">
                    <a:pos x="473" y="268"/>
                  </a:cxn>
                  <a:cxn ang="0">
                    <a:pos x="466" y="244"/>
                  </a:cxn>
                  <a:cxn ang="0">
                    <a:pos x="455" y="225"/>
                  </a:cxn>
                  <a:cxn ang="0">
                    <a:pos x="435" y="208"/>
                  </a:cxn>
                  <a:cxn ang="0">
                    <a:pos x="415" y="195"/>
                  </a:cxn>
                  <a:cxn ang="0">
                    <a:pos x="394" y="187"/>
                  </a:cxn>
                  <a:cxn ang="0">
                    <a:pos x="374" y="185"/>
                  </a:cxn>
                  <a:cxn ang="0">
                    <a:pos x="400" y="147"/>
                  </a:cxn>
                  <a:cxn ang="0">
                    <a:pos x="429" y="118"/>
                  </a:cxn>
                  <a:cxn ang="0">
                    <a:pos x="462" y="91"/>
                  </a:cxn>
                  <a:cxn ang="0">
                    <a:pos x="498" y="68"/>
                  </a:cxn>
                  <a:cxn ang="0">
                    <a:pos x="535" y="47"/>
                  </a:cxn>
                  <a:cxn ang="0">
                    <a:pos x="574" y="30"/>
                  </a:cxn>
                  <a:cxn ang="0">
                    <a:pos x="613" y="14"/>
                  </a:cxn>
                  <a:cxn ang="0">
                    <a:pos x="654" y="0"/>
                  </a:cxn>
                  <a:cxn ang="0">
                    <a:pos x="653" y="95"/>
                  </a:cxn>
                  <a:cxn ang="0">
                    <a:pos x="639" y="190"/>
                  </a:cxn>
                  <a:cxn ang="0">
                    <a:pos x="611" y="281"/>
                  </a:cxn>
                  <a:cxn ang="0">
                    <a:pos x="570" y="370"/>
                  </a:cxn>
                  <a:cxn ang="0">
                    <a:pos x="515" y="451"/>
                  </a:cxn>
                  <a:cxn ang="0">
                    <a:pos x="452" y="529"/>
                  </a:cxn>
                  <a:cxn ang="0">
                    <a:pos x="376" y="601"/>
                  </a:cxn>
                  <a:cxn ang="0">
                    <a:pos x="291" y="664"/>
                  </a:cxn>
                </a:cxnLst>
                <a:rect l="0" t="0" r="r" b="b"/>
                <a:pathLst>
                  <a:path w="654" h="798">
                    <a:moveTo>
                      <a:pt x="291" y="664"/>
                    </a:moveTo>
                    <a:lnTo>
                      <a:pt x="256" y="684"/>
                    </a:lnTo>
                    <a:lnTo>
                      <a:pt x="222" y="705"/>
                    </a:lnTo>
                    <a:lnTo>
                      <a:pt x="187" y="727"/>
                    </a:lnTo>
                    <a:lnTo>
                      <a:pt x="153" y="750"/>
                    </a:lnTo>
                    <a:lnTo>
                      <a:pt x="117" y="768"/>
                    </a:lnTo>
                    <a:lnTo>
                      <a:pt x="80" y="784"/>
                    </a:lnTo>
                    <a:lnTo>
                      <a:pt x="41" y="794"/>
                    </a:lnTo>
                    <a:lnTo>
                      <a:pt x="0" y="798"/>
                    </a:lnTo>
                    <a:lnTo>
                      <a:pt x="125" y="477"/>
                    </a:lnTo>
                    <a:lnTo>
                      <a:pt x="162" y="467"/>
                    </a:lnTo>
                    <a:lnTo>
                      <a:pt x="191" y="446"/>
                    </a:lnTo>
                    <a:lnTo>
                      <a:pt x="217" y="415"/>
                    </a:lnTo>
                    <a:lnTo>
                      <a:pt x="241" y="381"/>
                    </a:lnTo>
                    <a:lnTo>
                      <a:pt x="263" y="344"/>
                    </a:lnTo>
                    <a:lnTo>
                      <a:pt x="290" y="313"/>
                    </a:lnTo>
                    <a:lnTo>
                      <a:pt x="321" y="290"/>
                    </a:lnTo>
                    <a:lnTo>
                      <a:pt x="364" y="280"/>
                    </a:lnTo>
                    <a:lnTo>
                      <a:pt x="374" y="318"/>
                    </a:lnTo>
                    <a:lnTo>
                      <a:pt x="363" y="353"/>
                    </a:lnTo>
                    <a:lnTo>
                      <a:pt x="338" y="382"/>
                    </a:lnTo>
                    <a:lnTo>
                      <a:pt x="305" y="411"/>
                    </a:lnTo>
                    <a:lnTo>
                      <a:pt x="270" y="437"/>
                    </a:lnTo>
                    <a:lnTo>
                      <a:pt x="245" y="466"/>
                    </a:lnTo>
                    <a:lnTo>
                      <a:pt x="231" y="495"/>
                    </a:lnTo>
                    <a:lnTo>
                      <a:pt x="239" y="529"/>
                    </a:lnTo>
                    <a:lnTo>
                      <a:pt x="274" y="512"/>
                    </a:lnTo>
                    <a:lnTo>
                      <a:pt x="307" y="492"/>
                    </a:lnTo>
                    <a:lnTo>
                      <a:pt x="336" y="468"/>
                    </a:lnTo>
                    <a:lnTo>
                      <a:pt x="363" y="440"/>
                    </a:lnTo>
                    <a:lnTo>
                      <a:pt x="387" y="409"/>
                    </a:lnTo>
                    <a:lnTo>
                      <a:pt x="411" y="378"/>
                    </a:lnTo>
                    <a:lnTo>
                      <a:pt x="433" y="349"/>
                    </a:lnTo>
                    <a:lnTo>
                      <a:pt x="457" y="320"/>
                    </a:lnTo>
                    <a:lnTo>
                      <a:pt x="470" y="292"/>
                    </a:lnTo>
                    <a:lnTo>
                      <a:pt x="473" y="268"/>
                    </a:lnTo>
                    <a:lnTo>
                      <a:pt x="466" y="244"/>
                    </a:lnTo>
                    <a:lnTo>
                      <a:pt x="455" y="225"/>
                    </a:lnTo>
                    <a:lnTo>
                      <a:pt x="435" y="208"/>
                    </a:lnTo>
                    <a:lnTo>
                      <a:pt x="415" y="195"/>
                    </a:lnTo>
                    <a:lnTo>
                      <a:pt x="394" y="187"/>
                    </a:lnTo>
                    <a:lnTo>
                      <a:pt x="374" y="185"/>
                    </a:lnTo>
                    <a:lnTo>
                      <a:pt x="400" y="147"/>
                    </a:lnTo>
                    <a:lnTo>
                      <a:pt x="429" y="118"/>
                    </a:lnTo>
                    <a:lnTo>
                      <a:pt x="462" y="91"/>
                    </a:lnTo>
                    <a:lnTo>
                      <a:pt x="498" y="68"/>
                    </a:lnTo>
                    <a:lnTo>
                      <a:pt x="535" y="47"/>
                    </a:lnTo>
                    <a:lnTo>
                      <a:pt x="574" y="30"/>
                    </a:lnTo>
                    <a:lnTo>
                      <a:pt x="613" y="14"/>
                    </a:lnTo>
                    <a:lnTo>
                      <a:pt x="654" y="0"/>
                    </a:lnTo>
                    <a:lnTo>
                      <a:pt x="653" y="95"/>
                    </a:lnTo>
                    <a:lnTo>
                      <a:pt x="639" y="190"/>
                    </a:lnTo>
                    <a:lnTo>
                      <a:pt x="611" y="281"/>
                    </a:lnTo>
                    <a:lnTo>
                      <a:pt x="570" y="370"/>
                    </a:lnTo>
                    <a:lnTo>
                      <a:pt x="515" y="451"/>
                    </a:lnTo>
                    <a:lnTo>
                      <a:pt x="452" y="529"/>
                    </a:lnTo>
                    <a:lnTo>
                      <a:pt x="376" y="601"/>
                    </a:lnTo>
                    <a:lnTo>
                      <a:pt x="291" y="664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Freeform 98"/>
              <p:cNvSpPr>
                <a:spLocks noChangeAspect="1"/>
              </p:cNvSpPr>
              <p:nvPr/>
            </p:nvSpPr>
            <p:spPr bwMode="auto">
              <a:xfrm>
                <a:off x="2233" y="2217"/>
                <a:ext cx="666" cy="211"/>
              </a:xfrm>
              <a:custGeom>
                <a:avLst/>
                <a:gdLst/>
                <a:ahLst/>
                <a:cxnLst>
                  <a:cxn ang="0">
                    <a:pos x="1552" y="542"/>
                  </a:cxn>
                  <a:cxn ang="0">
                    <a:pos x="1529" y="433"/>
                  </a:cxn>
                  <a:cxn ang="0">
                    <a:pos x="1464" y="328"/>
                  </a:cxn>
                  <a:cxn ang="0">
                    <a:pos x="1360" y="227"/>
                  </a:cxn>
                  <a:cxn ang="0">
                    <a:pos x="1224" y="132"/>
                  </a:cxn>
                  <a:cxn ang="0">
                    <a:pos x="974" y="55"/>
                  </a:cxn>
                  <a:cxn ang="0">
                    <a:pos x="790" y="43"/>
                  </a:cxn>
                  <a:cxn ang="0">
                    <a:pos x="521" y="82"/>
                  </a:cxn>
                  <a:cxn ang="0">
                    <a:pos x="387" y="136"/>
                  </a:cxn>
                  <a:cxn ang="0">
                    <a:pos x="269" y="205"/>
                  </a:cxn>
                  <a:cxn ang="0">
                    <a:pos x="176" y="285"/>
                  </a:cxn>
                  <a:cxn ang="0">
                    <a:pos x="106" y="371"/>
                  </a:cxn>
                  <a:cxn ang="0">
                    <a:pos x="148" y="389"/>
                  </a:cxn>
                  <a:cxn ang="0">
                    <a:pos x="170" y="392"/>
                  </a:cxn>
                  <a:cxn ang="0">
                    <a:pos x="184" y="395"/>
                  </a:cxn>
                  <a:cxn ang="0">
                    <a:pos x="194" y="403"/>
                  </a:cxn>
                  <a:cxn ang="0">
                    <a:pos x="206" y="416"/>
                  </a:cxn>
                  <a:cxn ang="0">
                    <a:pos x="189" y="434"/>
                  </a:cxn>
                  <a:cxn ang="0">
                    <a:pos x="146" y="443"/>
                  </a:cxn>
                  <a:cxn ang="0">
                    <a:pos x="104" y="440"/>
                  </a:cxn>
                  <a:cxn ang="0">
                    <a:pos x="63" y="429"/>
                  </a:cxn>
                  <a:cxn ang="0">
                    <a:pos x="27" y="411"/>
                  </a:cxn>
                  <a:cxn ang="0">
                    <a:pos x="7" y="386"/>
                  </a:cxn>
                  <a:cxn ang="0">
                    <a:pos x="1" y="356"/>
                  </a:cxn>
                  <a:cxn ang="0">
                    <a:pos x="4" y="326"/>
                  </a:cxn>
                  <a:cxn ang="0">
                    <a:pos x="59" y="336"/>
                  </a:cxn>
                  <a:cxn ang="0">
                    <a:pos x="206" y="192"/>
                  </a:cxn>
                  <a:cxn ang="0">
                    <a:pos x="429" y="84"/>
                  </a:cxn>
                  <a:cxn ang="0">
                    <a:pos x="700" y="17"/>
                  </a:cxn>
                  <a:cxn ang="0">
                    <a:pos x="982" y="0"/>
                  </a:cxn>
                  <a:cxn ang="0">
                    <a:pos x="1155" y="54"/>
                  </a:cxn>
                  <a:cxn ang="0">
                    <a:pos x="1314" y="122"/>
                  </a:cxn>
                  <a:cxn ang="0">
                    <a:pos x="1451" y="211"/>
                  </a:cxn>
                  <a:cxn ang="0">
                    <a:pos x="1557" y="318"/>
                  </a:cxn>
                  <a:cxn ang="0">
                    <a:pos x="1665" y="499"/>
                  </a:cxn>
                  <a:cxn ang="0">
                    <a:pos x="1707" y="475"/>
                  </a:cxn>
                  <a:cxn ang="0">
                    <a:pos x="1745" y="450"/>
                  </a:cxn>
                  <a:cxn ang="0">
                    <a:pos x="1790" y="446"/>
                  </a:cxn>
                  <a:cxn ang="0">
                    <a:pos x="1780" y="483"/>
                  </a:cxn>
                  <a:cxn ang="0">
                    <a:pos x="1693" y="526"/>
                  </a:cxn>
                  <a:cxn ang="0">
                    <a:pos x="1594" y="559"/>
                  </a:cxn>
                  <a:cxn ang="0">
                    <a:pos x="1483" y="574"/>
                  </a:cxn>
                  <a:cxn ang="0">
                    <a:pos x="1407" y="552"/>
                  </a:cxn>
                </a:cxnLst>
                <a:rect l="0" t="0" r="r" b="b"/>
                <a:pathLst>
                  <a:path w="1816" h="574">
                    <a:moveTo>
                      <a:pt x="1407" y="552"/>
                    </a:moveTo>
                    <a:lnTo>
                      <a:pt x="1552" y="542"/>
                    </a:lnTo>
                    <a:lnTo>
                      <a:pt x="1547" y="487"/>
                    </a:lnTo>
                    <a:lnTo>
                      <a:pt x="1529" y="433"/>
                    </a:lnTo>
                    <a:lnTo>
                      <a:pt x="1503" y="380"/>
                    </a:lnTo>
                    <a:lnTo>
                      <a:pt x="1464" y="328"/>
                    </a:lnTo>
                    <a:lnTo>
                      <a:pt x="1416" y="277"/>
                    </a:lnTo>
                    <a:lnTo>
                      <a:pt x="1360" y="227"/>
                    </a:lnTo>
                    <a:lnTo>
                      <a:pt x="1297" y="179"/>
                    </a:lnTo>
                    <a:lnTo>
                      <a:pt x="1224" y="132"/>
                    </a:lnTo>
                    <a:lnTo>
                      <a:pt x="1027" y="358"/>
                    </a:lnTo>
                    <a:lnTo>
                      <a:pt x="974" y="55"/>
                    </a:lnTo>
                    <a:lnTo>
                      <a:pt x="882" y="44"/>
                    </a:lnTo>
                    <a:lnTo>
                      <a:pt x="790" y="43"/>
                    </a:lnTo>
                    <a:lnTo>
                      <a:pt x="707" y="358"/>
                    </a:lnTo>
                    <a:lnTo>
                      <a:pt x="521" y="82"/>
                    </a:lnTo>
                    <a:lnTo>
                      <a:pt x="452" y="108"/>
                    </a:lnTo>
                    <a:lnTo>
                      <a:pt x="387" y="136"/>
                    </a:lnTo>
                    <a:lnTo>
                      <a:pt x="327" y="169"/>
                    </a:lnTo>
                    <a:lnTo>
                      <a:pt x="269" y="205"/>
                    </a:lnTo>
                    <a:lnTo>
                      <a:pt x="221" y="245"/>
                    </a:lnTo>
                    <a:lnTo>
                      <a:pt x="176" y="285"/>
                    </a:lnTo>
                    <a:lnTo>
                      <a:pt x="139" y="329"/>
                    </a:lnTo>
                    <a:lnTo>
                      <a:pt x="106" y="371"/>
                    </a:lnTo>
                    <a:lnTo>
                      <a:pt x="138" y="393"/>
                    </a:lnTo>
                    <a:lnTo>
                      <a:pt x="148" y="389"/>
                    </a:lnTo>
                    <a:lnTo>
                      <a:pt x="159" y="389"/>
                    </a:lnTo>
                    <a:lnTo>
                      <a:pt x="170" y="392"/>
                    </a:lnTo>
                    <a:lnTo>
                      <a:pt x="179" y="390"/>
                    </a:lnTo>
                    <a:lnTo>
                      <a:pt x="184" y="395"/>
                    </a:lnTo>
                    <a:lnTo>
                      <a:pt x="188" y="400"/>
                    </a:lnTo>
                    <a:lnTo>
                      <a:pt x="194" y="403"/>
                    </a:lnTo>
                    <a:lnTo>
                      <a:pt x="197" y="408"/>
                    </a:lnTo>
                    <a:lnTo>
                      <a:pt x="206" y="416"/>
                    </a:lnTo>
                    <a:lnTo>
                      <a:pt x="207" y="424"/>
                    </a:lnTo>
                    <a:lnTo>
                      <a:pt x="189" y="434"/>
                    </a:lnTo>
                    <a:lnTo>
                      <a:pt x="167" y="440"/>
                    </a:lnTo>
                    <a:lnTo>
                      <a:pt x="146" y="443"/>
                    </a:lnTo>
                    <a:lnTo>
                      <a:pt x="124" y="442"/>
                    </a:lnTo>
                    <a:lnTo>
                      <a:pt x="104" y="440"/>
                    </a:lnTo>
                    <a:lnTo>
                      <a:pt x="83" y="435"/>
                    </a:lnTo>
                    <a:lnTo>
                      <a:pt x="63" y="429"/>
                    </a:lnTo>
                    <a:lnTo>
                      <a:pt x="42" y="420"/>
                    </a:lnTo>
                    <a:lnTo>
                      <a:pt x="27" y="411"/>
                    </a:lnTo>
                    <a:lnTo>
                      <a:pt x="15" y="398"/>
                    </a:lnTo>
                    <a:lnTo>
                      <a:pt x="7" y="386"/>
                    </a:lnTo>
                    <a:lnTo>
                      <a:pt x="1" y="370"/>
                    </a:lnTo>
                    <a:lnTo>
                      <a:pt x="1" y="356"/>
                    </a:lnTo>
                    <a:lnTo>
                      <a:pt x="0" y="340"/>
                    </a:lnTo>
                    <a:lnTo>
                      <a:pt x="4" y="326"/>
                    </a:lnTo>
                    <a:lnTo>
                      <a:pt x="8" y="313"/>
                    </a:lnTo>
                    <a:lnTo>
                      <a:pt x="59" y="336"/>
                    </a:lnTo>
                    <a:lnTo>
                      <a:pt x="120" y="261"/>
                    </a:lnTo>
                    <a:lnTo>
                      <a:pt x="206" y="192"/>
                    </a:lnTo>
                    <a:lnTo>
                      <a:pt x="311" y="133"/>
                    </a:lnTo>
                    <a:lnTo>
                      <a:pt x="429" y="84"/>
                    </a:lnTo>
                    <a:lnTo>
                      <a:pt x="562" y="46"/>
                    </a:lnTo>
                    <a:lnTo>
                      <a:pt x="700" y="17"/>
                    </a:lnTo>
                    <a:lnTo>
                      <a:pt x="842" y="4"/>
                    </a:lnTo>
                    <a:lnTo>
                      <a:pt x="982" y="0"/>
                    </a:lnTo>
                    <a:lnTo>
                      <a:pt x="1071" y="26"/>
                    </a:lnTo>
                    <a:lnTo>
                      <a:pt x="1155" y="54"/>
                    </a:lnTo>
                    <a:lnTo>
                      <a:pt x="1239" y="86"/>
                    </a:lnTo>
                    <a:lnTo>
                      <a:pt x="1314" y="122"/>
                    </a:lnTo>
                    <a:lnTo>
                      <a:pt x="1388" y="165"/>
                    </a:lnTo>
                    <a:lnTo>
                      <a:pt x="1451" y="211"/>
                    </a:lnTo>
                    <a:lnTo>
                      <a:pt x="1509" y="263"/>
                    </a:lnTo>
                    <a:lnTo>
                      <a:pt x="1557" y="318"/>
                    </a:lnTo>
                    <a:lnTo>
                      <a:pt x="1637" y="500"/>
                    </a:lnTo>
                    <a:lnTo>
                      <a:pt x="1665" y="499"/>
                    </a:lnTo>
                    <a:lnTo>
                      <a:pt x="1686" y="488"/>
                    </a:lnTo>
                    <a:lnTo>
                      <a:pt x="1707" y="475"/>
                    </a:lnTo>
                    <a:lnTo>
                      <a:pt x="1725" y="461"/>
                    </a:lnTo>
                    <a:lnTo>
                      <a:pt x="1745" y="450"/>
                    </a:lnTo>
                    <a:lnTo>
                      <a:pt x="1767" y="443"/>
                    </a:lnTo>
                    <a:lnTo>
                      <a:pt x="1790" y="446"/>
                    </a:lnTo>
                    <a:lnTo>
                      <a:pt x="1816" y="459"/>
                    </a:lnTo>
                    <a:lnTo>
                      <a:pt x="1780" y="483"/>
                    </a:lnTo>
                    <a:lnTo>
                      <a:pt x="1737" y="504"/>
                    </a:lnTo>
                    <a:lnTo>
                      <a:pt x="1693" y="526"/>
                    </a:lnTo>
                    <a:lnTo>
                      <a:pt x="1644" y="543"/>
                    </a:lnTo>
                    <a:lnTo>
                      <a:pt x="1594" y="559"/>
                    </a:lnTo>
                    <a:lnTo>
                      <a:pt x="1539" y="568"/>
                    </a:lnTo>
                    <a:lnTo>
                      <a:pt x="1483" y="574"/>
                    </a:lnTo>
                    <a:lnTo>
                      <a:pt x="1424" y="573"/>
                    </a:lnTo>
                    <a:lnTo>
                      <a:pt x="1407" y="5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Freeform 99"/>
              <p:cNvSpPr>
                <a:spLocks noChangeAspect="1"/>
              </p:cNvSpPr>
              <p:nvPr/>
            </p:nvSpPr>
            <p:spPr bwMode="auto">
              <a:xfrm>
                <a:off x="2370" y="2515"/>
                <a:ext cx="288" cy="76"/>
              </a:xfrm>
              <a:custGeom>
                <a:avLst/>
                <a:gdLst/>
                <a:ahLst/>
                <a:cxnLst>
                  <a:cxn ang="0">
                    <a:pos x="778" y="62"/>
                  </a:cxn>
                  <a:cxn ang="0">
                    <a:pos x="787" y="72"/>
                  </a:cxn>
                  <a:cxn ang="0">
                    <a:pos x="761" y="109"/>
                  </a:cxn>
                  <a:cxn ang="0">
                    <a:pos x="730" y="138"/>
                  </a:cxn>
                  <a:cxn ang="0">
                    <a:pos x="693" y="160"/>
                  </a:cxn>
                  <a:cxn ang="0">
                    <a:pos x="655" y="178"/>
                  </a:cxn>
                  <a:cxn ang="0">
                    <a:pos x="613" y="188"/>
                  </a:cxn>
                  <a:cxn ang="0">
                    <a:pos x="572" y="196"/>
                  </a:cxn>
                  <a:cxn ang="0">
                    <a:pos x="529" y="202"/>
                  </a:cxn>
                  <a:cxn ang="0">
                    <a:pos x="486" y="207"/>
                  </a:cxn>
                  <a:cxn ang="0">
                    <a:pos x="415" y="203"/>
                  </a:cxn>
                  <a:cxn ang="0">
                    <a:pos x="346" y="196"/>
                  </a:cxn>
                  <a:cxn ang="0">
                    <a:pos x="278" y="182"/>
                  </a:cxn>
                  <a:cxn ang="0">
                    <a:pos x="215" y="162"/>
                  </a:cxn>
                  <a:cxn ang="0">
                    <a:pos x="153" y="134"/>
                  </a:cxn>
                  <a:cxn ang="0">
                    <a:pos x="97" y="100"/>
                  </a:cxn>
                  <a:cxn ang="0">
                    <a:pos x="45" y="6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91" y="45"/>
                  </a:cxn>
                  <a:cxn ang="0">
                    <a:pos x="184" y="86"/>
                  </a:cxn>
                  <a:cxn ang="0">
                    <a:pos x="282" y="119"/>
                  </a:cxn>
                  <a:cxn ang="0">
                    <a:pos x="385" y="143"/>
                  </a:cxn>
                  <a:cxn ang="0">
                    <a:pos x="486" y="151"/>
                  </a:cxn>
                  <a:cxn ang="0">
                    <a:pos x="589" y="143"/>
                  </a:cxn>
                  <a:cxn ang="0">
                    <a:pos x="686" y="114"/>
                  </a:cxn>
                  <a:cxn ang="0">
                    <a:pos x="778" y="62"/>
                  </a:cxn>
                </a:cxnLst>
                <a:rect l="0" t="0" r="r" b="b"/>
                <a:pathLst>
                  <a:path w="787" h="207">
                    <a:moveTo>
                      <a:pt x="778" y="62"/>
                    </a:moveTo>
                    <a:lnTo>
                      <a:pt x="787" y="72"/>
                    </a:lnTo>
                    <a:lnTo>
                      <a:pt x="761" y="109"/>
                    </a:lnTo>
                    <a:lnTo>
                      <a:pt x="730" y="138"/>
                    </a:lnTo>
                    <a:lnTo>
                      <a:pt x="693" y="160"/>
                    </a:lnTo>
                    <a:lnTo>
                      <a:pt x="655" y="178"/>
                    </a:lnTo>
                    <a:lnTo>
                      <a:pt x="613" y="188"/>
                    </a:lnTo>
                    <a:lnTo>
                      <a:pt x="572" y="196"/>
                    </a:lnTo>
                    <a:lnTo>
                      <a:pt x="529" y="202"/>
                    </a:lnTo>
                    <a:lnTo>
                      <a:pt x="486" y="207"/>
                    </a:lnTo>
                    <a:lnTo>
                      <a:pt x="415" y="203"/>
                    </a:lnTo>
                    <a:lnTo>
                      <a:pt x="346" y="196"/>
                    </a:lnTo>
                    <a:lnTo>
                      <a:pt x="278" y="182"/>
                    </a:lnTo>
                    <a:lnTo>
                      <a:pt x="215" y="162"/>
                    </a:lnTo>
                    <a:lnTo>
                      <a:pt x="153" y="134"/>
                    </a:lnTo>
                    <a:lnTo>
                      <a:pt x="97" y="100"/>
                    </a:lnTo>
                    <a:lnTo>
                      <a:pt x="45" y="6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91" y="45"/>
                    </a:lnTo>
                    <a:lnTo>
                      <a:pt x="184" y="86"/>
                    </a:lnTo>
                    <a:lnTo>
                      <a:pt x="282" y="119"/>
                    </a:lnTo>
                    <a:lnTo>
                      <a:pt x="385" y="143"/>
                    </a:lnTo>
                    <a:lnTo>
                      <a:pt x="486" y="151"/>
                    </a:lnTo>
                    <a:lnTo>
                      <a:pt x="589" y="143"/>
                    </a:lnTo>
                    <a:lnTo>
                      <a:pt x="686" y="114"/>
                    </a:lnTo>
                    <a:lnTo>
                      <a:pt x="778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Freeform 100"/>
              <p:cNvSpPr>
                <a:spLocks noChangeAspect="1"/>
              </p:cNvSpPr>
              <p:nvPr/>
            </p:nvSpPr>
            <p:spPr bwMode="auto">
              <a:xfrm>
                <a:off x="2089" y="2779"/>
                <a:ext cx="749" cy="299"/>
              </a:xfrm>
              <a:custGeom>
                <a:avLst/>
                <a:gdLst/>
                <a:ahLst/>
                <a:cxnLst>
                  <a:cxn ang="0">
                    <a:pos x="318" y="43"/>
                  </a:cxn>
                  <a:cxn ang="0">
                    <a:pos x="487" y="87"/>
                  </a:cxn>
                  <a:cxn ang="0">
                    <a:pos x="650" y="149"/>
                  </a:cxn>
                  <a:cxn ang="0">
                    <a:pos x="805" y="239"/>
                  </a:cxn>
                  <a:cxn ang="0">
                    <a:pos x="945" y="262"/>
                  </a:cxn>
                  <a:cxn ang="0">
                    <a:pos x="1093" y="235"/>
                  </a:cxn>
                  <a:cxn ang="0">
                    <a:pos x="1245" y="224"/>
                  </a:cxn>
                  <a:cxn ang="0">
                    <a:pos x="1384" y="181"/>
                  </a:cxn>
                  <a:cxn ang="0">
                    <a:pos x="1506" y="110"/>
                  </a:cxn>
                  <a:cxn ang="0">
                    <a:pos x="1634" y="76"/>
                  </a:cxn>
                  <a:cxn ang="0">
                    <a:pos x="1767" y="52"/>
                  </a:cxn>
                  <a:cxn ang="0">
                    <a:pos x="1895" y="35"/>
                  </a:cxn>
                  <a:cxn ang="0">
                    <a:pos x="2007" y="87"/>
                  </a:cxn>
                  <a:cxn ang="0">
                    <a:pos x="2044" y="233"/>
                  </a:cxn>
                  <a:cxn ang="0">
                    <a:pos x="2030" y="400"/>
                  </a:cxn>
                  <a:cxn ang="0">
                    <a:pos x="2013" y="570"/>
                  </a:cxn>
                  <a:cxn ang="0">
                    <a:pos x="1938" y="694"/>
                  </a:cxn>
                  <a:cxn ang="0">
                    <a:pos x="1771" y="698"/>
                  </a:cxn>
                  <a:cxn ang="0">
                    <a:pos x="1598" y="645"/>
                  </a:cxn>
                  <a:cxn ang="0">
                    <a:pos x="1422" y="598"/>
                  </a:cxn>
                  <a:cxn ang="0">
                    <a:pos x="1283" y="592"/>
                  </a:cxn>
                  <a:cxn ang="0">
                    <a:pos x="1182" y="601"/>
                  </a:cxn>
                  <a:cxn ang="0">
                    <a:pos x="1080" y="618"/>
                  </a:cxn>
                  <a:cxn ang="0">
                    <a:pos x="979" y="615"/>
                  </a:cxn>
                  <a:cxn ang="0">
                    <a:pos x="888" y="547"/>
                  </a:cxn>
                  <a:cxn ang="0">
                    <a:pos x="677" y="605"/>
                  </a:cxn>
                  <a:cxn ang="0">
                    <a:pos x="487" y="718"/>
                  </a:cxn>
                  <a:cxn ang="0">
                    <a:pos x="293" y="806"/>
                  </a:cxn>
                  <a:cxn ang="0">
                    <a:pos x="79" y="797"/>
                  </a:cxn>
                  <a:cxn ang="0">
                    <a:pos x="10" y="621"/>
                  </a:cxn>
                  <a:cxn ang="0">
                    <a:pos x="3" y="431"/>
                  </a:cxn>
                  <a:cxn ang="0">
                    <a:pos x="21" y="235"/>
                  </a:cxn>
                  <a:cxn ang="0">
                    <a:pos x="37" y="49"/>
                  </a:cxn>
                  <a:cxn ang="0">
                    <a:pos x="77" y="19"/>
                  </a:cxn>
                  <a:cxn ang="0">
                    <a:pos x="131" y="3"/>
                  </a:cxn>
                  <a:cxn ang="0">
                    <a:pos x="186" y="3"/>
                  </a:cxn>
                  <a:cxn ang="0">
                    <a:pos x="234" y="28"/>
                  </a:cxn>
                </a:cxnLst>
                <a:rect l="0" t="0" r="r" b="b"/>
                <a:pathLst>
                  <a:path w="2044" h="818">
                    <a:moveTo>
                      <a:pt x="234" y="28"/>
                    </a:moveTo>
                    <a:lnTo>
                      <a:pt x="318" y="43"/>
                    </a:lnTo>
                    <a:lnTo>
                      <a:pt x="404" y="63"/>
                    </a:lnTo>
                    <a:lnTo>
                      <a:pt x="487" y="87"/>
                    </a:lnTo>
                    <a:lnTo>
                      <a:pt x="571" y="117"/>
                    </a:lnTo>
                    <a:lnTo>
                      <a:pt x="650" y="149"/>
                    </a:lnTo>
                    <a:lnTo>
                      <a:pt x="729" y="191"/>
                    </a:lnTo>
                    <a:lnTo>
                      <a:pt x="805" y="239"/>
                    </a:lnTo>
                    <a:lnTo>
                      <a:pt x="878" y="298"/>
                    </a:lnTo>
                    <a:lnTo>
                      <a:pt x="945" y="262"/>
                    </a:lnTo>
                    <a:lnTo>
                      <a:pt x="1018" y="243"/>
                    </a:lnTo>
                    <a:lnTo>
                      <a:pt x="1093" y="235"/>
                    </a:lnTo>
                    <a:lnTo>
                      <a:pt x="1170" y="231"/>
                    </a:lnTo>
                    <a:lnTo>
                      <a:pt x="1245" y="224"/>
                    </a:lnTo>
                    <a:lnTo>
                      <a:pt x="1317" y="209"/>
                    </a:lnTo>
                    <a:lnTo>
                      <a:pt x="1384" y="181"/>
                    </a:lnTo>
                    <a:lnTo>
                      <a:pt x="1447" y="132"/>
                    </a:lnTo>
                    <a:lnTo>
                      <a:pt x="1506" y="110"/>
                    </a:lnTo>
                    <a:lnTo>
                      <a:pt x="1570" y="91"/>
                    </a:lnTo>
                    <a:lnTo>
                      <a:pt x="1634" y="76"/>
                    </a:lnTo>
                    <a:lnTo>
                      <a:pt x="1702" y="64"/>
                    </a:lnTo>
                    <a:lnTo>
                      <a:pt x="1767" y="52"/>
                    </a:lnTo>
                    <a:lnTo>
                      <a:pt x="1831" y="43"/>
                    </a:lnTo>
                    <a:lnTo>
                      <a:pt x="1895" y="35"/>
                    </a:lnTo>
                    <a:lnTo>
                      <a:pt x="1957" y="28"/>
                    </a:lnTo>
                    <a:lnTo>
                      <a:pt x="2007" y="87"/>
                    </a:lnTo>
                    <a:lnTo>
                      <a:pt x="2035" y="157"/>
                    </a:lnTo>
                    <a:lnTo>
                      <a:pt x="2044" y="233"/>
                    </a:lnTo>
                    <a:lnTo>
                      <a:pt x="2041" y="316"/>
                    </a:lnTo>
                    <a:lnTo>
                      <a:pt x="2030" y="400"/>
                    </a:lnTo>
                    <a:lnTo>
                      <a:pt x="2020" y="485"/>
                    </a:lnTo>
                    <a:lnTo>
                      <a:pt x="2013" y="570"/>
                    </a:lnTo>
                    <a:lnTo>
                      <a:pt x="2018" y="652"/>
                    </a:lnTo>
                    <a:lnTo>
                      <a:pt x="1938" y="694"/>
                    </a:lnTo>
                    <a:lnTo>
                      <a:pt x="1857" y="708"/>
                    </a:lnTo>
                    <a:lnTo>
                      <a:pt x="1771" y="698"/>
                    </a:lnTo>
                    <a:lnTo>
                      <a:pt x="1687" y="675"/>
                    </a:lnTo>
                    <a:lnTo>
                      <a:pt x="1598" y="645"/>
                    </a:lnTo>
                    <a:lnTo>
                      <a:pt x="1511" y="616"/>
                    </a:lnTo>
                    <a:lnTo>
                      <a:pt x="1422" y="598"/>
                    </a:lnTo>
                    <a:lnTo>
                      <a:pt x="1333" y="599"/>
                    </a:lnTo>
                    <a:lnTo>
                      <a:pt x="1283" y="592"/>
                    </a:lnTo>
                    <a:lnTo>
                      <a:pt x="1232" y="594"/>
                    </a:lnTo>
                    <a:lnTo>
                      <a:pt x="1182" y="601"/>
                    </a:lnTo>
                    <a:lnTo>
                      <a:pt x="1131" y="611"/>
                    </a:lnTo>
                    <a:lnTo>
                      <a:pt x="1080" y="618"/>
                    </a:lnTo>
                    <a:lnTo>
                      <a:pt x="1030" y="621"/>
                    </a:lnTo>
                    <a:lnTo>
                      <a:pt x="979" y="615"/>
                    </a:lnTo>
                    <a:lnTo>
                      <a:pt x="930" y="599"/>
                    </a:lnTo>
                    <a:lnTo>
                      <a:pt x="888" y="547"/>
                    </a:lnTo>
                    <a:lnTo>
                      <a:pt x="778" y="564"/>
                    </a:lnTo>
                    <a:lnTo>
                      <a:pt x="677" y="605"/>
                    </a:lnTo>
                    <a:lnTo>
                      <a:pt x="580" y="659"/>
                    </a:lnTo>
                    <a:lnTo>
                      <a:pt x="487" y="718"/>
                    </a:lnTo>
                    <a:lnTo>
                      <a:pt x="391" y="770"/>
                    </a:lnTo>
                    <a:lnTo>
                      <a:pt x="293" y="806"/>
                    </a:lnTo>
                    <a:lnTo>
                      <a:pt x="190" y="818"/>
                    </a:lnTo>
                    <a:lnTo>
                      <a:pt x="79" y="797"/>
                    </a:lnTo>
                    <a:lnTo>
                      <a:pt x="34" y="711"/>
                    </a:lnTo>
                    <a:lnTo>
                      <a:pt x="10" y="621"/>
                    </a:lnTo>
                    <a:lnTo>
                      <a:pt x="0" y="526"/>
                    </a:lnTo>
                    <a:lnTo>
                      <a:pt x="3" y="431"/>
                    </a:lnTo>
                    <a:lnTo>
                      <a:pt x="10" y="332"/>
                    </a:lnTo>
                    <a:lnTo>
                      <a:pt x="21" y="235"/>
                    </a:lnTo>
                    <a:lnTo>
                      <a:pt x="31" y="139"/>
                    </a:lnTo>
                    <a:lnTo>
                      <a:pt x="37" y="49"/>
                    </a:lnTo>
                    <a:lnTo>
                      <a:pt x="53" y="32"/>
                    </a:lnTo>
                    <a:lnTo>
                      <a:pt x="77" y="19"/>
                    </a:lnTo>
                    <a:lnTo>
                      <a:pt x="103" y="8"/>
                    </a:lnTo>
                    <a:lnTo>
                      <a:pt x="131" y="3"/>
                    </a:lnTo>
                    <a:lnTo>
                      <a:pt x="158" y="0"/>
                    </a:lnTo>
                    <a:lnTo>
                      <a:pt x="186" y="3"/>
                    </a:lnTo>
                    <a:lnTo>
                      <a:pt x="211" y="11"/>
                    </a:lnTo>
                    <a:lnTo>
                      <a:pt x="234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Freeform 101"/>
              <p:cNvSpPr>
                <a:spLocks noChangeAspect="1"/>
              </p:cNvSpPr>
              <p:nvPr/>
            </p:nvSpPr>
            <p:spPr bwMode="auto">
              <a:xfrm>
                <a:off x="2118" y="2805"/>
                <a:ext cx="281" cy="251"/>
              </a:xfrm>
              <a:custGeom>
                <a:avLst/>
                <a:gdLst/>
                <a:ahLst/>
                <a:cxnLst>
                  <a:cxn ang="0">
                    <a:pos x="757" y="290"/>
                  </a:cxn>
                  <a:cxn ang="0">
                    <a:pos x="692" y="269"/>
                  </a:cxn>
                  <a:cxn ang="0">
                    <a:pos x="621" y="255"/>
                  </a:cxn>
                  <a:cxn ang="0">
                    <a:pos x="544" y="245"/>
                  </a:cxn>
                  <a:cxn ang="0">
                    <a:pos x="465" y="244"/>
                  </a:cxn>
                  <a:cxn ang="0">
                    <a:pos x="384" y="245"/>
                  </a:cxn>
                  <a:cxn ang="0">
                    <a:pos x="305" y="255"/>
                  </a:cxn>
                  <a:cxn ang="0">
                    <a:pos x="230" y="269"/>
                  </a:cxn>
                  <a:cxn ang="0">
                    <a:pos x="166" y="290"/>
                  </a:cxn>
                  <a:cxn ang="0">
                    <a:pos x="166" y="311"/>
                  </a:cxn>
                  <a:cxn ang="0">
                    <a:pos x="242" y="314"/>
                  </a:cxn>
                  <a:cxn ang="0">
                    <a:pos x="322" y="313"/>
                  </a:cxn>
                  <a:cxn ang="0">
                    <a:pos x="403" y="308"/>
                  </a:cxn>
                  <a:cxn ang="0">
                    <a:pos x="485" y="310"/>
                  </a:cxn>
                  <a:cxn ang="0">
                    <a:pos x="564" y="315"/>
                  </a:cxn>
                  <a:cxn ang="0">
                    <a:pos x="638" y="335"/>
                  </a:cxn>
                  <a:cxn ang="0">
                    <a:pos x="707" y="369"/>
                  </a:cxn>
                  <a:cxn ang="0">
                    <a:pos x="768" y="425"/>
                  </a:cxn>
                  <a:cxn ang="0">
                    <a:pos x="683" y="439"/>
                  </a:cxn>
                  <a:cxn ang="0">
                    <a:pos x="606" y="468"/>
                  </a:cxn>
                  <a:cxn ang="0">
                    <a:pos x="533" y="504"/>
                  </a:cxn>
                  <a:cxn ang="0">
                    <a:pos x="463" y="546"/>
                  </a:cxn>
                  <a:cxn ang="0">
                    <a:pos x="389" y="589"/>
                  </a:cxn>
                  <a:cxn ang="0">
                    <a:pos x="318" y="629"/>
                  </a:cxn>
                  <a:cxn ang="0">
                    <a:pos x="243" y="662"/>
                  </a:cxn>
                  <a:cxn ang="0">
                    <a:pos x="166" y="686"/>
                  </a:cxn>
                  <a:cxn ang="0">
                    <a:pos x="132" y="682"/>
                  </a:cxn>
                  <a:cxn ang="0">
                    <a:pos x="104" y="670"/>
                  </a:cxn>
                  <a:cxn ang="0">
                    <a:pos x="79" y="653"/>
                  </a:cxn>
                  <a:cxn ang="0">
                    <a:pos x="60" y="634"/>
                  </a:cxn>
                  <a:cxn ang="0">
                    <a:pos x="42" y="608"/>
                  </a:cxn>
                  <a:cxn ang="0">
                    <a:pos x="28" y="580"/>
                  </a:cxn>
                  <a:cxn ang="0">
                    <a:pos x="17" y="549"/>
                  </a:cxn>
                  <a:cxn ang="0">
                    <a:pos x="10" y="520"/>
                  </a:cxn>
                  <a:cxn ang="0">
                    <a:pos x="1" y="452"/>
                  </a:cxn>
                  <a:cxn ang="0">
                    <a:pos x="0" y="387"/>
                  </a:cxn>
                  <a:cxn ang="0">
                    <a:pos x="3" y="323"/>
                  </a:cxn>
                  <a:cxn ang="0">
                    <a:pos x="11" y="259"/>
                  </a:cxn>
                  <a:cxn ang="0">
                    <a:pos x="18" y="194"/>
                  </a:cxn>
                  <a:cxn ang="0">
                    <a:pos x="27" y="130"/>
                  </a:cxn>
                  <a:cxn ang="0">
                    <a:pos x="31" y="65"/>
                  </a:cxn>
                  <a:cxn ang="0">
                    <a:pos x="31" y="0"/>
                  </a:cxn>
                  <a:cxn ang="0">
                    <a:pos x="132" y="10"/>
                  </a:cxn>
                  <a:cxn ang="0">
                    <a:pos x="232" y="28"/>
                  </a:cxn>
                  <a:cxn ang="0">
                    <a:pos x="328" y="52"/>
                  </a:cxn>
                  <a:cxn ang="0">
                    <a:pos x="420" y="86"/>
                  </a:cxn>
                  <a:cxn ang="0">
                    <a:pos x="509" y="124"/>
                  </a:cxn>
                  <a:cxn ang="0">
                    <a:pos x="595" y="172"/>
                  </a:cxn>
                  <a:cxn ang="0">
                    <a:pos x="676" y="227"/>
                  </a:cxn>
                  <a:cxn ang="0">
                    <a:pos x="757" y="290"/>
                  </a:cxn>
                </a:cxnLst>
                <a:rect l="0" t="0" r="r" b="b"/>
                <a:pathLst>
                  <a:path w="768" h="686">
                    <a:moveTo>
                      <a:pt x="757" y="290"/>
                    </a:moveTo>
                    <a:lnTo>
                      <a:pt x="692" y="269"/>
                    </a:lnTo>
                    <a:lnTo>
                      <a:pt x="621" y="255"/>
                    </a:lnTo>
                    <a:lnTo>
                      <a:pt x="544" y="245"/>
                    </a:lnTo>
                    <a:lnTo>
                      <a:pt x="465" y="244"/>
                    </a:lnTo>
                    <a:lnTo>
                      <a:pt x="384" y="245"/>
                    </a:lnTo>
                    <a:lnTo>
                      <a:pt x="305" y="255"/>
                    </a:lnTo>
                    <a:lnTo>
                      <a:pt x="230" y="269"/>
                    </a:lnTo>
                    <a:lnTo>
                      <a:pt x="166" y="290"/>
                    </a:lnTo>
                    <a:lnTo>
                      <a:pt x="166" y="311"/>
                    </a:lnTo>
                    <a:lnTo>
                      <a:pt x="242" y="314"/>
                    </a:lnTo>
                    <a:lnTo>
                      <a:pt x="322" y="313"/>
                    </a:lnTo>
                    <a:lnTo>
                      <a:pt x="403" y="308"/>
                    </a:lnTo>
                    <a:lnTo>
                      <a:pt x="485" y="310"/>
                    </a:lnTo>
                    <a:lnTo>
                      <a:pt x="564" y="315"/>
                    </a:lnTo>
                    <a:lnTo>
                      <a:pt x="638" y="335"/>
                    </a:lnTo>
                    <a:lnTo>
                      <a:pt x="707" y="369"/>
                    </a:lnTo>
                    <a:lnTo>
                      <a:pt x="768" y="425"/>
                    </a:lnTo>
                    <a:lnTo>
                      <a:pt x="683" y="439"/>
                    </a:lnTo>
                    <a:lnTo>
                      <a:pt x="606" y="468"/>
                    </a:lnTo>
                    <a:lnTo>
                      <a:pt x="533" y="504"/>
                    </a:lnTo>
                    <a:lnTo>
                      <a:pt x="463" y="546"/>
                    </a:lnTo>
                    <a:lnTo>
                      <a:pt x="389" y="589"/>
                    </a:lnTo>
                    <a:lnTo>
                      <a:pt x="318" y="629"/>
                    </a:lnTo>
                    <a:lnTo>
                      <a:pt x="243" y="662"/>
                    </a:lnTo>
                    <a:lnTo>
                      <a:pt x="166" y="686"/>
                    </a:lnTo>
                    <a:lnTo>
                      <a:pt x="132" y="682"/>
                    </a:lnTo>
                    <a:lnTo>
                      <a:pt x="104" y="670"/>
                    </a:lnTo>
                    <a:lnTo>
                      <a:pt x="79" y="653"/>
                    </a:lnTo>
                    <a:lnTo>
                      <a:pt x="60" y="634"/>
                    </a:lnTo>
                    <a:lnTo>
                      <a:pt x="42" y="608"/>
                    </a:lnTo>
                    <a:lnTo>
                      <a:pt x="28" y="580"/>
                    </a:lnTo>
                    <a:lnTo>
                      <a:pt x="17" y="549"/>
                    </a:lnTo>
                    <a:lnTo>
                      <a:pt x="10" y="520"/>
                    </a:lnTo>
                    <a:lnTo>
                      <a:pt x="1" y="452"/>
                    </a:lnTo>
                    <a:lnTo>
                      <a:pt x="0" y="387"/>
                    </a:lnTo>
                    <a:lnTo>
                      <a:pt x="3" y="323"/>
                    </a:lnTo>
                    <a:lnTo>
                      <a:pt x="11" y="259"/>
                    </a:lnTo>
                    <a:lnTo>
                      <a:pt x="18" y="194"/>
                    </a:lnTo>
                    <a:lnTo>
                      <a:pt x="27" y="130"/>
                    </a:lnTo>
                    <a:lnTo>
                      <a:pt x="31" y="65"/>
                    </a:lnTo>
                    <a:lnTo>
                      <a:pt x="31" y="0"/>
                    </a:lnTo>
                    <a:lnTo>
                      <a:pt x="132" y="10"/>
                    </a:lnTo>
                    <a:lnTo>
                      <a:pt x="232" y="28"/>
                    </a:lnTo>
                    <a:lnTo>
                      <a:pt x="328" y="52"/>
                    </a:lnTo>
                    <a:lnTo>
                      <a:pt x="420" y="86"/>
                    </a:lnTo>
                    <a:lnTo>
                      <a:pt x="509" y="124"/>
                    </a:lnTo>
                    <a:lnTo>
                      <a:pt x="595" y="172"/>
                    </a:lnTo>
                    <a:lnTo>
                      <a:pt x="676" y="227"/>
                    </a:lnTo>
                    <a:lnTo>
                      <a:pt x="757" y="290"/>
                    </a:lnTo>
                    <a:close/>
                  </a:path>
                </a:pathLst>
              </a:custGeom>
              <a:solidFill>
                <a:srgbClr val="FF4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Freeform 102"/>
              <p:cNvSpPr>
                <a:spLocks noChangeAspect="1"/>
              </p:cNvSpPr>
              <p:nvPr/>
            </p:nvSpPr>
            <p:spPr bwMode="auto">
              <a:xfrm>
                <a:off x="2543" y="2817"/>
                <a:ext cx="266" cy="194"/>
              </a:xfrm>
              <a:custGeom>
                <a:avLst/>
                <a:gdLst/>
                <a:ahLst/>
                <a:cxnLst>
                  <a:cxn ang="0">
                    <a:pos x="725" y="110"/>
                  </a:cxn>
                  <a:cxn ang="0">
                    <a:pos x="725" y="504"/>
                  </a:cxn>
                  <a:cxn ang="0">
                    <a:pos x="652" y="527"/>
                  </a:cxn>
                  <a:cxn ang="0">
                    <a:pos x="582" y="530"/>
                  </a:cxn>
                  <a:cxn ang="0">
                    <a:pos x="513" y="517"/>
                  </a:cxn>
                  <a:cxn ang="0">
                    <a:pos x="446" y="497"/>
                  </a:cxn>
                  <a:cxn ang="0">
                    <a:pos x="377" y="471"/>
                  </a:cxn>
                  <a:cxn ang="0">
                    <a:pos x="308" y="447"/>
                  </a:cxn>
                  <a:cxn ang="0">
                    <a:pos x="237" y="427"/>
                  </a:cxn>
                  <a:cxn ang="0">
                    <a:pos x="166" y="421"/>
                  </a:cxn>
                  <a:cxn ang="0">
                    <a:pos x="0" y="411"/>
                  </a:cxn>
                  <a:cxn ang="0">
                    <a:pos x="9" y="307"/>
                  </a:cxn>
                  <a:cxn ang="0">
                    <a:pos x="24" y="323"/>
                  </a:cxn>
                  <a:cxn ang="0">
                    <a:pos x="45" y="326"/>
                  </a:cxn>
                  <a:cxn ang="0">
                    <a:pos x="69" y="318"/>
                  </a:cxn>
                  <a:cxn ang="0">
                    <a:pos x="98" y="309"/>
                  </a:cxn>
                  <a:cxn ang="0">
                    <a:pos x="129" y="292"/>
                  </a:cxn>
                  <a:cxn ang="0">
                    <a:pos x="161" y="276"/>
                  </a:cxn>
                  <a:cxn ang="0">
                    <a:pos x="194" y="262"/>
                  </a:cxn>
                  <a:cxn ang="0">
                    <a:pos x="227" y="255"/>
                  </a:cxn>
                  <a:cxn ang="0">
                    <a:pos x="243" y="257"/>
                  </a:cxn>
                  <a:cxn ang="0">
                    <a:pos x="263" y="257"/>
                  </a:cxn>
                  <a:cxn ang="0">
                    <a:pos x="282" y="254"/>
                  </a:cxn>
                  <a:cxn ang="0">
                    <a:pos x="303" y="249"/>
                  </a:cxn>
                  <a:cxn ang="0">
                    <a:pos x="322" y="242"/>
                  </a:cxn>
                  <a:cxn ang="0">
                    <a:pos x="341" y="234"/>
                  </a:cxn>
                  <a:cxn ang="0">
                    <a:pos x="358" y="224"/>
                  </a:cxn>
                  <a:cxn ang="0">
                    <a:pos x="372" y="214"/>
                  </a:cxn>
                  <a:cxn ang="0">
                    <a:pos x="319" y="204"/>
                  </a:cxn>
                  <a:cxn ang="0">
                    <a:pos x="270" y="203"/>
                  </a:cxn>
                  <a:cxn ang="0">
                    <a:pos x="222" y="204"/>
                  </a:cxn>
                  <a:cxn ang="0">
                    <a:pos x="178" y="213"/>
                  </a:cxn>
                  <a:cxn ang="0">
                    <a:pos x="135" y="224"/>
                  </a:cxn>
                  <a:cxn ang="0">
                    <a:pos x="92" y="240"/>
                  </a:cxn>
                  <a:cxn ang="0">
                    <a:pos x="50" y="255"/>
                  </a:cxn>
                  <a:cxn ang="0">
                    <a:pos x="9" y="276"/>
                  </a:cxn>
                  <a:cxn ang="0">
                    <a:pos x="4" y="237"/>
                  </a:cxn>
                  <a:cxn ang="0">
                    <a:pos x="11" y="207"/>
                  </a:cxn>
                  <a:cxn ang="0">
                    <a:pos x="26" y="183"/>
                  </a:cxn>
                  <a:cxn ang="0">
                    <a:pos x="52" y="165"/>
                  </a:cxn>
                  <a:cxn ang="0">
                    <a:pos x="78" y="147"/>
                  </a:cxn>
                  <a:cxn ang="0">
                    <a:pos x="109" y="133"/>
                  </a:cxn>
                  <a:cxn ang="0">
                    <a:pos x="139" y="117"/>
                  </a:cxn>
                  <a:cxn ang="0">
                    <a:pos x="166" y="100"/>
                  </a:cxn>
                  <a:cxn ang="0">
                    <a:pos x="232" y="76"/>
                  </a:cxn>
                  <a:cxn ang="0">
                    <a:pos x="306" y="50"/>
                  </a:cxn>
                  <a:cxn ang="0">
                    <a:pos x="384" y="24"/>
                  </a:cxn>
                  <a:cxn ang="0">
                    <a:pos x="464" y="7"/>
                  </a:cxn>
                  <a:cxn ang="0">
                    <a:pos x="540" y="0"/>
                  </a:cxn>
                  <a:cxn ang="0">
                    <a:pos x="611" y="13"/>
                  </a:cxn>
                  <a:cxn ang="0">
                    <a:pos x="673" y="47"/>
                  </a:cxn>
                  <a:cxn ang="0">
                    <a:pos x="725" y="110"/>
                  </a:cxn>
                </a:cxnLst>
                <a:rect l="0" t="0" r="r" b="b"/>
                <a:pathLst>
                  <a:path w="725" h="530">
                    <a:moveTo>
                      <a:pt x="725" y="110"/>
                    </a:moveTo>
                    <a:lnTo>
                      <a:pt x="725" y="504"/>
                    </a:lnTo>
                    <a:lnTo>
                      <a:pt x="652" y="527"/>
                    </a:lnTo>
                    <a:lnTo>
                      <a:pt x="582" y="530"/>
                    </a:lnTo>
                    <a:lnTo>
                      <a:pt x="513" y="517"/>
                    </a:lnTo>
                    <a:lnTo>
                      <a:pt x="446" y="497"/>
                    </a:lnTo>
                    <a:lnTo>
                      <a:pt x="377" y="471"/>
                    </a:lnTo>
                    <a:lnTo>
                      <a:pt x="308" y="447"/>
                    </a:lnTo>
                    <a:lnTo>
                      <a:pt x="237" y="427"/>
                    </a:lnTo>
                    <a:lnTo>
                      <a:pt x="166" y="421"/>
                    </a:lnTo>
                    <a:lnTo>
                      <a:pt x="0" y="411"/>
                    </a:lnTo>
                    <a:lnTo>
                      <a:pt x="9" y="307"/>
                    </a:lnTo>
                    <a:lnTo>
                      <a:pt x="24" y="323"/>
                    </a:lnTo>
                    <a:lnTo>
                      <a:pt x="45" y="326"/>
                    </a:lnTo>
                    <a:lnTo>
                      <a:pt x="69" y="318"/>
                    </a:lnTo>
                    <a:lnTo>
                      <a:pt x="98" y="309"/>
                    </a:lnTo>
                    <a:lnTo>
                      <a:pt x="129" y="292"/>
                    </a:lnTo>
                    <a:lnTo>
                      <a:pt x="161" y="276"/>
                    </a:lnTo>
                    <a:lnTo>
                      <a:pt x="194" y="262"/>
                    </a:lnTo>
                    <a:lnTo>
                      <a:pt x="227" y="255"/>
                    </a:lnTo>
                    <a:lnTo>
                      <a:pt x="243" y="257"/>
                    </a:lnTo>
                    <a:lnTo>
                      <a:pt x="263" y="257"/>
                    </a:lnTo>
                    <a:lnTo>
                      <a:pt x="282" y="254"/>
                    </a:lnTo>
                    <a:lnTo>
                      <a:pt x="303" y="249"/>
                    </a:lnTo>
                    <a:lnTo>
                      <a:pt x="322" y="242"/>
                    </a:lnTo>
                    <a:lnTo>
                      <a:pt x="341" y="234"/>
                    </a:lnTo>
                    <a:lnTo>
                      <a:pt x="358" y="224"/>
                    </a:lnTo>
                    <a:lnTo>
                      <a:pt x="372" y="214"/>
                    </a:lnTo>
                    <a:lnTo>
                      <a:pt x="319" y="204"/>
                    </a:lnTo>
                    <a:lnTo>
                      <a:pt x="270" y="203"/>
                    </a:lnTo>
                    <a:lnTo>
                      <a:pt x="222" y="204"/>
                    </a:lnTo>
                    <a:lnTo>
                      <a:pt x="178" y="213"/>
                    </a:lnTo>
                    <a:lnTo>
                      <a:pt x="135" y="224"/>
                    </a:lnTo>
                    <a:lnTo>
                      <a:pt x="92" y="240"/>
                    </a:lnTo>
                    <a:lnTo>
                      <a:pt x="50" y="255"/>
                    </a:lnTo>
                    <a:lnTo>
                      <a:pt x="9" y="276"/>
                    </a:lnTo>
                    <a:lnTo>
                      <a:pt x="4" y="237"/>
                    </a:lnTo>
                    <a:lnTo>
                      <a:pt x="11" y="207"/>
                    </a:lnTo>
                    <a:lnTo>
                      <a:pt x="26" y="183"/>
                    </a:lnTo>
                    <a:lnTo>
                      <a:pt x="52" y="165"/>
                    </a:lnTo>
                    <a:lnTo>
                      <a:pt x="78" y="147"/>
                    </a:lnTo>
                    <a:lnTo>
                      <a:pt x="109" y="133"/>
                    </a:lnTo>
                    <a:lnTo>
                      <a:pt x="139" y="117"/>
                    </a:lnTo>
                    <a:lnTo>
                      <a:pt x="166" y="100"/>
                    </a:lnTo>
                    <a:lnTo>
                      <a:pt x="232" y="76"/>
                    </a:lnTo>
                    <a:lnTo>
                      <a:pt x="306" y="50"/>
                    </a:lnTo>
                    <a:lnTo>
                      <a:pt x="384" y="24"/>
                    </a:lnTo>
                    <a:lnTo>
                      <a:pt x="464" y="7"/>
                    </a:lnTo>
                    <a:lnTo>
                      <a:pt x="540" y="0"/>
                    </a:lnTo>
                    <a:lnTo>
                      <a:pt x="611" y="13"/>
                    </a:lnTo>
                    <a:lnTo>
                      <a:pt x="673" y="47"/>
                    </a:lnTo>
                    <a:lnTo>
                      <a:pt x="725" y="110"/>
                    </a:lnTo>
                    <a:close/>
                  </a:path>
                </a:pathLst>
              </a:custGeom>
              <a:solidFill>
                <a:srgbClr val="FF4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Freeform 103"/>
              <p:cNvSpPr>
                <a:spLocks noChangeAspect="1"/>
              </p:cNvSpPr>
              <p:nvPr/>
            </p:nvSpPr>
            <p:spPr bwMode="auto">
              <a:xfrm>
                <a:off x="2422" y="2885"/>
                <a:ext cx="91" cy="90"/>
              </a:xfrm>
              <a:custGeom>
                <a:avLst/>
                <a:gdLst/>
                <a:ahLst/>
                <a:cxnLst>
                  <a:cxn ang="0">
                    <a:pos x="249" y="10"/>
                  </a:cxn>
                  <a:cxn ang="0">
                    <a:pos x="247" y="41"/>
                  </a:cxn>
                  <a:cxn ang="0">
                    <a:pos x="247" y="74"/>
                  </a:cxn>
                  <a:cxn ang="0">
                    <a:pos x="244" y="106"/>
                  </a:cxn>
                  <a:cxn ang="0">
                    <a:pos x="240" y="140"/>
                  </a:cxn>
                  <a:cxn ang="0">
                    <a:pos x="232" y="168"/>
                  </a:cxn>
                  <a:cxn ang="0">
                    <a:pos x="222" y="196"/>
                  </a:cxn>
                  <a:cxn ang="0">
                    <a:pos x="206" y="219"/>
                  </a:cxn>
                  <a:cxn ang="0">
                    <a:pos x="187" y="238"/>
                  </a:cxn>
                  <a:cxn ang="0">
                    <a:pos x="166" y="244"/>
                  </a:cxn>
                  <a:cxn ang="0">
                    <a:pos x="146" y="248"/>
                  </a:cxn>
                  <a:cxn ang="0">
                    <a:pos x="125" y="248"/>
                  </a:cxn>
                  <a:cxn ang="0">
                    <a:pos x="107" y="247"/>
                  </a:cxn>
                  <a:cxn ang="0">
                    <a:pos x="88" y="238"/>
                  </a:cxn>
                  <a:cxn ang="0">
                    <a:pos x="73" y="227"/>
                  </a:cxn>
                  <a:cxn ang="0">
                    <a:pos x="60" y="209"/>
                  </a:cxn>
                  <a:cxn ang="0">
                    <a:pos x="52" y="186"/>
                  </a:cxn>
                  <a:cxn ang="0">
                    <a:pos x="0" y="52"/>
                  </a:cxn>
                  <a:cxn ang="0">
                    <a:pos x="29" y="41"/>
                  </a:cxn>
                  <a:cxn ang="0">
                    <a:pos x="62" y="31"/>
                  </a:cxn>
                  <a:cxn ang="0">
                    <a:pos x="91" y="20"/>
                  </a:cxn>
                  <a:cxn ang="0">
                    <a:pos x="123" y="12"/>
                  </a:cxn>
                  <a:cxn ang="0">
                    <a:pos x="154" y="3"/>
                  </a:cxn>
                  <a:cxn ang="0">
                    <a:pos x="185" y="0"/>
                  </a:cxn>
                  <a:cxn ang="0">
                    <a:pos x="216" y="0"/>
                  </a:cxn>
                  <a:cxn ang="0">
                    <a:pos x="249" y="10"/>
                  </a:cxn>
                </a:cxnLst>
                <a:rect l="0" t="0" r="r" b="b"/>
                <a:pathLst>
                  <a:path w="249" h="248">
                    <a:moveTo>
                      <a:pt x="249" y="10"/>
                    </a:moveTo>
                    <a:lnTo>
                      <a:pt x="247" y="41"/>
                    </a:lnTo>
                    <a:lnTo>
                      <a:pt x="247" y="74"/>
                    </a:lnTo>
                    <a:lnTo>
                      <a:pt x="244" y="106"/>
                    </a:lnTo>
                    <a:lnTo>
                      <a:pt x="240" y="140"/>
                    </a:lnTo>
                    <a:lnTo>
                      <a:pt x="232" y="168"/>
                    </a:lnTo>
                    <a:lnTo>
                      <a:pt x="222" y="196"/>
                    </a:lnTo>
                    <a:lnTo>
                      <a:pt x="206" y="219"/>
                    </a:lnTo>
                    <a:lnTo>
                      <a:pt x="187" y="238"/>
                    </a:lnTo>
                    <a:lnTo>
                      <a:pt x="166" y="244"/>
                    </a:lnTo>
                    <a:lnTo>
                      <a:pt x="146" y="248"/>
                    </a:lnTo>
                    <a:lnTo>
                      <a:pt x="125" y="248"/>
                    </a:lnTo>
                    <a:lnTo>
                      <a:pt x="107" y="247"/>
                    </a:lnTo>
                    <a:lnTo>
                      <a:pt x="88" y="238"/>
                    </a:lnTo>
                    <a:lnTo>
                      <a:pt x="73" y="227"/>
                    </a:lnTo>
                    <a:lnTo>
                      <a:pt x="60" y="209"/>
                    </a:lnTo>
                    <a:lnTo>
                      <a:pt x="52" y="186"/>
                    </a:lnTo>
                    <a:lnTo>
                      <a:pt x="0" y="52"/>
                    </a:lnTo>
                    <a:lnTo>
                      <a:pt x="29" y="41"/>
                    </a:lnTo>
                    <a:lnTo>
                      <a:pt x="62" y="31"/>
                    </a:lnTo>
                    <a:lnTo>
                      <a:pt x="91" y="20"/>
                    </a:lnTo>
                    <a:lnTo>
                      <a:pt x="123" y="12"/>
                    </a:lnTo>
                    <a:lnTo>
                      <a:pt x="154" y="3"/>
                    </a:lnTo>
                    <a:lnTo>
                      <a:pt x="185" y="0"/>
                    </a:lnTo>
                    <a:lnTo>
                      <a:pt x="216" y="0"/>
                    </a:lnTo>
                    <a:lnTo>
                      <a:pt x="249" y="10"/>
                    </a:lnTo>
                    <a:close/>
                  </a:path>
                </a:pathLst>
              </a:custGeom>
              <a:solidFill>
                <a:srgbClr val="FF4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1078728" y="5849259"/>
            <a:ext cx="2717630" cy="827317"/>
            <a:chOff x="5592671" y="4252688"/>
            <a:chExt cx="2717630" cy="827317"/>
          </a:xfrm>
        </p:grpSpPr>
        <p:grpSp>
          <p:nvGrpSpPr>
            <p:cNvPr id="64" name="Group 401"/>
            <p:cNvGrpSpPr>
              <a:grpSpLocks noChangeAspect="1"/>
            </p:cNvGrpSpPr>
            <p:nvPr/>
          </p:nvGrpSpPr>
          <p:grpSpPr bwMode="auto">
            <a:xfrm>
              <a:off x="5592671" y="4252688"/>
              <a:ext cx="663517" cy="769257"/>
              <a:chOff x="1066" y="73"/>
              <a:chExt cx="3284" cy="3948"/>
            </a:xfrm>
          </p:grpSpPr>
          <p:sp>
            <p:nvSpPr>
              <p:cNvPr id="69" name="AutoShape 402"/>
              <p:cNvSpPr>
                <a:spLocks noChangeAspect="1" noChangeArrowheads="1" noTextEdit="1"/>
              </p:cNvSpPr>
              <p:nvPr/>
            </p:nvSpPr>
            <p:spPr bwMode="auto">
              <a:xfrm>
                <a:off x="1066" y="210"/>
                <a:ext cx="3098" cy="3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Freeform 403"/>
              <p:cNvSpPr>
                <a:spLocks noChangeAspect="1"/>
              </p:cNvSpPr>
              <p:nvPr/>
            </p:nvSpPr>
            <p:spPr bwMode="auto">
              <a:xfrm>
                <a:off x="1101" y="241"/>
                <a:ext cx="3001" cy="3733"/>
              </a:xfrm>
              <a:custGeom>
                <a:avLst/>
                <a:gdLst/>
                <a:ahLst/>
                <a:cxnLst>
                  <a:cxn ang="0">
                    <a:pos x="2234" y="229"/>
                  </a:cxn>
                  <a:cxn ang="0">
                    <a:pos x="2391" y="389"/>
                  </a:cxn>
                  <a:cxn ang="0">
                    <a:pos x="2538" y="583"/>
                  </a:cxn>
                  <a:cxn ang="0">
                    <a:pos x="2567" y="565"/>
                  </a:cxn>
                  <a:cxn ang="0">
                    <a:pos x="2593" y="543"/>
                  </a:cxn>
                  <a:cxn ang="0">
                    <a:pos x="2617" y="563"/>
                  </a:cxn>
                  <a:cxn ang="0">
                    <a:pos x="2589" y="611"/>
                  </a:cxn>
                  <a:cxn ang="0">
                    <a:pos x="2568" y="660"/>
                  </a:cxn>
                  <a:cxn ang="0">
                    <a:pos x="2635" y="669"/>
                  </a:cxn>
                  <a:cxn ang="0">
                    <a:pos x="2734" y="657"/>
                  </a:cxn>
                  <a:cxn ang="0">
                    <a:pos x="2819" y="691"/>
                  </a:cxn>
                  <a:cxn ang="0">
                    <a:pos x="2789" y="724"/>
                  </a:cxn>
                  <a:cxn ang="0">
                    <a:pos x="2746" y="745"/>
                  </a:cxn>
                  <a:cxn ang="0">
                    <a:pos x="2728" y="773"/>
                  </a:cxn>
                  <a:cxn ang="0">
                    <a:pos x="2751" y="781"/>
                  </a:cxn>
                  <a:cxn ang="0">
                    <a:pos x="2852" y="896"/>
                  </a:cxn>
                  <a:cxn ang="0">
                    <a:pos x="2991" y="1317"/>
                  </a:cxn>
                  <a:cxn ang="0">
                    <a:pos x="2976" y="1773"/>
                  </a:cxn>
                  <a:cxn ang="0">
                    <a:pos x="2914" y="2008"/>
                  </a:cxn>
                  <a:cxn ang="0">
                    <a:pos x="2852" y="2132"/>
                  </a:cxn>
                  <a:cxn ang="0">
                    <a:pos x="2819" y="2268"/>
                  </a:cxn>
                  <a:cxn ang="0">
                    <a:pos x="2773" y="2396"/>
                  </a:cxn>
                  <a:cxn ang="0">
                    <a:pos x="2712" y="2515"/>
                  </a:cxn>
                  <a:cxn ang="0">
                    <a:pos x="2651" y="2634"/>
                  </a:cxn>
                  <a:cxn ang="0">
                    <a:pos x="2614" y="2771"/>
                  </a:cxn>
                  <a:cxn ang="0">
                    <a:pos x="2558" y="2898"/>
                  </a:cxn>
                  <a:cxn ang="0">
                    <a:pos x="2445" y="3061"/>
                  </a:cxn>
                  <a:cxn ang="0">
                    <a:pos x="2262" y="3164"/>
                  </a:cxn>
                  <a:cxn ang="0">
                    <a:pos x="2059" y="3194"/>
                  </a:cxn>
                  <a:cxn ang="0">
                    <a:pos x="1988" y="3274"/>
                  </a:cxn>
                  <a:cxn ang="0">
                    <a:pos x="1925" y="3365"/>
                  </a:cxn>
                  <a:cxn ang="0">
                    <a:pos x="1842" y="3477"/>
                  </a:cxn>
                  <a:cxn ang="0">
                    <a:pos x="1697" y="3629"/>
                  </a:cxn>
                  <a:cxn ang="0">
                    <a:pos x="1526" y="3751"/>
                  </a:cxn>
                  <a:cxn ang="0">
                    <a:pos x="1240" y="3725"/>
                  </a:cxn>
                  <a:cxn ang="0">
                    <a:pos x="976" y="3491"/>
                  </a:cxn>
                  <a:cxn ang="0">
                    <a:pos x="791" y="3172"/>
                  </a:cxn>
                  <a:cxn ang="0">
                    <a:pos x="724" y="3220"/>
                  </a:cxn>
                  <a:cxn ang="0">
                    <a:pos x="653" y="3248"/>
                  </a:cxn>
                  <a:cxn ang="0">
                    <a:pos x="588" y="3248"/>
                  </a:cxn>
                  <a:cxn ang="0">
                    <a:pos x="542" y="3242"/>
                  </a:cxn>
                  <a:cxn ang="0">
                    <a:pos x="508" y="3212"/>
                  </a:cxn>
                  <a:cxn ang="0">
                    <a:pos x="410" y="3172"/>
                  </a:cxn>
                  <a:cxn ang="0">
                    <a:pos x="282" y="3100"/>
                  </a:cxn>
                  <a:cxn ang="0">
                    <a:pos x="184" y="2985"/>
                  </a:cxn>
                  <a:cxn ang="0">
                    <a:pos x="124" y="2836"/>
                  </a:cxn>
                  <a:cxn ang="0">
                    <a:pos x="113" y="2677"/>
                  </a:cxn>
                  <a:cxn ang="0">
                    <a:pos x="111" y="2512"/>
                  </a:cxn>
                  <a:cxn ang="0">
                    <a:pos x="23" y="2294"/>
                  </a:cxn>
                  <a:cxn ang="0">
                    <a:pos x="3" y="2053"/>
                  </a:cxn>
                  <a:cxn ang="0">
                    <a:pos x="45" y="1905"/>
                  </a:cxn>
                  <a:cxn ang="0">
                    <a:pos x="40" y="1801"/>
                  </a:cxn>
                  <a:cxn ang="0">
                    <a:pos x="11" y="1697"/>
                  </a:cxn>
                  <a:cxn ang="0">
                    <a:pos x="20" y="1392"/>
                  </a:cxn>
                  <a:cxn ang="0">
                    <a:pos x="107" y="1115"/>
                  </a:cxn>
                  <a:cxn ang="0">
                    <a:pos x="245" y="893"/>
                  </a:cxn>
                  <a:cxn ang="0">
                    <a:pos x="347" y="703"/>
                  </a:cxn>
                  <a:cxn ang="0">
                    <a:pos x="471" y="527"/>
                  </a:cxn>
                  <a:cxn ang="0">
                    <a:pos x="685" y="296"/>
                  </a:cxn>
                  <a:cxn ang="0">
                    <a:pos x="989" y="101"/>
                  </a:cxn>
                  <a:cxn ang="0">
                    <a:pos x="1332" y="4"/>
                  </a:cxn>
                  <a:cxn ang="0">
                    <a:pos x="1634" y="7"/>
                  </a:cxn>
                  <a:cxn ang="0">
                    <a:pos x="1921" y="65"/>
                  </a:cxn>
                </a:cxnLst>
                <a:rect l="0" t="0" r="r" b="b"/>
                <a:pathLst>
                  <a:path w="3001" h="3780">
                    <a:moveTo>
                      <a:pt x="2098" y="148"/>
                    </a:moveTo>
                    <a:lnTo>
                      <a:pt x="2170" y="185"/>
                    </a:lnTo>
                    <a:lnTo>
                      <a:pt x="2234" y="229"/>
                    </a:lnTo>
                    <a:lnTo>
                      <a:pt x="2290" y="278"/>
                    </a:lnTo>
                    <a:lnTo>
                      <a:pt x="2343" y="332"/>
                    </a:lnTo>
                    <a:lnTo>
                      <a:pt x="2391" y="389"/>
                    </a:lnTo>
                    <a:lnTo>
                      <a:pt x="2439" y="451"/>
                    </a:lnTo>
                    <a:lnTo>
                      <a:pt x="2487" y="515"/>
                    </a:lnTo>
                    <a:lnTo>
                      <a:pt x="2538" y="583"/>
                    </a:lnTo>
                    <a:lnTo>
                      <a:pt x="2549" y="579"/>
                    </a:lnTo>
                    <a:lnTo>
                      <a:pt x="2559" y="574"/>
                    </a:lnTo>
                    <a:lnTo>
                      <a:pt x="2567" y="565"/>
                    </a:lnTo>
                    <a:lnTo>
                      <a:pt x="2576" y="556"/>
                    </a:lnTo>
                    <a:lnTo>
                      <a:pt x="2584" y="547"/>
                    </a:lnTo>
                    <a:lnTo>
                      <a:pt x="2593" y="543"/>
                    </a:lnTo>
                    <a:lnTo>
                      <a:pt x="2605" y="542"/>
                    </a:lnTo>
                    <a:lnTo>
                      <a:pt x="2619" y="547"/>
                    </a:lnTo>
                    <a:lnTo>
                      <a:pt x="2617" y="563"/>
                    </a:lnTo>
                    <a:lnTo>
                      <a:pt x="2611" y="579"/>
                    </a:lnTo>
                    <a:lnTo>
                      <a:pt x="2600" y="595"/>
                    </a:lnTo>
                    <a:lnTo>
                      <a:pt x="2589" y="611"/>
                    </a:lnTo>
                    <a:lnTo>
                      <a:pt x="2578" y="627"/>
                    </a:lnTo>
                    <a:lnTo>
                      <a:pt x="2571" y="643"/>
                    </a:lnTo>
                    <a:lnTo>
                      <a:pt x="2568" y="660"/>
                    </a:lnTo>
                    <a:lnTo>
                      <a:pt x="2572" y="677"/>
                    </a:lnTo>
                    <a:lnTo>
                      <a:pt x="2602" y="674"/>
                    </a:lnTo>
                    <a:lnTo>
                      <a:pt x="2635" y="669"/>
                    </a:lnTo>
                    <a:lnTo>
                      <a:pt x="2669" y="663"/>
                    </a:lnTo>
                    <a:lnTo>
                      <a:pt x="2703" y="659"/>
                    </a:lnTo>
                    <a:lnTo>
                      <a:pt x="2734" y="657"/>
                    </a:lnTo>
                    <a:lnTo>
                      <a:pt x="2765" y="660"/>
                    </a:lnTo>
                    <a:lnTo>
                      <a:pt x="2794" y="670"/>
                    </a:lnTo>
                    <a:lnTo>
                      <a:pt x="2819" y="691"/>
                    </a:lnTo>
                    <a:lnTo>
                      <a:pt x="2811" y="704"/>
                    </a:lnTo>
                    <a:lnTo>
                      <a:pt x="2802" y="715"/>
                    </a:lnTo>
                    <a:lnTo>
                      <a:pt x="2789" y="724"/>
                    </a:lnTo>
                    <a:lnTo>
                      <a:pt x="2776" y="732"/>
                    </a:lnTo>
                    <a:lnTo>
                      <a:pt x="2761" y="738"/>
                    </a:lnTo>
                    <a:lnTo>
                      <a:pt x="2746" y="745"/>
                    </a:lnTo>
                    <a:lnTo>
                      <a:pt x="2731" y="753"/>
                    </a:lnTo>
                    <a:lnTo>
                      <a:pt x="2719" y="764"/>
                    </a:lnTo>
                    <a:lnTo>
                      <a:pt x="2728" y="773"/>
                    </a:lnTo>
                    <a:lnTo>
                      <a:pt x="2739" y="779"/>
                    </a:lnTo>
                    <a:lnTo>
                      <a:pt x="2745" y="780"/>
                    </a:lnTo>
                    <a:lnTo>
                      <a:pt x="2751" y="781"/>
                    </a:lnTo>
                    <a:lnTo>
                      <a:pt x="2758" y="780"/>
                    </a:lnTo>
                    <a:lnTo>
                      <a:pt x="2766" y="779"/>
                    </a:lnTo>
                    <a:lnTo>
                      <a:pt x="2852" y="896"/>
                    </a:lnTo>
                    <a:lnTo>
                      <a:pt x="2917" y="1027"/>
                    </a:lnTo>
                    <a:lnTo>
                      <a:pt x="2962" y="1167"/>
                    </a:lnTo>
                    <a:lnTo>
                      <a:pt x="2991" y="1317"/>
                    </a:lnTo>
                    <a:lnTo>
                      <a:pt x="3001" y="1467"/>
                    </a:lnTo>
                    <a:lnTo>
                      <a:pt x="2996" y="1621"/>
                    </a:lnTo>
                    <a:lnTo>
                      <a:pt x="2976" y="1773"/>
                    </a:lnTo>
                    <a:lnTo>
                      <a:pt x="2946" y="1922"/>
                    </a:lnTo>
                    <a:lnTo>
                      <a:pt x="2931" y="1965"/>
                    </a:lnTo>
                    <a:lnTo>
                      <a:pt x="2914" y="2008"/>
                    </a:lnTo>
                    <a:lnTo>
                      <a:pt x="2893" y="2049"/>
                    </a:lnTo>
                    <a:lnTo>
                      <a:pt x="2872" y="2091"/>
                    </a:lnTo>
                    <a:lnTo>
                      <a:pt x="2852" y="2132"/>
                    </a:lnTo>
                    <a:lnTo>
                      <a:pt x="2834" y="2175"/>
                    </a:lnTo>
                    <a:lnTo>
                      <a:pt x="2823" y="2219"/>
                    </a:lnTo>
                    <a:lnTo>
                      <a:pt x="2819" y="2268"/>
                    </a:lnTo>
                    <a:lnTo>
                      <a:pt x="2805" y="2310"/>
                    </a:lnTo>
                    <a:lnTo>
                      <a:pt x="2790" y="2354"/>
                    </a:lnTo>
                    <a:lnTo>
                      <a:pt x="2773" y="2396"/>
                    </a:lnTo>
                    <a:lnTo>
                      <a:pt x="2756" y="2438"/>
                    </a:lnTo>
                    <a:lnTo>
                      <a:pt x="2734" y="2476"/>
                    </a:lnTo>
                    <a:lnTo>
                      <a:pt x="2712" y="2515"/>
                    </a:lnTo>
                    <a:lnTo>
                      <a:pt x="2686" y="2552"/>
                    </a:lnTo>
                    <a:lnTo>
                      <a:pt x="2659" y="2586"/>
                    </a:lnTo>
                    <a:lnTo>
                      <a:pt x="2651" y="2634"/>
                    </a:lnTo>
                    <a:lnTo>
                      <a:pt x="2641" y="2680"/>
                    </a:lnTo>
                    <a:lnTo>
                      <a:pt x="2628" y="2726"/>
                    </a:lnTo>
                    <a:lnTo>
                      <a:pt x="2614" y="2771"/>
                    </a:lnTo>
                    <a:lnTo>
                      <a:pt x="2595" y="2814"/>
                    </a:lnTo>
                    <a:lnTo>
                      <a:pt x="2577" y="2857"/>
                    </a:lnTo>
                    <a:lnTo>
                      <a:pt x="2558" y="2898"/>
                    </a:lnTo>
                    <a:lnTo>
                      <a:pt x="2538" y="2940"/>
                    </a:lnTo>
                    <a:lnTo>
                      <a:pt x="2495" y="3007"/>
                    </a:lnTo>
                    <a:lnTo>
                      <a:pt x="2445" y="3061"/>
                    </a:lnTo>
                    <a:lnTo>
                      <a:pt x="2388" y="3106"/>
                    </a:lnTo>
                    <a:lnTo>
                      <a:pt x="2328" y="3140"/>
                    </a:lnTo>
                    <a:lnTo>
                      <a:pt x="2262" y="3164"/>
                    </a:lnTo>
                    <a:lnTo>
                      <a:pt x="2194" y="3182"/>
                    </a:lnTo>
                    <a:lnTo>
                      <a:pt x="2126" y="3191"/>
                    </a:lnTo>
                    <a:lnTo>
                      <a:pt x="2059" y="3194"/>
                    </a:lnTo>
                    <a:lnTo>
                      <a:pt x="2033" y="3218"/>
                    </a:lnTo>
                    <a:lnTo>
                      <a:pt x="2011" y="3245"/>
                    </a:lnTo>
                    <a:lnTo>
                      <a:pt x="1988" y="3274"/>
                    </a:lnTo>
                    <a:lnTo>
                      <a:pt x="1967" y="3304"/>
                    </a:lnTo>
                    <a:lnTo>
                      <a:pt x="1945" y="3334"/>
                    </a:lnTo>
                    <a:lnTo>
                      <a:pt x="1925" y="3365"/>
                    </a:lnTo>
                    <a:lnTo>
                      <a:pt x="1904" y="3395"/>
                    </a:lnTo>
                    <a:lnTo>
                      <a:pt x="1885" y="3426"/>
                    </a:lnTo>
                    <a:lnTo>
                      <a:pt x="1842" y="3477"/>
                    </a:lnTo>
                    <a:lnTo>
                      <a:pt x="1797" y="3529"/>
                    </a:lnTo>
                    <a:lnTo>
                      <a:pt x="1748" y="3580"/>
                    </a:lnTo>
                    <a:lnTo>
                      <a:pt x="1697" y="3629"/>
                    </a:lnTo>
                    <a:lnTo>
                      <a:pt x="1642" y="3674"/>
                    </a:lnTo>
                    <a:lnTo>
                      <a:pt x="1585" y="3716"/>
                    </a:lnTo>
                    <a:lnTo>
                      <a:pt x="1526" y="3751"/>
                    </a:lnTo>
                    <a:lnTo>
                      <a:pt x="1464" y="3780"/>
                    </a:lnTo>
                    <a:lnTo>
                      <a:pt x="1346" y="3766"/>
                    </a:lnTo>
                    <a:lnTo>
                      <a:pt x="1240" y="3725"/>
                    </a:lnTo>
                    <a:lnTo>
                      <a:pt x="1142" y="3663"/>
                    </a:lnTo>
                    <a:lnTo>
                      <a:pt x="1055" y="3584"/>
                    </a:lnTo>
                    <a:lnTo>
                      <a:pt x="976" y="3491"/>
                    </a:lnTo>
                    <a:lnTo>
                      <a:pt x="906" y="3389"/>
                    </a:lnTo>
                    <a:lnTo>
                      <a:pt x="844" y="3281"/>
                    </a:lnTo>
                    <a:lnTo>
                      <a:pt x="791" y="3172"/>
                    </a:lnTo>
                    <a:lnTo>
                      <a:pt x="769" y="3190"/>
                    </a:lnTo>
                    <a:lnTo>
                      <a:pt x="748" y="3206"/>
                    </a:lnTo>
                    <a:lnTo>
                      <a:pt x="724" y="3220"/>
                    </a:lnTo>
                    <a:lnTo>
                      <a:pt x="702" y="3233"/>
                    </a:lnTo>
                    <a:lnTo>
                      <a:pt x="677" y="3242"/>
                    </a:lnTo>
                    <a:lnTo>
                      <a:pt x="653" y="3248"/>
                    </a:lnTo>
                    <a:lnTo>
                      <a:pt x="628" y="3252"/>
                    </a:lnTo>
                    <a:lnTo>
                      <a:pt x="604" y="3252"/>
                    </a:lnTo>
                    <a:lnTo>
                      <a:pt x="588" y="3248"/>
                    </a:lnTo>
                    <a:lnTo>
                      <a:pt x="571" y="3247"/>
                    </a:lnTo>
                    <a:lnTo>
                      <a:pt x="556" y="3245"/>
                    </a:lnTo>
                    <a:lnTo>
                      <a:pt x="542" y="3242"/>
                    </a:lnTo>
                    <a:lnTo>
                      <a:pt x="527" y="3235"/>
                    </a:lnTo>
                    <a:lnTo>
                      <a:pt x="516" y="3226"/>
                    </a:lnTo>
                    <a:lnTo>
                      <a:pt x="508" y="3212"/>
                    </a:lnTo>
                    <a:lnTo>
                      <a:pt x="504" y="3194"/>
                    </a:lnTo>
                    <a:lnTo>
                      <a:pt x="456" y="3185"/>
                    </a:lnTo>
                    <a:lnTo>
                      <a:pt x="410" y="3172"/>
                    </a:lnTo>
                    <a:lnTo>
                      <a:pt x="365" y="3153"/>
                    </a:lnTo>
                    <a:lnTo>
                      <a:pt x="323" y="3130"/>
                    </a:lnTo>
                    <a:lnTo>
                      <a:pt x="282" y="3100"/>
                    </a:lnTo>
                    <a:lnTo>
                      <a:pt x="246" y="3067"/>
                    </a:lnTo>
                    <a:lnTo>
                      <a:pt x="213" y="3027"/>
                    </a:lnTo>
                    <a:lnTo>
                      <a:pt x="184" y="2985"/>
                    </a:lnTo>
                    <a:lnTo>
                      <a:pt x="161" y="2938"/>
                    </a:lnTo>
                    <a:lnTo>
                      <a:pt x="142" y="2888"/>
                    </a:lnTo>
                    <a:lnTo>
                      <a:pt x="124" y="2836"/>
                    </a:lnTo>
                    <a:lnTo>
                      <a:pt x="114" y="2784"/>
                    </a:lnTo>
                    <a:lnTo>
                      <a:pt x="109" y="2730"/>
                    </a:lnTo>
                    <a:lnTo>
                      <a:pt x="113" y="2677"/>
                    </a:lnTo>
                    <a:lnTo>
                      <a:pt x="125" y="2626"/>
                    </a:lnTo>
                    <a:lnTo>
                      <a:pt x="151" y="2579"/>
                    </a:lnTo>
                    <a:lnTo>
                      <a:pt x="111" y="2512"/>
                    </a:lnTo>
                    <a:lnTo>
                      <a:pt x="76" y="2442"/>
                    </a:lnTo>
                    <a:lnTo>
                      <a:pt x="47" y="2369"/>
                    </a:lnTo>
                    <a:lnTo>
                      <a:pt x="23" y="2294"/>
                    </a:lnTo>
                    <a:lnTo>
                      <a:pt x="7" y="2215"/>
                    </a:lnTo>
                    <a:lnTo>
                      <a:pt x="0" y="2135"/>
                    </a:lnTo>
                    <a:lnTo>
                      <a:pt x="3" y="2053"/>
                    </a:lnTo>
                    <a:lnTo>
                      <a:pt x="17" y="1971"/>
                    </a:lnTo>
                    <a:lnTo>
                      <a:pt x="34" y="1938"/>
                    </a:lnTo>
                    <a:lnTo>
                      <a:pt x="45" y="1905"/>
                    </a:lnTo>
                    <a:lnTo>
                      <a:pt x="48" y="1871"/>
                    </a:lnTo>
                    <a:lnTo>
                      <a:pt x="46" y="1836"/>
                    </a:lnTo>
                    <a:lnTo>
                      <a:pt x="40" y="1801"/>
                    </a:lnTo>
                    <a:lnTo>
                      <a:pt x="31" y="1767"/>
                    </a:lnTo>
                    <a:lnTo>
                      <a:pt x="20" y="1731"/>
                    </a:lnTo>
                    <a:lnTo>
                      <a:pt x="11" y="1697"/>
                    </a:lnTo>
                    <a:lnTo>
                      <a:pt x="8" y="1595"/>
                    </a:lnTo>
                    <a:lnTo>
                      <a:pt x="11" y="1493"/>
                    </a:lnTo>
                    <a:lnTo>
                      <a:pt x="20" y="1392"/>
                    </a:lnTo>
                    <a:lnTo>
                      <a:pt x="40" y="1296"/>
                    </a:lnTo>
                    <a:lnTo>
                      <a:pt x="67" y="1202"/>
                    </a:lnTo>
                    <a:lnTo>
                      <a:pt x="107" y="1115"/>
                    </a:lnTo>
                    <a:lnTo>
                      <a:pt x="158" y="1036"/>
                    </a:lnTo>
                    <a:lnTo>
                      <a:pt x="224" y="966"/>
                    </a:lnTo>
                    <a:lnTo>
                      <a:pt x="245" y="893"/>
                    </a:lnTo>
                    <a:lnTo>
                      <a:pt x="273" y="826"/>
                    </a:lnTo>
                    <a:lnTo>
                      <a:pt x="308" y="763"/>
                    </a:lnTo>
                    <a:lnTo>
                      <a:pt x="347" y="703"/>
                    </a:lnTo>
                    <a:lnTo>
                      <a:pt x="388" y="645"/>
                    </a:lnTo>
                    <a:lnTo>
                      <a:pt x="430" y="587"/>
                    </a:lnTo>
                    <a:lnTo>
                      <a:pt x="471" y="527"/>
                    </a:lnTo>
                    <a:lnTo>
                      <a:pt x="511" y="467"/>
                    </a:lnTo>
                    <a:lnTo>
                      <a:pt x="594" y="378"/>
                    </a:lnTo>
                    <a:lnTo>
                      <a:pt x="685" y="296"/>
                    </a:lnTo>
                    <a:lnTo>
                      <a:pt x="781" y="220"/>
                    </a:lnTo>
                    <a:lnTo>
                      <a:pt x="883" y="156"/>
                    </a:lnTo>
                    <a:lnTo>
                      <a:pt x="989" y="101"/>
                    </a:lnTo>
                    <a:lnTo>
                      <a:pt x="1100" y="56"/>
                    </a:lnTo>
                    <a:lnTo>
                      <a:pt x="1214" y="23"/>
                    </a:lnTo>
                    <a:lnTo>
                      <a:pt x="1332" y="4"/>
                    </a:lnTo>
                    <a:lnTo>
                      <a:pt x="1433" y="0"/>
                    </a:lnTo>
                    <a:lnTo>
                      <a:pt x="1535" y="1"/>
                    </a:lnTo>
                    <a:lnTo>
                      <a:pt x="1634" y="7"/>
                    </a:lnTo>
                    <a:lnTo>
                      <a:pt x="1732" y="19"/>
                    </a:lnTo>
                    <a:lnTo>
                      <a:pt x="1827" y="38"/>
                    </a:lnTo>
                    <a:lnTo>
                      <a:pt x="1921" y="65"/>
                    </a:lnTo>
                    <a:lnTo>
                      <a:pt x="2011" y="102"/>
                    </a:lnTo>
                    <a:lnTo>
                      <a:pt x="2098" y="1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Freeform 404"/>
              <p:cNvSpPr>
                <a:spLocks noChangeAspect="1"/>
              </p:cNvSpPr>
              <p:nvPr/>
            </p:nvSpPr>
            <p:spPr bwMode="auto">
              <a:xfrm>
                <a:off x="1149" y="289"/>
                <a:ext cx="2898" cy="3069"/>
              </a:xfrm>
              <a:custGeom>
                <a:avLst/>
                <a:gdLst/>
                <a:ahLst/>
                <a:cxnLst>
                  <a:cxn ang="0">
                    <a:pos x="2473" y="612"/>
                  </a:cxn>
                  <a:cxn ang="0">
                    <a:pos x="2565" y="662"/>
                  </a:cxn>
                  <a:cxn ang="0">
                    <a:pos x="2677" y="660"/>
                  </a:cxn>
                  <a:cxn ang="0">
                    <a:pos x="2589" y="703"/>
                  </a:cxn>
                  <a:cxn ang="0">
                    <a:pos x="2667" y="769"/>
                  </a:cxn>
                  <a:cxn ang="0">
                    <a:pos x="2713" y="826"/>
                  </a:cxn>
                  <a:cxn ang="0">
                    <a:pos x="2744" y="886"/>
                  </a:cxn>
                  <a:cxn ang="0">
                    <a:pos x="2866" y="1169"/>
                  </a:cxn>
                  <a:cxn ang="0">
                    <a:pos x="2863" y="1814"/>
                  </a:cxn>
                  <a:cxn ang="0">
                    <a:pos x="2667" y="2228"/>
                  </a:cxn>
                  <a:cxn ang="0">
                    <a:pos x="2564" y="2356"/>
                  </a:cxn>
                  <a:cxn ang="0">
                    <a:pos x="2701" y="2248"/>
                  </a:cxn>
                  <a:cxn ang="0">
                    <a:pos x="2565" y="2527"/>
                  </a:cxn>
                  <a:cxn ang="0">
                    <a:pos x="2477" y="2667"/>
                  </a:cxn>
                  <a:cxn ang="0">
                    <a:pos x="2528" y="2683"/>
                  </a:cxn>
                  <a:cxn ang="0">
                    <a:pos x="2312" y="3031"/>
                  </a:cxn>
                  <a:cxn ang="0">
                    <a:pos x="2111" y="3105"/>
                  </a:cxn>
                  <a:cxn ang="0">
                    <a:pos x="2136" y="2959"/>
                  </a:cxn>
                  <a:cxn ang="0">
                    <a:pos x="2203" y="2980"/>
                  </a:cxn>
                  <a:cxn ang="0">
                    <a:pos x="2307" y="2504"/>
                  </a:cxn>
                  <a:cxn ang="0">
                    <a:pos x="2282" y="2119"/>
                  </a:cxn>
                  <a:cxn ang="0">
                    <a:pos x="2322" y="1981"/>
                  </a:cxn>
                  <a:cxn ang="0">
                    <a:pos x="2350" y="2220"/>
                  </a:cxn>
                  <a:cxn ang="0">
                    <a:pos x="2363" y="2041"/>
                  </a:cxn>
                  <a:cxn ang="0">
                    <a:pos x="2356" y="1855"/>
                  </a:cxn>
                  <a:cxn ang="0">
                    <a:pos x="2378" y="1714"/>
                  </a:cxn>
                  <a:cxn ang="0">
                    <a:pos x="2358" y="1663"/>
                  </a:cxn>
                  <a:cxn ang="0">
                    <a:pos x="2375" y="1038"/>
                  </a:cxn>
                  <a:cxn ang="0">
                    <a:pos x="2265" y="1143"/>
                  </a:cxn>
                  <a:cxn ang="0">
                    <a:pos x="1995" y="1412"/>
                  </a:cxn>
                  <a:cxn ang="0">
                    <a:pos x="1384" y="1565"/>
                  </a:cxn>
                  <a:cxn ang="0">
                    <a:pos x="1558" y="1394"/>
                  </a:cxn>
                  <a:cxn ang="0">
                    <a:pos x="1516" y="1384"/>
                  </a:cxn>
                  <a:cxn ang="0">
                    <a:pos x="977" y="1497"/>
                  </a:cxn>
                  <a:cxn ang="0">
                    <a:pos x="764" y="1414"/>
                  </a:cxn>
                  <a:cxn ang="0">
                    <a:pos x="680" y="1415"/>
                  </a:cxn>
                  <a:cxn ang="0">
                    <a:pos x="682" y="1568"/>
                  </a:cxn>
                  <a:cxn ang="0">
                    <a:pos x="616" y="1829"/>
                  </a:cxn>
                  <a:cxn ang="0">
                    <a:pos x="576" y="1850"/>
                  </a:cxn>
                  <a:cxn ang="0">
                    <a:pos x="485" y="2054"/>
                  </a:cxn>
                  <a:cxn ang="0">
                    <a:pos x="406" y="2184"/>
                  </a:cxn>
                  <a:cxn ang="0">
                    <a:pos x="569" y="1989"/>
                  </a:cxn>
                  <a:cxn ang="0">
                    <a:pos x="530" y="2270"/>
                  </a:cxn>
                  <a:cxn ang="0">
                    <a:pos x="372" y="2465"/>
                  </a:cxn>
                  <a:cxn ang="0">
                    <a:pos x="203" y="2558"/>
                  </a:cxn>
                  <a:cxn ang="0">
                    <a:pos x="3" y="2119"/>
                  </a:cxn>
                  <a:cxn ang="0">
                    <a:pos x="15" y="1949"/>
                  </a:cxn>
                  <a:cxn ang="0">
                    <a:pos x="110" y="2005"/>
                  </a:cxn>
                  <a:cxn ang="0">
                    <a:pos x="186" y="2028"/>
                  </a:cxn>
                  <a:cxn ang="0">
                    <a:pos x="77" y="1827"/>
                  </a:cxn>
                  <a:cxn ang="0">
                    <a:pos x="2" y="1537"/>
                  </a:cxn>
                  <a:cxn ang="0">
                    <a:pos x="45" y="1213"/>
                  </a:cxn>
                  <a:cxn ang="0">
                    <a:pos x="196" y="983"/>
                  </a:cxn>
                  <a:cxn ang="0">
                    <a:pos x="738" y="227"/>
                  </a:cxn>
                  <a:cxn ang="0">
                    <a:pos x="1512" y="0"/>
                  </a:cxn>
                  <a:cxn ang="0">
                    <a:pos x="2133" y="199"/>
                  </a:cxn>
                  <a:cxn ang="0">
                    <a:pos x="2424" y="549"/>
                  </a:cxn>
                </a:cxnLst>
                <a:rect l="0" t="0" r="r" b="b"/>
                <a:pathLst>
                  <a:path w="2898" h="3108">
                    <a:moveTo>
                      <a:pt x="2424" y="549"/>
                    </a:moveTo>
                    <a:lnTo>
                      <a:pt x="2446" y="556"/>
                    </a:lnTo>
                    <a:lnTo>
                      <a:pt x="2460" y="567"/>
                    </a:lnTo>
                    <a:lnTo>
                      <a:pt x="2467" y="579"/>
                    </a:lnTo>
                    <a:lnTo>
                      <a:pt x="2472" y="595"/>
                    </a:lnTo>
                    <a:lnTo>
                      <a:pt x="2473" y="612"/>
                    </a:lnTo>
                    <a:lnTo>
                      <a:pt x="2476" y="630"/>
                    </a:lnTo>
                    <a:lnTo>
                      <a:pt x="2480" y="648"/>
                    </a:lnTo>
                    <a:lnTo>
                      <a:pt x="2490" y="665"/>
                    </a:lnTo>
                    <a:lnTo>
                      <a:pt x="2515" y="667"/>
                    </a:lnTo>
                    <a:lnTo>
                      <a:pt x="2540" y="666"/>
                    </a:lnTo>
                    <a:lnTo>
                      <a:pt x="2565" y="662"/>
                    </a:lnTo>
                    <a:lnTo>
                      <a:pt x="2590" y="658"/>
                    </a:lnTo>
                    <a:lnTo>
                      <a:pt x="2615" y="652"/>
                    </a:lnTo>
                    <a:lnTo>
                      <a:pt x="2640" y="649"/>
                    </a:lnTo>
                    <a:lnTo>
                      <a:pt x="2665" y="646"/>
                    </a:lnTo>
                    <a:lnTo>
                      <a:pt x="2690" y="651"/>
                    </a:lnTo>
                    <a:lnTo>
                      <a:pt x="2677" y="660"/>
                    </a:lnTo>
                    <a:lnTo>
                      <a:pt x="2663" y="667"/>
                    </a:lnTo>
                    <a:lnTo>
                      <a:pt x="2648" y="673"/>
                    </a:lnTo>
                    <a:lnTo>
                      <a:pt x="2633" y="680"/>
                    </a:lnTo>
                    <a:lnTo>
                      <a:pt x="2618" y="686"/>
                    </a:lnTo>
                    <a:lnTo>
                      <a:pt x="2604" y="694"/>
                    </a:lnTo>
                    <a:lnTo>
                      <a:pt x="2589" y="703"/>
                    </a:lnTo>
                    <a:lnTo>
                      <a:pt x="2577" y="716"/>
                    </a:lnTo>
                    <a:lnTo>
                      <a:pt x="2587" y="737"/>
                    </a:lnTo>
                    <a:lnTo>
                      <a:pt x="2604" y="752"/>
                    </a:lnTo>
                    <a:lnTo>
                      <a:pt x="2623" y="759"/>
                    </a:lnTo>
                    <a:lnTo>
                      <a:pt x="2645" y="765"/>
                    </a:lnTo>
                    <a:lnTo>
                      <a:pt x="2667" y="769"/>
                    </a:lnTo>
                    <a:lnTo>
                      <a:pt x="2689" y="777"/>
                    </a:lnTo>
                    <a:lnTo>
                      <a:pt x="2708" y="789"/>
                    </a:lnTo>
                    <a:lnTo>
                      <a:pt x="2724" y="809"/>
                    </a:lnTo>
                    <a:lnTo>
                      <a:pt x="2722" y="816"/>
                    </a:lnTo>
                    <a:lnTo>
                      <a:pt x="2718" y="821"/>
                    </a:lnTo>
                    <a:lnTo>
                      <a:pt x="2713" y="826"/>
                    </a:lnTo>
                    <a:lnTo>
                      <a:pt x="2709" y="831"/>
                    </a:lnTo>
                    <a:lnTo>
                      <a:pt x="2703" y="836"/>
                    </a:lnTo>
                    <a:lnTo>
                      <a:pt x="2701" y="842"/>
                    </a:lnTo>
                    <a:lnTo>
                      <a:pt x="2701" y="849"/>
                    </a:lnTo>
                    <a:lnTo>
                      <a:pt x="2705" y="860"/>
                    </a:lnTo>
                    <a:lnTo>
                      <a:pt x="2744" y="886"/>
                    </a:lnTo>
                    <a:lnTo>
                      <a:pt x="2777" y="921"/>
                    </a:lnTo>
                    <a:lnTo>
                      <a:pt x="2804" y="962"/>
                    </a:lnTo>
                    <a:lnTo>
                      <a:pt x="2825" y="1011"/>
                    </a:lnTo>
                    <a:lnTo>
                      <a:pt x="2841" y="1062"/>
                    </a:lnTo>
                    <a:lnTo>
                      <a:pt x="2856" y="1115"/>
                    </a:lnTo>
                    <a:lnTo>
                      <a:pt x="2866" y="1169"/>
                    </a:lnTo>
                    <a:lnTo>
                      <a:pt x="2877" y="1222"/>
                    </a:lnTo>
                    <a:lnTo>
                      <a:pt x="2890" y="1335"/>
                    </a:lnTo>
                    <a:lnTo>
                      <a:pt x="2898" y="1454"/>
                    </a:lnTo>
                    <a:lnTo>
                      <a:pt x="2896" y="1575"/>
                    </a:lnTo>
                    <a:lnTo>
                      <a:pt x="2885" y="1696"/>
                    </a:lnTo>
                    <a:lnTo>
                      <a:pt x="2863" y="1814"/>
                    </a:lnTo>
                    <a:lnTo>
                      <a:pt x="2830" y="1929"/>
                    </a:lnTo>
                    <a:lnTo>
                      <a:pt x="2783" y="2035"/>
                    </a:lnTo>
                    <a:lnTo>
                      <a:pt x="2724" y="2134"/>
                    </a:lnTo>
                    <a:lnTo>
                      <a:pt x="2710" y="2167"/>
                    </a:lnTo>
                    <a:lnTo>
                      <a:pt x="2690" y="2198"/>
                    </a:lnTo>
                    <a:lnTo>
                      <a:pt x="2667" y="2228"/>
                    </a:lnTo>
                    <a:lnTo>
                      <a:pt x="2640" y="2256"/>
                    </a:lnTo>
                    <a:lnTo>
                      <a:pt x="2612" y="2281"/>
                    </a:lnTo>
                    <a:lnTo>
                      <a:pt x="2584" y="2308"/>
                    </a:lnTo>
                    <a:lnTo>
                      <a:pt x="2559" y="2332"/>
                    </a:lnTo>
                    <a:lnTo>
                      <a:pt x="2537" y="2358"/>
                    </a:lnTo>
                    <a:lnTo>
                      <a:pt x="2564" y="2356"/>
                    </a:lnTo>
                    <a:lnTo>
                      <a:pt x="2590" y="2348"/>
                    </a:lnTo>
                    <a:lnTo>
                      <a:pt x="2615" y="2331"/>
                    </a:lnTo>
                    <a:lnTo>
                      <a:pt x="2639" y="2312"/>
                    </a:lnTo>
                    <a:lnTo>
                      <a:pt x="2661" y="2289"/>
                    </a:lnTo>
                    <a:lnTo>
                      <a:pt x="2682" y="2268"/>
                    </a:lnTo>
                    <a:lnTo>
                      <a:pt x="2701" y="2248"/>
                    </a:lnTo>
                    <a:lnTo>
                      <a:pt x="2718" y="2235"/>
                    </a:lnTo>
                    <a:lnTo>
                      <a:pt x="2702" y="2301"/>
                    </a:lnTo>
                    <a:lnTo>
                      <a:pt x="2677" y="2364"/>
                    </a:lnTo>
                    <a:lnTo>
                      <a:pt x="2644" y="2422"/>
                    </a:lnTo>
                    <a:lnTo>
                      <a:pt x="2607" y="2476"/>
                    </a:lnTo>
                    <a:lnTo>
                      <a:pt x="2565" y="2527"/>
                    </a:lnTo>
                    <a:lnTo>
                      <a:pt x="2522" y="2577"/>
                    </a:lnTo>
                    <a:lnTo>
                      <a:pt x="2478" y="2626"/>
                    </a:lnTo>
                    <a:lnTo>
                      <a:pt x="2437" y="2675"/>
                    </a:lnTo>
                    <a:lnTo>
                      <a:pt x="2451" y="2677"/>
                    </a:lnTo>
                    <a:lnTo>
                      <a:pt x="2464" y="2674"/>
                    </a:lnTo>
                    <a:lnTo>
                      <a:pt x="2477" y="2667"/>
                    </a:lnTo>
                    <a:lnTo>
                      <a:pt x="2490" y="2658"/>
                    </a:lnTo>
                    <a:lnTo>
                      <a:pt x="2503" y="2646"/>
                    </a:lnTo>
                    <a:lnTo>
                      <a:pt x="2516" y="2634"/>
                    </a:lnTo>
                    <a:lnTo>
                      <a:pt x="2529" y="2624"/>
                    </a:lnTo>
                    <a:lnTo>
                      <a:pt x="2544" y="2618"/>
                    </a:lnTo>
                    <a:lnTo>
                      <a:pt x="2528" y="2683"/>
                    </a:lnTo>
                    <a:lnTo>
                      <a:pt x="2506" y="2749"/>
                    </a:lnTo>
                    <a:lnTo>
                      <a:pt x="2478" y="2814"/>
                    </a:lnTo>
                    <a:lnTo>
                      <a:pt x="2445" y="2877"/>
                    </a:lnTo>
                    <a:lnTo>
                      <a:pt x="2406" y="2935"/>
                    </a:lnTo>
                    <a:lnTo>
                      <a:pt x="2362" y="2987"/>
                    </a:lnTo>
                    <a:lnTo>
                      <a:pt x="2312" y="3031"/>
                    </a:lnTo>
                    <a:lnTo>
                      <a:pt x="2258" y="3066"/>
                    </a:lnTo>
                    <a:lnTo>
                      <a:pt x="2227" y="3071"/>
                    </a:lnTo>
                    <a:lnTo>
                      <a:pt x="2197" y="3080"/>
                    </a:lnTo>
                    <a:lnTo>
                      <a:pt x="2168" y="3089"/>
                    </a:lnTo>
                    <a:lnTo>
                      <a:pt x="2140" y="3100"/>
                    </a:lnTo>
                    <a:lnTo>
                      <a:pt x="2111" y="3105"/>
                    </a:lnTo>
                    <a:lnTo>
                      <a:pt x="2082" y="3108"/>
                    </a:lnTo>
                    <a:lnTo>
                      <a:pt x="2052" y="3105"/>
                    </a:lnTo>
                    <a:lnTo>
                      <a:pt x="2024" y="3095"/>
                    </a:lnTo>
                    <a:lnTo>
                      <a:pt x="2117" y="2943"/>
                    </a:lnTo>
                    <a:lnTo>
                      <a:pt x="2126" y="2951"/>
                    </a:lnTo>
                    <a:lnTo>
                      <a:pt x="2136" y="2959"/>
                    </a:lnTo>
                    <a:lnTo>
                      <a:pt x="2146" y="2966"/>
                    </a:lnTo>
                    <a:lnTo>
                      <a:pt x="2158" y="2972"/>
                    </a:lnTo>
                    <a:lnTo>
                      <a:pt x="2168" y="2976"/>
                    </a:lnTo>
                    <a:lnTo>
                      <a:pt x="2179" y="2979"/>
                    </a:lnTo>
                    <a:lnTo>
                      <a:pt x="2191" y="2980"/>
                    </a:lnTo>
                    <a:lnTo>
                      <a:pt x="2203" y="2980"/>
                    </a:lnTo>
                    <a:lnTo>
                      <a:pt x="2281" y="2925"/>
                    </a:lnTo>
                    <a:lnTo>
                      <a:pt x="2326" y="2856"/>
                    </a:lnTo>
                    <a:lnTo>
                      <a:pt x="2343" y="2775"/>
                    </a:lnTo>
                    <a:lnTo>
                      <a:pt x="2342" y="2689"/>
                    </a:lnTo>
                    <a:lnTo>
                      <a:pt x="2327" y="2597"/>
                    </a:lnTo>
                    <a:lnTo>
                      <a:pt x="2307" y="2504"/>
                    </a:lnTo>
                    <a:lnTo>
                      <a:pt x="2287" y="2413"/>
                    </a:lnTo>
                    <a:lnTo>
                      <a:pt x="2277" y="2329"/>
                    </a:lnTo>
                    <a:lnTo>
                      <a:pt x="2273" y="2276"/>
                    </a:lnTo>
                    <a:lnTo>
                      <a:pt x="2273" y="2224"/>
                    </a:lnTo>
                    <a:lnTo>
                      <a:pt x="2276" y="2171"/>
                    </a:lnTo>
                    <a:lnTo>
                      <a:pt x="2282" y="2119"/>
                    </a:lnTo>
                    <a:lnTo>
                      <a:pt x="2288" y="2066"/>
                    </a:lnTo>
                    <a:lnTo>
                      <a:pt x="2297" y="2015"/>
                    </a:lnTo>
                    <a:lnTo>
                      <a:pt x="2307" y="1965"/>
                    </a:lnTo>
                    <a:lnTo>
                      <a:pt x="2318" y="1917"/>
                    </a:lnTo>
                    <a:lnTo>
                      <a:pt x="2321" y="1946"/>
                    </a:lnTo>
                    <a:lnTo>
                      <a:pt x="2322" y="1981"/>
                    </a:lnTo>
                    <a:lnTo>
                      <a:pt x="2323" y="2020"/>
                    </a:lnTo>
                    <a:lnTo>
                      <a:pt x="2324" y="2063"/>
                    </a:lnTo>
                    <a:lnTo>
                      <a:pt x="2325" y="2104"/>
                    </a:lnTo>
                    <a:lnTo>
                      <a:pt x="2329" y="2146"/>
                    </a:lnTo>
                    <a:lnTo>
                      <a:pt x="2337" y="2185"/>
                    </a:lnTo>
                    <a:lnTo>
                      <a:pt x="2350" y="2220"/>
                    </a:lnTo>
                    <a:lnTo>
                      <a:pt x="2358" y="2190"/>
                    </a:lnTo>
                    <a:lnTo>
                      <a:pt x="2362" y="2160"/>
                    </a:lnTo>
                    <a:lnTo>
                      <a:pt x="2364" y="2131"/>
                    </a:lnTo>
                    <a:lnTo>
                      <a:pt x="2365" y="2102"/>
                    </a:lnTo>
                    <a:lnTo>
                      <a:pt x="2363" y="2071"/>
                    </a:lnTo>
                    <a:lnTo>
                      <a:pt x="2363" y="2041"/>
                    </a:lnTo>
                    <a:lnTo>
                      <a:pt x="2362" y="2008"/>
                    </a:lnTo>
                    <a:lnTo>
                      <a:pt x="2364" y="1974"/>
                    </a:lnTo>
                    <a:lnTo>
                      <a:pt x="2361" y="1947"/>
                    </a:lnTo>
                    <a:lnTo>
                      <a:pt x="2358" y="1918"/>
                    </a:lnTo>
                    <a:lnTo>
                      <a:pt x="2356" y="1886"/>
                    </a:lnTo>
                    <a:lnTo>
                      <a:pt x="2356" y="1855"/>
                    </a:lnTo>
                    <a:lnTo>
                      <a:pt x="2356" y="1822"/>
                    </a:lnTo>
                    <a:lnTo>
                      <a:pt x="2360" y="1789"/>
                    </a:lnTo>
                    <a:lnTo>
                      <a:pt x="2366" y="1761"/>
                    </a:lnTo>
                    <a:lnTo>
                      <a:pt x="2377" y="1735"/>
                    </a:lnTo>
                    <a:lnTo>
                      <a:pt x="2378" y="1724"/>
                    </a:lnTo>
                    <a:lnTo>
                      <a:pt x="2378" y="1714"/>
                    </a:lnTo>
                    <a:lnTo>
                      <a:pt x="2377" y="1704"/>
                    </a:lnTo>
                    <a:lnTo>
                      <a:pt x="2375" y="1696"/>
                    </a:lnTo>
                    <a:lnTo>
                      <a:pt x="2371" y="1686"/>
                    </a:lnTo>
                    <a:lnTo>
                      <a:pt x="2367" y="1679"/>
                    </a:lnTo>
                    <a:lnTo>
                      <a:pt x="2362" y="1671"/>
                    </a:lnTo>
                    <a:lnTo>
                      <a:pt x="2358" y="1663"/>
                    </a:lnTo>
                    <a:lnTo>
                      <a:pt x="2350" y="1092"/>
                    </a:lnTo>
                    <a:lnTo>
                      <a:pt x="2350" y="1082"/>
                    </a:lnTo>
                    <a:lnTo>
                      <a:pt x="2356" y="1073"/>
                    </a:lnTo>
                    <a:lnTo>
                      <a:pt x="2363" y="1062"/>
                    </a:lnTo>
                    <a:lnTo>
                      <a:pt x="2371" y="1051"/>
                    </a:lnTo>
                    <a:lnTo>
                      <a:pt x="2375" y="1038"/>
                    </a:lnTo>
                    <a:lnTo>
                      <a:pt x="2377" y="1027"/>
                    </a:lnTo>
                    <a:lnTo>
                      <a:pt x="2372" y="1015"/>
                    </a:lnTo>
                    <a:lnTo>
                      <a:pt x="2358" y="1005"/>
                    </a:lnTo>
                    <a:lnTo>
                      <a:pt x="2325" y="1051"/>
                    </a:lnTo>
                    <a:lnTo>
                      <a:pt x="2295" y="1097"/>
                    </a:lnTo>
                    <a:lnTo>
                      <a:pt x="2265" y="1143"/>
                    </a:lnTo>
                    <a:lnTo>
                      <a:pt x="2235" y="1189"/>
                    </a:lnTo>
                    <a:lnTo>
                      <a:pt x="2202" y="1232"/>
                    </a:lnTo>
                    <a:lnTo>
                      <a:pt x="2167" y="1274"/>
                    </a:lnTo>
                    <a:lnTo>
                      <a:pt x="2128" y="1314"/>
                    </a:lnTo>
                    <a:lnTo>
                      <a:pt x="2084" y="1352"/>
                    </a:lnTo>
                    <a:lnTo>
                      <a:pt x="1995" y="1412"/>
                    </a:lnTo>
                    <a:lnTo>
                      <a:pt x="1902" y="1463"/>
                    </a:lnTo>
                    <a:lnTo>
                      <a:pt x="1803" y="1503"/>
                    </a:lnTo>
                    <a:lnTo>
                      <a:pt x="1702" y="1535"/>
                    </a:lnTo>
                    <a:lnTo>
                      <a:pt x="1597" y="1555"/>
                    </a:lnTo>
                    <a:lnTo>
                      <a:pt x="1491" y="1565"/>
                    </a:lnTo>
                    <a:lnTo>
                      <a:pt x="1384" y="1565"/>
                    </a:lnTo>
                    <a:lnTo>
                      <a:pt x="1277" y="1555"/>
                    </a:lnTo>
                    <a:lnTo>
                      <a:pt x="1334" y="1526"/>
                    </a:lnTo>
                    <a:lnTo>
                      <a:pt x="1391" y="1496"/>
                    </a:lnTo>
                    <a:lnTo>
                      <a:pt x="1447" y="1464"/>
                    </a:lnTo>
                    <a:lnTo>
                      <a:pt x="1504" y="1431"/>
                    </a:lnTo>
                    <a:lnTo>
                      <a:pt x="1558" y="1394"/>
                    </a:lnTo>
                    <a:lnTo>
                      <a:pt x="1612" y="1357"/>
                    </a:lnTo>
                    <a:lnTo>
                      <a:pt x="1665" y="1319"/>
                    </a:lnTo>
                    <a:lnTo>
                      <a:pt x="1717" y="1280"/>
                    </a:lnTo>
                    <a:lnTo>
                      <a:pt x="1677" y="1280"/>
                    </a:lnTo>
                    <a:lnTo>
                      <a:pt x="1597" y="1333"/>
                    </a:lnTo>
                    <a:lnTo>
                      <a:pt x="1516" y="1384"/>
                    </a:lnTo>
                    <a:lnTo>
                      <a:pt x="1430" y="1429"/>
                    </a:lnTo>
                    <a:lnTo>
                      <a:pt x="1344" y="1469"/>
                    </a:lnTo>
                    <a:lnTo>
                      <a:pt x="1254" y="1497"/>
                    </a:lnTo>
                    <a:lnTo>
                      <a:pt x="1163" y="1513"/>
                    </a:lnTo>
                    <a:lnTo>
                      <a:pt x="1070" y="1514"/>
                    </a:lnTo>
                    <a:lnTo>
                      <a:pt x="977" y="1497"/>
                    </a:lnTo>
                    <a:lnTo>
                      <a:pt x="942" y="1482"/>
                    </a:lnTo>
                    <a:lnTo>
                      <a:pt x="906" y="1469"/>
                    </a:lnTo>
                    <a:lnTo>
                      <a:pt x="868" y="1458"/>
                    </a:lnTo>
                    <a:lnTo>
                      <a:pt x="833" y="1447"/>
                    </a:lnTo>
                    <a:lnTo>
                      <a:pt x="797" y="1432"/>
                    </a:lnTo>
                    <a:lnTo>
                      <a:pt x="764" y="1414"/>
                    </a:lnTo>
                    <a:lnTo>
                      <a:pt x="734" y="1390"/>
                    </a:lnTo>
                    <a:lnTo>
                      <a:pt x="710" y="1360"/>
                    </a:lnTo>
                    <a:lnTo>
                      <a:pt x="695" y="1371"/>
                    </a:lnTo>
                    <a:lnTo>
                      <a:pt x="686" y="1384"/>
                    </a:lnTo>
                    <a:lnTo>
                      <a:pt x="681" y="1398"/>
                    </a:lnTo>
                    <a:lnTo>
                      <a:pt x="680" y="1415"/>
                    </a:lnTo>
                    <a:lnTo>
                      <a:pt x="680" y="1432"/>
                    </a:lnTo>
                    <a:lnTo>
                      <a:pt x="683" y="1448"/>
                    </a:lnTo>
                    <a:lnTo>
                      <a:pt x="686" y="1465"/>
                    </a:lnTo>
                    <a:lnTo>
                      <a:pt x="690" y="1483"/>
                    </a:lnTo>
                    <a:lnTo>
                      <a:pt x="686" y="1524"/>
                    </a:lnTo>
                    <a:lnTo>
                      <a:pt x="682" y="1568"/>
                    </a:lnTo>
                    <a:lnTo>
                      <a:pt x="674" y="1612"/>
                    </a:lnTo>
                    <a:lnTo>
                      <a:pt x="667" y="1659"/>
                    </a:lnTo>
                    <a:lnTo>
                      <a:pt x="657" y="1703"/>
                    </a:lnTo>
                    <a:lnTo>
                      <a:pt x="646" y="1747"/>
                    </a:lnTo>
                    <a:lnTo>
                      <a:pt x="632" y="1789"/>
                    </a:lnTo>
                    <a:lnTo>
                      <a:pt x="616" y="1829"/>
                    </a:lnTo>
                    <a:lnTo>
                      <a:pt x="608" y="1829"/>
                    </a:lnTo>
                    <a:lnTo>
                      <a:pt x="601" y="1831"/>
                    </a:lnTo>
                    <a:lnTo>
                      <a:pt x="594" y="1834"/>
                    </a:lnTo>
                    <a:lnTo>
                      <a:pt x="588" y="1839"/>
                    </a:lnTo>
                    <a:lnTo>
                      <a:pt x="582" y="1844"/>
                    </a:lnTo>
                    <a:lnTo>
                      <a:pt x="576" y="1850"/>
                    </a:lnTo>
                    <a:lnTo>
                      <a:pt x="571" y="1857"/>
                    </a:lnTo>
                    <a:lnTo>
                      <a:pt x="569" y="1866"/>
                    </a:lnTo>
                    <a:lnTo>
                      <a:pt x="562" y="1919"/>
                    </a:lnTo>
                    <a:lnTo>
                      <a:pt x="545" y="1968"/>
                    </a:lnTo>
                    <a:lnTo>
                      <a:pt x="517" y="2012"/>
                    </a:lnTo>
                    <a:lnTo>
                      <a:pt x="485" y="2054"/>
                    </a:lnTo>
                    <a:lnTo>
                      <a:pt x="447" y="2093"/>
                    </a:lnTo>
                    <a:lnTo>
                      <a:pt x="409" y="2131"/>
                    </a:lnTo>
                    <a:lnTo>
                      <a:pt x="370" y="2168"/>
                    </a:lnTo>
                    <a:lnTo>
                      <a:pt x="337" y="2206"/>
                    </a:lnTo>
                    <a:lnTo>
                      <a:pt x="372" y="2199"/>
                    </a:lnTo>
                    <a:lnTo>
                      <a:pt x="406" y="2184"/>
                    </a:lnTo>
                    <a:lnTo>
                      <a:pt x="437" y="2158"/>
                    </a:lnTo>
                    <a:lnTo>
                      <a:pt x="467" y="2129"/>
                    </a:lnTo>
                    <a:lnTo>
                      <a:pt x="495" y="2094"/>
                    </a:lnTo>
                    <a:lnTo>
                      <a:pt x="521" y="2059"/>
                    </a:lnTo>
                    <a:lnTo>
                      <a:pt x="545" y="2022"/>
                    </a:lnTo>
                    <a:lnTo>
                      <a:pt x="569" y="1989"/>
                    </a:lnTo>
                    <a:lnTo>
                      <a:pt x="569" y="2039"/>
                    </a:lnTo>
                    <a:lnTo>
                      <a:pt x="567" y="2087"/>
                    </a:lnTo>
                    <a:lnTo>
                      <a:pt x="561" y="2134"/>
                    </a:lnTo>
                    <a:lnTo>
                      <a:pt x="553" y="2181"/>
                    </a:lnTo>
                    <a:lnTo>
                      <a:pt x="542" y="2226"/>
                    </a:lnTo>
                    <a:lnTo>
                      <a:pt x="530" y="2270"/>
                    </a:lnTo>
                    <a:lnTo>
                      <a:pt x="516" y="2313"/>
                    </a:lnTo>
                    <a:lnTo>
                      <a:pt x="503" y="2358"/>
                    </a:lnTo>
                    <a:lnTo>
                      <a:pt x="455" y="2366"/>
                    </a:lnTo>
                    <a:lnTo>
                      <a:pt x="419" y="2390"/>
                    </a:lnTo>
                    <a:lnTo>
                      <a:pt x="392" y="2423"/>
                    </a:lnTo>
                    <a:lnTo>
                      <a:pt x="372" y="2465"/>
                    </a:lnTo>
                    <a:lnTo>
                      <a:pt x="356" y="2510"/>
                    </a:lnTo>
                    <a:lnTo>
                      <a:pt x="344" y="2559"/>
                    </a:lnTo>
                    <a:lnTo>
                      <a:pt x="332" y="2608"/>
                    </a:lnTo>
                    <a:lnTo>
                      <a:pt x="322" y="2654"/>
                    </a:lnTo>
                    <a:lnTo>
                      <a:pt x="260" y="2610"/>
                    </a:lnTo>
                    <a:lnTo>
                      <a:pt x="203" y="2558"/>
                    </a:lnTo>
                    <a:lnTo>
                      <a:pt x="151" y="2496"/>
                    </a:lnTo>
                    <a:lnTo>
                      <a:pt x="105" y="2430"/>
                    </a:lnTo>
                    <a:lnTo>
                      <a:pt x="65" y="2355"/>
                    </a:lnTo>
                    <a:lnTo>
                      <a:pt x="34" y="2279"/>
                    </a:lnTo>
                    <a:lnTo>
                      <a:pt x="13" y="2199"/>
                    </a:lnTo>
                    <a:lnTo>
                      <a:pt x="3" y="2119"/>
                    </a:lnTo>
                    <a:lnTo>
                      <a:pt x="0" y="2090"/>
                    </a:lnTo>
                    <a:lnTo>
                      <a:pt x="0" y="2060"/>
                    </a:lnTo>
                    <a:lnTo>
                      <a:pt x="0" y="2030"/>
                    </a:lnTo>
                    <a:lnTo>
                      <a:pt x="4" y="2002"/>
                    </a:lnTo>
                    <a:lnTo>
                      <a:pt x="8" y="1974"/>
                    </a:lnTo>
                    <a:lnTo>
                      <a:pt x="15" y="1949"/>
                    </a:lnTo>
                    <a:lnTo>
                      <a:pt x="23" y="1925"/>
                    </a:lnTo>
                    <a:lnTo>
                      <a:pt x="35" y="1902"/>
                    </a:lnTo>
                    <a:lnTo>
                      <a:pt x="54" y="1921"/>
                    </a:lnTo>
                    <a:lnTo>
                      <a:pt x="72" y="1947"/>
                    </a:lnTo>
                    <a:lnTo>
                      <a:pt x="91" y="1974"/>
                    </a:lnTo>
                    <a:lnTo>
                      <a:pt x="110" y="2005"/>
                    </a:lnTo>
                    <a:lnTo>
                      <a:pt x="129" y="2034"/>
                    </a:lnTo>
                    <a:lnTo>
                      <a:pt x="152" y="2063"/>
                    </a:lnTo>
                    <a:lnTo>
                      <a:pt x="177" y="2086"/>
                    </a:lnTo>
                    <a:lnTo>
                      <a:pt x="209" y="2105"/>
                    </a:lnTo>
                    <a:lnTo>
                      <a:pt x="209" y="2061"/>
                    </a:lnTo>
                    <a:lnTo>
                      <a:pt x="186" y="2028"/>
                    </a:lnTo>
                    <a:lnTo>
                      <a:pt x="164" y="1998"/>
                    </a:lnTo>
                    <a:lnTo>
                      <a:pt x="141" y="1965"/>
                    </a:lnTo>
                    <a:lnTo>
                      <a:pt x="119" y="1934"/>
                    </a:lnTo>
                    <a:lnTo>
                      <a:pt x="100" y="1900"/>
                    </a:lnTo>
                    <a:lnTo>
                      <a:pt x="85" y="1865"/>
                    </a:lnTo>
                    <a:lnTo>
                      <a:pt x="77" y="1827"/>
                    </a:lnTo>
                    <a:lnTo>
                      <a:pt x="76" y="1786"/>
                    </a:lnTo>
                    <a:lnTo>
                      <a:pt x="49" y="1744"/>
                    </a:lnTo>
                    <a:lnTo>
                      <a:pt x="28" y="1697"/>
                    </a:lnTo>
                    <a:lnTo>
                      <a:pt x="14" y="1647"/>
                    </a:lnTo>
                    <a:lnTo>
                      <a:pt x="6" y="1593"/>
                    </a:lnTo>
                    <a:lnTo>
                      <a:pt x="2" y="1537"/>
                    </a:lnTo>
                    <a:lnTo>
                      <a:pt x="3" y="1482"/>
                    </a:lnTo>
                    <a:lnTo>
                      <a:pt x="7" y="1426"/>
                    </a:lnTo>
                    <a:lnTo>
                      <a:pt x="16" y="1374"/>
                    </a:lnTo>
                    <a:lnTo>
                      <a:pt x="22" y="1321"/>
                    </a:lnTo>
                    <a:lnTo>
                      <a:pt x="32" y="1268"/>
                    </a:lnTo>
                    <a:lnTo>
                      <a:pt x="45" y="1213"/>
                    </a:lnTo>
                    <a:lnTo>
                      <a:pt x="60" y="1161"/>
                    </a:lnTo>
                    <a:lnTo>
                      <a:pt x="78" y="1109"/>
                    </a:lnTo>
                    <a:lnTo>
                      <a:pt x="103" y="1061"/>
                    </a:lnTo>
                    <a:lnTo>
                      <a:pt x="132" y="1015"/>
                    </a:lnTo>
                    <a:lnTo>
                      <a:pt x="169" y="976"/>
                    </a:lnTo>
                    <a:lnTo>
                      <a:pt x="196" y="983"/>
                    </a:lnTo>
                    <a:lnTo>
                      <a:pt x="253" y="839"/>
                    </a:lnTo>
                    <a:lnTo>
                      <a:pt x="325" y="701"/>
                    </a:lnTo>
                    <a:lnTo>
                      <a:pt x="412" y="567"/>
                    </a:lnTo>
                    <a:lnTo>
                      <a:pt x="511" y="443"/>
                    </a:lnTo>
                    <a:lnTo>
                      <a:pt x="619" y="327"/>
                    </a:lnTo>
                    <a:lnTo>
                      <a:pt x="738" y="227"/>
                    </a:lnTo>
                    <a:lnTo>
                      <a:pt x="863" y="140"/>
                    </a:lnTo>
                    <a:lnTo>
                      <a:pt x="997" y="72"/>
                    </a:lnTo>
                    <a:lnTo>
                      <a:pt x="1123" y="37"/>
                    </a:lnTo>
                    <a:lnTo>
                      <a:pt x="1252" y="14"/>
                    </a:lnTo>
                    <a:lnTo>
                      <a:pt x="1382" y="1"/>
                    </a:lnTo>
                    <a:lnTo>
                      <a:pt x="1512" y="0"/>
                    </a:lnTo>
                    <a:lnTo>
                      <a:pt x="1641" y="11"/>
                    </a:lnTo>
                    <a:lnTo>
                      <a:pt x="1769" y="35"/>
                    </a:lnTo>
                    <a:lnTo>
                      <a:pt x="1891" y="74"/>
                    </a:lnTo>
                    <a:lnTo>
                      <a:pt x="2011" y="129"/>
                    </a:lnTo>
                    <a:lnTo>
                      <a:pt x="2073" y="158"/>
                    </a:lnTo>
                    <a:lnTo>
                      <a:pt x="2133" y="199"/>
                    </a:lnTo>
                    <a:lnTo>
                      <a:pt x="2189" y="248"/>
                    </a:lnTo>
                    <a:lnTo>
                      <a:pt x="2242" y="304"/>
                    </a:lnTo>
                    <a:lnTo>
                      <a:pt x="2291" y="363"/>
                    </a:lnTo>
                    <a:lnTo>
                      <a:pt x="2338" y="425"/>
                    </a:lnTo>
                    <a:lnTo>
                      <a:pt x="2382" y="487"/>
                    </a:lnTo>
                    <a:lnTo>
                      <a:pt x="2424" y="549"/>
                    </a:lnTo>
                    <a:close/>
                  </a:path>
                </a:pathLst>
              </a:cu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Freeform 405"/>
              <p:cNvSpPr>
                <a:spLocks noChangeAspect="1"/>
              </p:cNvSpPr>
              <p:nvPr/>
            </p:nvSpPr>
            <p:spPr bwMode="auto">
              <a:xfrm>
                <a:off x="1721" y="1229"/>
                <a:ext cx="265" cy="246"/>
              </a:xfrm>
              <a:custGeom>
                <a:avLst/>
                <a:gdLst/>
                <a:ahLst/>
                <a:cxnLst>
                  <a:cxn ang="0">
                    <a:pos x="78" y="101"/>
                  </a:cxn>
                  <a:cxn ang="0">
                    <a:pos x="99" y="120"/>
                  </a:cxn>
                  <a:cxn ang="0">
                    <a:pos x="122" y="141"/>
                  </a:cxn>
                  <a:cxn ang="0">
                    <a:pos x="143" y="161"/>
                  </a:cxn>
                  <a:cxn ang="0">
                    <a:pos x="166" y="182"/>
                  </a:cxn>
                  <a:cxn ang="0">
                    <a:pos x="188" y="199"/>
                  </a:cxn>
                  <a:cxn ang="0">
                    <a:pos x="213" y="217"/>
                  </a:cxn>
                  <a:cxn ang="0">
                    <a:pos x="237" y="233"/>
                  </a:cxn>
                  <a:cxn ang="0">
                    <a:pos x="265" y="246"/>
                  </a:cxn>
                  <a:cxn ang="0">
                    <a:pos x="229" y="239"/>
                  </a:cxn>
                  <a:cxn ang="0">
                    <a:pos x="194" y="229"/>
                  </a:cxn>
                  <a:cxn ang="0">
                    <a:pos x="160" y="213"/>
                  </a:cxn>
                  <a:cxn ang="0">
                    <a:pos x="127" y="193"/>
                  </a:cxn>
                  <a:cxn ang="0">
                    <a:pos x="94" y="167"/>
                  </a:cxn>
                  <a:cxn ang="0">
                    <a:pos x="65" y="141"/>
                  </a:cxn>
                  <a:cxn ang="0">
                    <a:pos x="36" y="111"/>
                  </a:cxn>
                  <a:cxn ang="0">
                    <a:pos x="11" y="80"/>
                  </a:cxn>
                  <a:cxn ang="0">
                    <a:pos x="8" y="69"/>
                  </a:cxn>
                  <a:cxn ang="0">
                    <a:pos x="7" y="59"/>
                  </a:cxn>
                  <a:cxn ang="0">
                    <a:pos x="4" y="49"/>
                  </a:cxn>
                  <a:cxn ang="0">
                    <a:pos x="2" y="40"/>
                  </a:cxn>
                  <a:cxn ang="0">
                    <a:pos x="0" y="30"/>
                  </a:cxn>
                  <a:cxn ang="0">
                    <a:pos x="1" y="20"/>
                  </a:cxn>
                  <a:cxn ang="0">
                    <a:pos x="4" y="10"/>
                  </a:cxn>
                  <a:cxn ang="0">
                    <a:pos x="11" y="0"/>
                  </a:cxn>
                  <a:cxn ang="0">
                    <a:pos x="30" y="0"/>
                  </a:cxn>
                  <a:cxn ang="0">
                    <a:pos x="43" y="9"/>
                  </a:cxn>
                  <a:cxn ang="0">
                    <a:pos x="50" y="21"/>
                  </a:cxn>
                  <a:cxn ang="0">
                    <a:pos x="54" y="39"/>
                  </a:cxn>
                  <a:cxn ang="0">
                    <a:pos x="55" y="56"/>
                  </a:cxn>
                  <a:cxn ang="0">
                    <a:pos x="60" y="74"/>
                  </a:cxn>
                  <a:cxn ang="0">
                    <a:pos x="66" y="89"/>
                  </a:cxn>
                  <a:cxn ang="0">
                    <a:pos x="78" y="101"/>
                  </a:cxn>
                </a:cxnLst>
                <a:rect l="0" t="0" r="r" b="b"/>
                <a:pathLst>
                  <a:path w="265" h="246">
                    <a:moveTo>
                      <a:pt x="78" y="101"/>
                    </a:moveTo>
                    <a:lnTo>
                      <a:pt x="99" y="120"/>
                    </a:lnTo>
                    <a:lnTo>
                      <a:pt x="122" y="141"/>
                    </a:lnTo>
                    <a:lnTo>
                      <a:pt x="143" y="161"/>
                    </a:lnTo>
                    <a:lnTo>
                      <a:pt x="166" y="182"/>
                    </a:lnTo>
                    <a:lnTo>
                      <a:pt x="188" y="199"/>
                    </a:lnTo>
                    <a:lnTo>
                      <a:pt x="213" y="217"/>
                    </a:lnTo>
                    <a:lnTo>
                      <a:pt x="237" y="233"/>
                    </a:lnTo>
                    <a:lnTo>
                      <a:pt x="265" y="246"/>
                    </a:lnTo>
                    <a:lnTo>
                      <a:pt x="229" y="239"/>
                    </a:lnTo>
                    <a:lnTo>
                      <a:pt x="194" y="229"/>
                    </a:lnTo>
                    <a:lnTo>
                      <a:pt x="160" y="213"/>
                    </a:lnTo>
                    <a:lnTo>
                      <a:pt x="127" y="193"/>
                    </a:lnTo>
                    <a:lnTo>
                      <a:pt x="94" y="167"/>
                    </a:lnTo>
                    <a:lnTo>
                      <a:pt x="65" y="141"/>
                    </a:lnTo>
                    <a:lnTo>
                      <a:pt x="36" y="111"/>
                    </a:lnTo>
                    <a:lnTo>
                      <a:pt x="11" y="80"/>
                    </a:lnTo>
                    <a:lnTo>
                      <a:pt x="8" y="69"/>
                    </a:lnTo>
                    <a:lnTo>
                      <a:pt x="7" y="59"/>
                    </a:lnTo>
                    <a:lnTo>
                      <a:pt x="4" y="49"/>
                    </a:lnTo>
                    <a:lnTo>
                      <a:pt x="2" y="40"/>
                    </a:lnTo>
                    <a:lnTo>
                      <a:pt x="0" y="30"/>
                    </a:lnTo>
                    <a:lnTo>
                      <a:pt x="1" y="20"/>
                    </a:lnTo>
                    <a:lnTo>
                      <a:pt x="4" y="10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43" y="9"/>
                    </a:lnTo>
                    <a:lnTo>
                      <a:pt x="50" y="21"/>
                    </a:lnTo>
                    <a:lnTo>
                      <a:pt x="54" y="39"/>
                    </a:lnTo>
                    <a:lnTo>
                      <a:pt x="55" y="56"/>
                    </a:lnTo>
                    <a:lnTo>
                      <a:pt x="60" y="74"/>
                    </a:lnTo>
                    <a:lnTo>
                      <a:pt x="66" y="89"/>
                    </a:lnTo>
                    <a:lnTo>
                      <a:pt x="78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Freeform 406"/>
              <p:cNvSpPr>
                <a:spLocks noChangeAspect="1"/>
              </p:cNvSpPr>
              <p:nvPr/>
            </p:nvSpPr>
            <p:spPr bwMode="auto">
              <a:xfrm>
                <a:off x="1686" y="1468"/>
                <a:ext cx="1775" cy="2464"/>
              </a:xfrm>
              <a:custGeom>
                <a:avLst/>
                <a:gdLst/>
                <a:ahLst/>
                <a:cxnLst>
                  <a:cxn ang="0">
                    <a:pos x="1705" y="952"/>
                  </a:cxn>
                  <a:cxn ang="0">
                    <a:pos x="1698" y="1123"/>
                  </a:cxn>
                  <a:cxn ang="0">
                    <a:pos x="1713" y="1301"/>
                  </a:cxn>
                  <a:cxn ang="0">
                    <a:pos x="1627" y="1376"/>
                  </a:cxn>
                  <a:cxn ang="0">
                    <a:pos x="1575" y="1492"/>
                  </a:cxn>
                  <a:cxn ang="0">
                    <a:pos x="1553" y="1721"/>
                  </a:cxn>
                  <a:cxn ang="0">
                    <a:pos x="1444" y="1897"/>
                  </a:cxn>
                  <a:cxn ang="0">
                    <a:pos x="1342" y="2066"/>
                  </a:cxn>
                  <a:cxn ang="0">
                    <a:pos x="1219" y="2225"/>
                  </a:cxn>
                  <a:cxn ang="0">
                    <a:pos x="1090" y="2372"/>
                  </a:cxn>
                  <a:cxn ang="0">
                    <a:pos x="924" y="2474"/>
                  </a:cxn>
                  <a:cxn ang="0">
                    <a:pos x="583" y="2385"/>
                  </a:cxn>
                  <a:cxn ang="0">
                    <a:pos x="304" y="2014"/>
                  </a:cxn>
                  <a:cxn ang="0">
                    <a:pos x="92" y="1598"/>
                  </a:cxn>
                  <a:cxn ang="0">
                    <a:pos x="97" y="1442"/>
                  </a:cxn>
                  <a:cxn ang="0">
                    <a:pos x="59" y="1293"/>
                  </a:cxn>
                  <a:cxn ang="0">
                    <a:pos x="20" y="1169"/>
                  </a:cxn>
                  <a:cxn ang="0">
                    <a:pos x="57" y="1017"/>
                  </a:cxn>
                  <a:cxn ang="0">
                    <a:pos x="76" y="854"/>
                  </a:cxn>
                  <a:cxn ang="0">
                    <a:pos x="90" y="727"/>
                  </a:cxn>
                  <a:cxn ang="0">
                    <a:pos x="130" y="629"/>
                  </a:cxn>
                  <a:cxn ang="0">
                    <a:pos x="166" y="527"/>
                  </a:cxn>
                  <a:cxn ang="0">
                    <a:pos x="376" y="372"/>
                  </a:cxn>
                  <a:cxn ang="0">
                    <a:pos x="351" y="430"/>
                  </a:cxn>
                  <a:cxn ang="0">
                    <a:pos x="330" y="486"/>
                  </a:cxn>
                  <a:cxn ang="0">
                    <a:pos x="363" y="511"/>
                  </a:cxn>
                  <a:cxn ang="0">
                    <a:pos x="414" y="475"/>
                  </a:cxn>
                  <a:cxn ang="0">
                    <a:pos x="466" y="433"/>
                  </a:cxn>
                  <a:cxn ang="0">
                    <a:pos x="496" y="419"/>
                  </a:cxn>
                  <a:cxn ang="0">
                    <a:pos x="520" y="398"/>
                  </a:cxn>
                  <a:cxn ang="0">
                    <a:pos x="623" y="417"/>
                  </a:cxn>
                  <a:cxn ang="0">
                    <a:pos x="945" y="442"/>
                  </a:cxn>
                  <a:cxn ang="0">
                    <a:pos x="1263" y="376"/>
                  </a:cxn>
                  <a:cxn ang="0">
                    <a:pos x="1419" y="369"/>
                  </a:cxn>
                  <a:cxn ang="0">
                    <a:pos x="1505" y="423"/>
                  </a:cxn>
                  <a:cxn ang="0">
                    <a:pos x="1587" y="477"/>
                  </a:cxn>
                  <a:cxn ang="0">
                    <a:pos x="1597" y="437"/>
                  </a:cxn>
                  <a:cxn ang="0">
                    <a:pos x="1582" y="393"/>
                  </a:cxn>
                  <a:cxn ang="0">
                    <a:pos x="1474" y="275"/>
                  </a:cxn>
                  <a:cxn ang="0">
                    <a:pos x="1591" y="186"/>
                  </a:cxn>
                  <a:cxn ang="0">
                    <a:pos x="1699" y="84"/>
                  </a:cxn>
                  <a:cxn ang="0">
                    <a:pos x="1763" y="105"/>
                  </a:cxn>
                  <a:cxn ang="0">
                    <a:pos x="1775" y="424"/>
                  </a:cxn>
                  <a:cxn ang="0">
                    <a:pos x="1746" y="736"/>
                  </a:cxn>
                </a:cxnLst>
                <a:rect l="0" t="0" r="r" b="b"/>
                <a:pathLst>
                  <a:path w="1775" h="2495">
                    <a:moveTo>
                      <a:pt x="1721" y="839"/>
                    </a:moveTo>
                    <a:lnTo>
                      <a:pt x="1711" y="895"/>
                    </a:lnTo>
                    <a:lnTo>
                      <a:pt x="1705" y="952"/>
                    </a:lnTo>
                    <a:lnTo>
                      <a:pt x="1700" y="1009"/>
                    </a:lnTo>
                    <a:lnTo>
                      <a:pt x="1699" y="1067"/>
                    </a:lnTo>
                    <a:lnTo>
                      <a:pt x="1698" y="1123"/>
                    </a:lnTo>
                    <a:lnTo>
                      <a:pt x="1701" y="1182"/>
                    </a:lnTo>
                    <a:lnTo>
                      <a:pt x="1706" y="1242"/>
                    </a:lnTo>
                    <a:lnTo>
                      <a:pt x="1713" y="1301"/>
                    </a:lnTo>
                    <a:lnTo>
                      <a:pt x="1679" y="1318"/>
                    </a:lnTo>
                    <a:lnTo>
                      <a:pt x="1650" y="1345"/>
                    </a:lnTo>
                    <a:lnTo>
                      <a:pt x="1627" y="1376"/>
                    </a:lnTo>
                    <a:lnTo>
                      <a:pt x="1607" y="1413"/>
                    </a:lnTo>
                    <a:lnTo>
                      <a:pt x="1590" y="1452"/>
                    </a:lnTo>
                    <a:lnTo>
                      <a:pt x="1575" y="1492"/>
                    </a:lnTo>
                    <a:lnTo>
                      <a:pt x="1560" y="1531"/>
                    </a:lnTo>
                    <a:lnTo>
                      <a:pt x="1547" y="1570"/>
                    </a:lnTo>
                    <a:lnTo>
                      <a:pt x="1553" y="1721"/>
                    </a:lnTo>
                    <a:lnTo>
                      <a:pt x="1512" y="1780"/>
                    </a:lnTo>
                    <a:lnTo>
                      <a:pt x="1478" y="1840"/>
                    </a:lnTo>
                    <a:lnTo>
                      <a:pt x="1444" y="1897"/>
                    </a:lnTo>
                    <a:lnTo>
                      <a:pt x="1412" y="1956"/>
                    </a:lnTo>
                    <a:lnTo>
                      <a:pt x="1379" y="2011"/>
                    </a:lnTo>
                    <a:lnTo>
                      <a:pt x="1342" y="2066"/>
                    </a:lnTo>
                    <a:lnTo>
                      <a:pt x="1300" y="2119"/>
                    </a:lnTo>
                    <a:lnTo>
                      <a:pt x="1253" y="2170"/>
                    </a:lnTo>
                    <a:lnTo>
                      <a:pt x="1219" y="2225"/>
                    </a:lnTo>
                    <a:lnTo>
                      <a:pt x="1181" y="2277"/>
                    </a:lnTo>
                    <a:lnTo>
                      <a:pt x="1137" y="2326"/>
                    </a:lnTo>
                    <a:lnTo>
                      <a:pt x="1090" y="2372"/>
                    </a:lnTo>
                    <a:lnTo>
                      <a:pt x="1037" y="2412"/>
                    </a:lnTo>
                    <a:lnTo>
                      <a:pt x="983" y="2447"/>
                    </a:lnTo>
                    <a:lnTo>
                      <a:pt x="924" y="2474"/>
                    </a:lnTo>
                    <a:lnTo>
                      <a:pt x="866" y="2495"/>
                    </a:lnTo>
                    <a:lnTo>
                      <a:pt x="712" y="2459"/>
                    </a:lnTo>
                    <a:lnTo>
                      <a:pt x="583" y="2385"/>
                    </a:lnTo>
                    <a:lnTo>
                      <a:pt x="475" y="2279"/>
                    </a:lnTo>
                    <a:lnTo>
                      <a:pt x="384" y="2154"/>
                    </a:lnTo>
                    <a:lnTo>
                      <a:pt x="304" y="2014"/>
                    </a:lnTo>
                    <a:lnTo>
                      <a:pt x="232" y="1870"/>
                    </a:lnTo>
                    <a:lnTo>
                      <a:pt x="162" y="1728"/>
                    </a:lnTo>
                    <a:lnTo>
                      <a:pt x="92" y="1598"/>
                    </a:lnTo>
                    <a:lnTo>
                      <a:pt x="98" y="1547"/>
                    </a:lnTo>
                    <a:lnTo>
                      <a:pt x="100" y="1495"/>
                    </a:lnTo>
                    <a:lnTo>
                      <a:pt x="97" y="1442"/>
                    </a:lnTo>
                    <a:lnTo>
                      <a:pt x="90" y="1390"/>
                    </a:lnTo>
                    <a:lnTo>
                      <a:pt x="77" y="1339"/>
                    </a:lnTo>
                    <a:lnTo>
                      <a:pt x="59" y="1293"/>
                    </a:lnTo>
                    <a:lnTo>
                      <a:pt x="32" y="1251"/>
                    </a:lnTo>
                    <a:lnTo>
                      <a:pt x="0" y="1215"/>
                    </a:lnTo>
                    <a:lnTo>
                      <a:pt x="20" y="1169"/>
                    </a:lnTo>
                    <a:lnTo>
                      <a:pt x="36" y="1120"/>
                    </a:lnTo>
                    <a:lnTo>
                      <a:pt x="48" y="1069"/>
                    </a:lnTo>
                    <a:lnTo>
                      <a:pt x="57" y="1017"/>
                    </a:lnTo>
                    <a:lnTo>
                      <a:pt x="63" y="961"/>
                    </a:lnTo>
                    <a:lnTo>
                      <a:pt x="70" y="907"/>
                    </a:lnTo>
                    <a:lnTo>
                      <a:pt x="76" y="854"/>
                    </a:lnTo>
                    <a:lnTo>
                      <a:pt x="86" y="802"/>
                    </a:lnTo>
                    <a:lnTo>
                      <a:pt x="84" y="762"/>
                    </a:lnTo>
                    <a:lnTo>
                      <a:pt x="90" y="727"/>
                    </a:lnTo>
                    <a:lnTo>
                      <a:pt x="102" y="693"/>
                    </a:lnTo>
                    <a:lnTo>
                      <a:pt x="116" y="662"/>
                    </a:lnTo>
                    <a:lnTo>
                      <a:pt x="130" y="629"/>
                    </a:lnTo>
                    <a:lnTo>
                      <a:pt x="146" y="597"/>
                    </a:lnTo>
                    <a:lnTo>
                      <a:pt x="157" y="563"/>
                    </a:lnTo>
                    <a:lnTo>
                      <a:pt x="166" y="527"/>
                    </a:lnTo>
                    <a:lnTo>
                      <a:pt x="206" y="275"/>
                    </a:lnTo>
                    <a:lnTo>
                      <a:pt x="386" y="355"/>
                    </a:lnTo>
                    <a:lnTo>
                      <a:pt x="376" y="372"/>
                    </a:lnTo>
                    <a:lnTo>
                      <a:pt x="367" y="391"/>
                    </a:lnTo>
                    <a:lnTo>
                      <a:pt x="358" y="410"/>
                    </a:lnTo>
                    <a:lnTo>
                      <a:pt x="351" y="430"/>
                    </a:lnTo>
                    <a:lnTo>
                      <a:pt x="343" y="449"/>
                    </a:lnTo>
                    <a:lnTo>
                      <a:pt x="336" y="468"/>
                    </a:lnTo>
                    <a:lnTo>
                      <a:pt x="330" y="486"/>
                    </a:lnTo>
                    <a:lnTo>
                      <a:pt x="326" y="506"/>
                    </a:lnTo>
                    <a:lnTo>
                      <a:pt x="345" y="512"/>
                    </a:lnTo>
                    <a:lnTo>
                      <a:pt x="363" y="511"/>
                    </a:lnTo>
                    <a:lnTo>
                      <a:pt x="380" y="502"/>
                    </a:lnTo>
                    <a:lnTo>
                      <a:pt x="398" y="491"/>
                    </a:lnTo>
                    <a:lnTo>
                      <a:pt x="414" y="475"/>
                    </a:lnTo>
                    <a:lnTo>
                      <a:pt x="431" y="460"/>
                    </a:lnTo>
                    <a:lnTo>
                      <a:pt x="448" y="444"/>
                    </a:lnTo>
                    <a:lnTo>
                      <a:pt x="466" y="433"/>
                    </a:lnTo>
                    <a:lnTo>
                      <a:pt x="475" y="429"/>
                    </a:lnTo>
                    <a:lnTo>
                      <a:pt x="485" y="424"/>
                    </a:lnTo>
                    <a:lnTo>
                      <a:pt x="496" y="419"/>
                    </a:lnTo>
                    <a:lnTo>
                      <a:pt x="506" y="413"/>
                    </a:lnTo>
                    <a:lnTo>
                      <a:pt x="513" y="406"/>
                    </a:lnTo>
                    <a:lnTo>
                      <a:pt x="520" y="398"/>
                    </a:lnTo>
                    <a:lnTo>
                      <a:pt x="524" y="390"/>
                    </a:lnTo>
                    <a:lnTo>
                      <a:pt x="526" y="383"/>
                    </a:lnTo>
                    <a:lnTo>
                      <a:pt x="623" y="417"/>
                    </a:lnTo>
                    <a:lnTo>
                      <a:pt x="727" y="437"/>
                    </a:lnTo>
                    <a:lnTo>
                      <a:pt x="835" y="444"/>
                    </a:lnTo>
                    <a:lnTo>
                      <a:pt x="945" y="442"/>
                    </a:lnTo>
                    <a:lnTo>
                      <a:pt x="1053" y="429"/>
                    </a:lnTo>
                    <a:lnTo>
                      <a:pt x="1160" y="407"/>
                    </a:lnTo>
                    <a:lnTo>
                      <a:pt x="1263" y="376"/>
                    </a:lnTo>
                    <a:lnTo>
                      <a:pt x="1360" y="339"/>
                    </a:lnTo>
                    <a:lnTo>
                      <a:pt x="1390" y="352"/>
                    </a:lnTo>
                    <a:lnTo>
                      <a:pt x="1419" y="369"/>
                    </a:lnTo>
                    <a:lnTo>
                      <a:pt x="1448" y="386"/>
                    </a:lnTo>
                    <a:lnTo>
                      <a:pt x="1478" y="404"/>
                    </a:lnTo>
                    <a:lnTo>
                      <a:pt x="1505" y="423"/>
                    </a:lnTo>
                    <a:lnTo>
                      <a:pt x="1534" y="442"/>
                    </a:lnTo>
                    <a:lnTo>
                      <a:pt x="1560" y="460"/>
                    </a:lnTo>
                    <a:lnTo>
                      <a:pt x="1587" y="477"/>
                    </a:lnTo>
                    <a:lnTo>
                      <a:pt x="1593" y="464"/>
                    </a:lnTo>
                    <a:lnTo>
                      <a:pt x="1597" y="451"/>
                    </a:lnTo>
                    <a:lnTo>
                      <a:pt x="1597" y="437"/>
                    </a:lnTo>
                    <a:lnTo>
                      <a:pt x="1594" y="422"/>
                    </a:lnTo>
                    <a:lnTo>
                      <a:pt x="1588" y="407"/>
                    </a:lnTo>
                    <a:lnTo>
                      <a:pt x="1582" y="393"/>
                    </a:lnTo>
                    <a:lnTo>
                      <a:pt x="1574" y="380"/>
                    </a:lnTo>
                    <a:lnTo>
                      <a:pt x="1566" y="369"/>
                    </a:lnTo>
                    <a:lnTo>
                      <a:pt x="1474" y="275"/>
                    </a:lnTo>
                    <a:lnTo>
                      <a:pt x="1512" y="246"/>
                    </a:lnTo>
                    <a:lnTo>
                      <a:pt x="1552" y="217"/>
                    </a:lnTo>
                    <a:lnTo>
                      <a:pt x="1591" y="186"/>
                    </a:lnTo>
                    <a:lnTo>
                      <a:pt x="1629" y="155"/>
                    </a:lnTo>
                    <a:lnTo>
                      <a:pt x="1664" y="121"/>
                    </a:lnTo>
                    <a:lnTo>
                      <a:pt x="1699" y="84"/>
                    </a:lnTo>
                    <a:lnTo>
                      <a:pt x="1731" y="43"/>
                    </a:lnTo>
                    <a:lnTo>
                      <a:pt x="1760" y="0"/>
                    </a:lnTo>
                    <a:lnTo>
                      <a:pt x="1763" y="105"/>
                    </a:lnTo>
                    <a:lnTo>
                      <a:pt x="1769" y="212"/>
                    </a:lnTo>
                    <a:lnTo>
                      <a:pt x="1773" y="318"/>
                    </a:lnTo>
                    <a:lnTo>
                      <a:pt x="1775" y="424"/>
                    </a:lnTo>
                    <a:lnTo>
                      <a:pt x="1772" y="528"/>
                    </a:lnTo>
                    <a:lnTo>
                      <a:pt x="1763" y="634"/>
                    </a:lnTo>
                    <a:lnTo>
                      <a:pt x="1746" y="736"/>
                    </a:lnTo>
                    <a:lnTo>
                      <a:pt x="1721" y="839"/>
                    </a:lnTo>
                    <a:close/>
                  </a:path>
                </a:pathLst>
              </a:custGeom>
              <a:solidFill>
                <a:srgbClr val="FF97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Freeform 407"/>
              <p:cNvSpPr>
                <a:spLocks noChangeAspect="1"/>
              </p:cNvSpPr>
              <p:nvPr/>
            </p:nvSpPr>
            <p:spPr bwMode="auto">
              <a:xfrm>
                <a:off x="1759" y="1518"/>
                <a:ext cx="746" cy="196"/>
              </a:xfrm>
              <a:custGeom>
                <a:avLst/>
                <a:gdLst/>
                <a:ahLst/>
                <a:cxnLst>
                  <a:cxn ang="0">
                    <a:pos x="746" y="131"/>
                  </a:cxn>
                  <a:cxn ang="0">
                    <a:pos x="715" y="147"/>
                  </a:cxn>
                  <a:cxn ang="0">
                    <a:pos x="682" y="162"/>
                  </a:cxn>
                  <a:cxn ang="0">
                    <a:pos x="648" y="172"/>
                  </a:cxn>
                  <a:cxn ang="0">
                    <a:pos x="613" y="182"/>
                  </a:cxn>
                  <a:cxn ang="0">
                    <a:pos x="575" y="187"/>
                  </a:cxn>
                  <a:cxn ang="0">
                    <a:pos x="537" y="192"/>
                  </a:cxn>
                  <a:cxn ang="0">
                    <a:pos x="498" y="195"/>
                  </a:cxn>
                  <a:cxn ang="0">
                    <a:pos x="459" y="196"/>
                  </a:cxn>
                  <a:cxn ang="0">
                    <a:pos x="393" y="190"/>
                  </a:cxn>
                  <a:cxn ang="0">
                    <a:pos x="329" y="183"/>
                  </a:cxn>
                  <a:cxn ang="0">
                    <a:pos x="264" y="169"/>
                  </a:cxn>
                  <a:cxn ang="0">
                    <a:pos x="204" y="152"/>
                  </a:cxn>
                  <a:cxn ang="0">
                    <a:pos x="146" y="125"/>
                  </a:cxn>
                  <a:cxn ang="0">
                    <a:pos x="92" y="93"/>
                  </a:cxn>
                  <a:cxn ang="0">
                    <a:pos x="43" y="51"/>
                  </a:cxn>
                  <a:cxn ang="0">
                    <a:pos x="0" y="0"/>
                  </a:cxn>
                  <a:cxn ang="0">
                    <a:pos x="73" y="62"/>
                  </a:cxn>
                  <a:cxn ang="0">
                    <a:pos x="157" y="112"/>
                  </a:cxn>
                  <a:cxn ang="0">
                    <a:pos x="249" y="147"/>
                  </a:cxn>
                  <a:cxn ang="0">
                    <a:pos x="348" y="171"/>
                  </a:cxn>
                  <a:cxn ang="0">
                    <a:pos x="448" y="179"/>
                  </a:cxn>
                  <a:cxn ang="0">
                    <a:pos x="550" y="175"/>
                  </a:cxn>
                  <a:cxn ang="0">
                    <a:pos x="649" y="158"/>
                  </a:cxn>
                  <a:cxn ang="0">
                    <a:pos x="746" y="131"/>
                  </a:cxn>
                </a:cxnLst>
                <a:rect l="0" t="0" r="r" b="b"/>
                <a:pathLst>
                  <a:path w="746" h="196">
                    <a:moveTo>
                      <a:pt x="746" y="131"/>
                    </a:moveTo>
                    <a:lnTo>
                      <a:pt x="715" y="147"/>
                    </a:lnTo>
                    <a:lnTo>
                      <a:pt x="682" y="162"/>
                    </a:lnTo>
                    <a:lnTo>
                      <a:pt x="648" y="172"/>
                    </a:lnTo>
                    <a:lnTo>
                      <a:pt x="613" y="182"/>
                    </a:lnTo>
                    <a:lnTo>
                      <a:pt x="575" y="187"/>
                    </a:lnTo>
                    <a:lnTo>
                      <a:pt x="537" y="192"/>
                    </a:lnTo>
                    <a:lnTo>
                      <a:pt x="498" y="195"/>
                    </a:lnTo>
                    <a:lnTo>
                      <a:pt x="459" y="196"/>
                    </a:lnTo>
                    <a:lnTo>
                      <a:pt x="393" y="190"/>
                    </a:lnTo>
                    <a:lnTo>
                      <a:pt x="329" y="183"/>
                    </a:lnTo>
                    <a:lnTo>
                      <a:pt x="264" y="169"/>
                    </a:lnTo>
                    <a:lnTo>
                      <a:pt x="204" y="152"/>
                    </a:lnTo>
                    <a:lnTo>
                      <a:pt x="146" y="125"/>
                    </a:lnTo>
                    <a:lnTo>
                      <a:pt x="92" y="93"/>
                    </a:lnTo>
                    <a:lnTo>
                      <a:pt x="43" y="51"/>
                    </a:lnTo>
                    <a:lnTo>
                      <a:pt x="0" y="0"/>
                    </a:lnTo>
                    <a:lnTo>
                      <a:pt x="73" y="62"/>
                    </a:lnTo>
                    <a:lnTo>
                      <a:pt x="157" y="112"/>
                    </a:lnTo>
                    <a:lnTo>
                      <a:pt x="249" y="147"/>
                    </a:lnTo>
                    <a:lnTo>
                      <a:pt x="348" y="171"/>
                    </a:lnTo>
                    <a:lnTo>
                      <a:pt x="448" y="179"/>
                    </a:lnTo>
                    <a:lnTo>
                      <a:pt x="550" y="175"/>
                    </a:lnTo>
                    <a:lnTo>
                      <a:pt x="649" y="158"/>
                    </a:lnTo>
                    <a:lnTo>
                      <a:pt x="746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Freeform 408"/>
              <p:cNvSpPr>
                <a:spLocks noChangeAspect="1"/>
              </p:cNvSpPr>
              <p:nvPr/>
            </p:nvSpPr>
            <p:spPr bwMode="auto">
              <a:xfrm>
                <a:off x="2139" y="1844"/>
                <a:ext cx="2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0" y="0"/>
                  </a:cxn>
                </a:cxnLst>
                <a:rect l="0" t="0" r="r" b="b"/>
                <a:pathLst>
                  <a:path w="26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Freeform 409"/>
              <p:cNvSpPr>
                <a:spLocks noChangeAspect="1"/>
              </p:cNvSpPr>
              <p:nvPr/>
            </p:nvSpPr>
            <p:spPr bwMode="auto">
              <a:xfrm>
                <a:off x="2026" y="1988"/>
                <a:ext cx="483" cy="504"/>
              </a:xfrm>
              <a:custGeom>
                <a:avLst/>
                <a:gdLst/>
                <a:ahLst/>
                <a:cxnLst>
                  <a:cxn ang="0">
                    <a:pos x="466" y="175"/>
                  </a:cxn>
                  <a:cxn ang="0">
                    <a:pos x="478" y="209"/>
                  </a:cxn>
                  <a:cxn ang="0">
                    <a:pos x="483" y="243"/>
                  </a:cxn>
                  <a:cxn ang="0">
                    <a:pos x="481" y="278"/>
                  </a:cxn>
                  <a:cxn ang="0">
                    <a:pos x="474" y="312"/>
                  </a:cxn>
                  <a:cxn ang="0">
                    <a:pos x="462" y="344"/>
                  </a:cxn>
                  <a:cxn ang="0">
                    <a:pos x="447" y="376"/>
                  </a:cxn>
                  <a:cxn ang="0">
                    <a:pos x="429" y="405"/>
                  </a:cxn>
                  <a:cxn ang="0">
                    <a:pos x="413" y="435"/>
                  </a:cxn>
                  <a:cxn ang="0">
                    <a:pos x="388" y="461"/>
                  </a:cxn>
                  <a:cxn ang="0">
                    <a:pos x="362" y="481"/>
                  </a:cxn>
                  <a:cxn ang="0">
                    <a:pos x="332" y="494"/>
                  </a:cxn>
                  <a:cxn ang="0">
                    <a:pos x="303" y="501"/>
                  </a:cxn>
                  <a:cxn ang="0">
                    <a:pos x="270" y="504"/>
                  </a:cxn>
                  <a:cxn ang="0">
                    <a:pos x="237" y="504"/>
                  </a:cxn>
                  <a:cxn ang="0">
                    <a:pos x="205" y="501"/>
                  </a:cxn>
                  <a:cxn ang="0">
                    <a:pos x="173" y="499"/>
                  </a:cxn>
                  <a:cxn ang="0">
                    <a:pos x="154" y="490"/>
                  </a:cxn>
                  <a:cxn ang="0">
                    <a:pos x="136" y="476"/>
                  </a:cxn>
                  <a:cxn ang="0">
                    <a:pos x="120" y="457"/>
                  </a:cxn>
                  <a:cxn ang="0">
                    <a:pos x="104" y="438"/>
                  </a:cxn>
                  <a:cxn ang="0">
                    <a:pos x="86" y="420"/>
                  </a:cxn>
                  <a:cxn ang="0">
                    <a:pos x="69" y="409"/>
                  </a:cxn>
                  <a:cxn ang="0">
                    <a:pos x="49" y="408"/>
                  </a:cxn>
                  <a:cxn ang="0">
                    <a:pos x="26" y="420"/>
                  </a:cxn>
                  <a:cxn ang="0">
                    <a:pos x="60" y="384"/>
                  </a:cxn>
                  <a:cxn ang="0">
                    <a:pos x="53" y="372"/>
                  </a:cxn>
                  <a:cxn ang="0">
                    <a:pos x="43" y="367"/>
                  </a:cxn>
                  <a:cxn ang="0">
                    <a:pos x="33" y="367"/>
                  </a:cxn>
                  <a:cxn ang="0">
                    <a:pos x="24" y="372"/>
                  </a:cxn>
                  <a:cxn ang="0">
                    <a:pos x="14" y="374"/>
                  </a:cxn>
                  <a:cxn ang="0">
                    <a:pos x="7" y="374"/>
                  </a:cxn>
                  <a:cxn ang="0">
                    <a:pos x="1" y="368"/>
                  </a:cxn>
                  <a:cxn ang="0">
                    <a:pos x="0" y="355"/>
                  </a:cxn>
                  <a:cxn ang="0">
                    <a:pos x="21" y="346"/>
                  </a:cxn>
                  <a:cxn ang="0">
                    <a:pos x="34" y="331"/>
                  </a:cxn>
                  <a:cxn ang="0">
                    <a:pos x="41" y="310"/>
                  </a:cxn>
                  <a:cxn ang="0">
                    <a:pos x="44" y="285"/>
                  </a:cxn>
                  <a:cxn ang="0">
                    <a:pos x="45" y="258"/>
                  </a:cxn>
                  <a:cxn ang="0">
                    <a:pos x="49" y="231"/>
                  </a:cxn>
                  <a:cxn ang="0">
                    <a:pos x="54" y="207"/>
                  </a:cxn>
                  <a:cxn ang="0">
                    <a:pos x="66" y="189"/>
                  </a:cxn>
                  <a:cxn ang="0">
                    <a:pos x="90" y="150"/>
                  </a:cxn>
                  <a:cxn ang="0">
                    <a:pos x="118" y="114"/>
                  </a:cxn>
                  <a:cxn ang="0">
                    <a:pos x="145" y="79"/>
                  </a:cxn>
                  <a:cxn ang="0">
                    <a:pos x="177" y="51"/>
                  </a:cxn>
                  <a:cxn ang="0">
                    <a:pos x="210" y="26"/>
                  </a:cxn>
                  <a:cxn ang="0">
                    <a:pos x="248" y="8"/>
                  </a:cxn>
                  <a:cxn ang="0">
                    <a:pos x="287" y="0"/>
                  </a:cxn>
                  <a:cxn ang="0">
                    <a:pos x="333" y="1"/>
                  </a:cxn>
                  <a:cxn ang="0">
                    <a:pos x="356" y="13"/>
                  </a:cxn>
                  <a:cxn ang="0">
                    <a:pos x="375" y="32"/>
                  </a:cxn>
                  <a:cxn ang="0">
                    <a:pos x="393" y="52"/>
                  </a:cxn>
                  <a:cxn ang="0">
                    <a:pos x="409" y="76"/>
                  </a:cxn>
                  <a:cxn ang="0">
                    <a:pos x="423" y="100"/>
                  </a:cxn>
                  <a:cxn ang="0">
                    <a:pos x="437" y="126"/>
                  </a:cxn>
                  <a:cxn ang="0">
                    <a:pos x="451" y="150"/>
                  </a:cxn>
                  <a:cxn ang="0">
                    <a:pos x="466" y="175"/>
                  </a:cxn>
                </a:cxnLst>
                <a:rect l="0" t="0" r="r" b="b"/>
                <a:pathLst>
                  <a:path w="483" h="504">
                    <a:moveTo>
                      <a:pt x="466" y="175"/>
                    </a:moveTo>
                    <a:lnTo>
                      <a:pt x="478" y="209"/>
                    </a:lnTo>
                    <a:lnTo>
                      <a:pt x="483" y="243"/>
                    </a:lnTo>
                    <a:lnTo>
                      <a:pt x="481" y="278"/>
                    </a:lnTo>
                    <a:lnTo>
                      <a:pt x="474" y="312"/>
                    </a:lnTo>
                    <a:lnTo>
                      <a:pt x="462" y="344"/>
                    </a:lnTo>
                    <a:lnTo>
                      <a:pt x="447" y="376"/>
                    </a:lnTo>
                    <a:lnTo>
                      <a:pt x="429" y="405"/>
                    </a:lnTo>
                    <a:lnTo>
                      <a:pt x="413" y="435"/>
                    </a:lnTo>
                    <a:lnTo>
                      <a:pt x="388" y="461"/>
                    </a:lnTo>
                    <a:lnTo>
                      <a:pt x="362" y="481"/>
                    </a:lnTo>
                    <a:lnTo>
                      <a:pt x="332" y="494"/>
                    </a:lnTo>
                    <a:lnTo>
                      <a:pt x="303" y="501"/>
                    </a:lnTo>
                    <a:lnTo>
                      <a:pt x="270" y="504"/>
                    </a:lnTo>
                    <a:lnTo>
                      <a:pt x="237" y="504"/>
                    </a:lnTo>
                    <a:lnTo>
                      <a:pt x="205" y="501"/>
                    </a:lnTo>
                    <a:lnTo>
                      <a:pt x="173" y="499"/>
                    </a:lnTo>
                    <a:lnTo>
                      <a:pt x="154" y="490"/>
                    </a:lnTo>
                    <a:lnTo>
                      <a:pt x="136" y="476"/>
                    </a:lnTo>
                    <a:lnTo>
                      <a:pt x="120" y="457"/>
                    </a:lnTo>
                    <a:lnTo>
                      <a:pt x="104" y="438"/>
                    </a:lnTo>
                    <a:lnTo>
                      <a:pt x="86" y="420"/>
                    </a:lnTo>
                    <a:lnTo>
                      <a:pt x="69" y="409"/>
                    </a:lnTo>
                    <a:lnTo>
                      <a:pt x="49" y="408"/>
                    </a:lnTo>
                    <a:lnTo>
                      <a:pt x="26" y="420"/>
                    </a:lnTo>
                    <a:lnTo>
                      <a:pt x="60" y="384"/>
                    </a:lnTo>
                    <a:lnTo>
                      <a:pt x="53" y="372"/>
                    </a:lnTo>
                    <a:lnTo>
                      <a:pt x="43" y="367"/>
                    </a:lnTo>
                    <a:lnTo>
                      <a:pt x="33" y="367"/>
                    </a:lnTo>
                    <a:lnTo>
                      <a:pt x="24" y="372"/>
                    </a:lnTo>
                    <a:lnTo>
                      <a:pt x="14" y="374"/>
                    </a:lnTo>
                    <a:lnTo>
                      <a:pt x="7" y="374"/>
                    </a:lnTo>
                    <a:lnTo>
                      <a:pt x="1" y="368"/>
                    </a:lnTo>
                    <a:lnTo>
                      <a:pt x="0" y="355"/>
                    </a:lnTo>
                    <a:lnTo>
                      <a:pt x="21" y="346"/>
                    </a:lnTo>
                    <a:lnTo>
                      <a:pt x="34" y="331"/>
                    </a:lnTo>
                    <a:lnTo>
                      <a:pt x="41" y="310"/>
                    </a:lnTo>
                    <a:lnTo>
                      <a:pt x="44" y="285"/>
                    </a:lnTo>
                    <a:lnTo>
                      <a:pt x="45" y="258"/>
                    </a:lnTo>
                    <a:lnTo>
                      <a:pt x="49" y="231"/>
                    </a:lnTo>
                    <a:lnTo>
                      <a:pt x="54" y="207"/>
                    </a:lnTo>
                    <a:lnTo>
                      <a:pt x="66" y="189"/>
                    </a:lnTo>
                    <a:lnTo>
                      <a:pt x="90" y="150"/>
                    </a:lnTo>
                    <a:lnTo>
                      <a:pt x="118" y="114"/>
                    </a:lnTo>
                    <a:lnTo>
                      <a:pt x="145" y="79"/>
                    </a:lnTo>
                    <a:lnTo>
                      <a:pt x="177" y="51"/>
                    </a:lnTo>
                    <a:lnTo>
                      <a:pt x="210" y="26"/>
                    </a:lnTo>
                    <a:lnTo>
                      <a:pt x="248" y="8"/>
                    </a:lnTo>
                    <a:lnTo>
                      <a:pt x="287" y="0"/>
                    </a:lnTo>
                    <a:lnTo>
                      <a:pt x="333" y="1"/>
                    </a:lnTo>
                    <a:lnTo>
                      <a:pt x="356" y="13"/>
                    </a:lnTo>
                    <a:lnTo>
                      <a:pt x="375" y="32"/>
                    </a:lnTo>
                    <a:lnTo>
                      <a:pt x="393" y="52"/>
                    </a:lnTo>
                    <a:lnTo>
                      <a:pt x="409" y="76"/>
                    </a:lnTo>
                    <a:lnTo>
                      <a:pt x="423" y="100"/>
                    </a:lnTo>
                    <a:lnTo>
                      <a:pt x="437" y="126"/>
                    </a:lnTo>
                    <a:lnTo>
                      <a:pt x="451" y="150"/>
                    </a:lnTo>
                    <a:lnTo>
                      <a:pt x="466" y="1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Freeform 410"/>
              <p:cNvSpPr>
                <a:spLocks noChangeAspect="1"/>
              </p:cNvSpPr>
              <p:nvPr/>
            </p:nvSpPr>
            <p:spPr bwMode="auto">
              <a:xfrm rot="9668946">
                <a:off x="2784" y="1999"/>
                <a:ext cx="502" cy="519"/>
              </a:xfrm>
              <a:custGeom>
                <a:avLst/>
                <a:gdLst/>
                <a:ahLst/>
                <a:cxnLst>
                  <a:cxn ang="0">
                    <a:pos x="354" y="40"/>
                  </a:cxn>
                  <a:cxn ang="0">
                    <a:pos x="397" y="72"/>
                  </a:cxn>
                  <a:cxn ang="0">
                    <a:pos x="431" y="117"/>
                  </a:cxn>
                  <a:cxn ang="0">
                    <a:pos x="457" y="170"/>
                  </a:cxn>
                  <a:cxn ang="0">
                    <a:pos x="468" y="211"/>
                  </a:cxn>
                  <a:cxn ang="0">
                    <a:pos x="468" y="234"/>
                  </a:cxn>
                  <a:cxn ang="0">
                    <a:pos x="468" y="255"/>
                  </a:cxn>
                  <a:cxn ang="0">
                    <a:pos x="465" y="279"/>
                  </a:cxn>
                  <a:cxn ang="0">
                    <a:pos x="466" y="299"/>
                  </a:cxn>
                  <a:cxn ang="0">
                    <a:pos x="477" y="302"/>
                  </a:cxn>
                  <a:cxn ang="0">
                    <a:pos x="492" y="293"/>
                  </a:cxn>
                  <a:cxn ang="0">
                    <a:pos x="500" y="304"/>
                  </a:cxn>
                  <a:cxn ang="0">
                    <a:pos x="463" y="342"/>
                  </a:cxn>
                  <a:cxn ang="0">
                    <a:pos x="426" y="372"/>
                  </a:cxn>
                  <a:cxn ang="0">
                    <a:pos x="439" y="392"/>
                  </a:cxn>
                  <a:cxn ang="0">
                    <a:pos x="473" y="403"/>
                  </a:cxn>
                  <a:cxn ang="0">
                    <a:pos x="452" y="413"/>
                  </a:cxn>
                  <a:cxn ang="0">
                    <a:pos x="429" y="414"/>
                  </a:cxn>
                  <a:cxn ang="0">
                    <a:pos x="405" y="412"/>
                  </a:cxn>
                  <a:cxn ang="0">
                    <a:pos x="371" y="435"/>
                  </a:cxn>
                  <a:cxn ang="0">
                    <a:pos x="320" y="478"/>
                  </a:cxn>
                  <a:cxn ang="0">
                    <a:pos x="264" y="508"/>
                  </a:cxn>
                  <a:cxn ang="0">
                    <a:pos x="202" y="519"/>
                  </a:cxn>
                  <a:cxn ang="0">
                    <a:pos x="142" y="508"/>
                  </a:cxn>
                  <a:cxn ang="0">
                    <a:pos x="93" y="480"/>
                  </a:cxn>
                  <a:cxn ang="0">
                    <a:pos x="49" y="444"/>
                  </a:cxn>
                  <a:cxn ang="0">
                    <a:pos x="17" y="398"/>
                  </a:cxn>
                  <a:cxn ang="0">
                    <a:pos x="0" y="319"/>
                  </a:cxn>
                  <a:cxn ang="0">
                    <a:pos x="9" y="219"/>
                  </a:cxn>
                  <a:cxn ang="0">
                    <a:pos x="48" y="133"/>
                  </a:cxn>
                  <a:cxn ang="0">
                    <a:pos x="109" y="62"/>
                  </a:cxn>
                  <a:cxn ang="0">
                    <a:pos x="169" y="20"/>
                  </a:cxn>
                  <a:cxn ang="0">
                    <a:pos x="219" y="3"/>
                  </a:cxn>
                  <a:cxn ang="0">
                    <a:pos x="269" y="0"/>
                  </a:cxn>
                  <a:cxn ang="0">
                    <a:pos x="312" y="15"/>
                  </a:cxn>
                </a:cxnLst>
                <a:rect l="0" t="0" r="r" b="b"/>
                <a:pathLst>
                  <a:path w="502" h="519">
                    <a:moveTo>
                      <a:pt x="329" y="33"/>
                    </a:moveTo>
                    <a:lnTo>
                      <a:pt x="354" y="40"/>
                    </a:lnTo>
                    <a:lnTo>
                      <a:pt x="377" y="54"/>
                    </a:lnTo>
                    <a:lnTo>
                      <a:pt x="397" y="72"/>
                    </a:lnTo>
                    <a:lnTo>
                      <a:pt x="415" y="94"/>
                    </a:lnTo>
                    <a:lnTo>
                      <a:pt x="431" y="117"/>
                    </a:lnTo>
                    <a:lnTo>
                      <a:pt x="445" y="144"/>
                    </a:lnTo>
                    <a:lnTo>
                      <a:pt x="457" y="170"/>
                    </a:lnTo>
                    <a:lnTo>
                      <a:pt x="468" y="199"/>
                    </a:lnTo>
                    <a:lnTo>
                      <a:pt x="468" y="211"/>
                    </a:lnTo>
                    <a:lnTo>
                      <a:pt x="468" y="223"/>
                    </a:lnTo>
                    <a:lnTo>
                      <a:pt x="468" y="234"/>
                    </a:lnTo>
                    <a:lnTo>
                      <a:pt x="469" y="246"/>
                    </a:lnTo>
                    <a:lnTo>
                      <a:pt x="468" y="255"/>
                    </a:lnTo>
                    <a:lnTo>
                      <a:pt x="468" y="268"/>
                    </a:lnTo>
                    <a:lnTo>
                      <a:pt x="465" y="279"/>
                    </a:lnTo>
                    <a:lnTo>
                      <a:pt x="462" y="293"/>
                    </a:lnTo>
                    <a:lnTo>
                      <a:pt x="466" y="299"/>
                    </a:lnTo>
                    <a:lnTo>
                      <a:pt x="472" y="302"/>
                    </a:lnTo>
                    <a:lnTo>
                      <a:pt x="477" y="302"/>
                    </a:lnTo>
                    <a:lnTo>
                      <a:pt x="482" y="300"/>
                    </a:lnTo>
                    <a:lnTo>
                      <a:pt x="492" y="293"/>
                    </a:lnTo>
                    <a:lnTo>
                      <a:pt x="502" y="287"/>
                    </a:lnTo>
                    <a:lnTo>
                      <a:pt x="500" y="304"/>
                    </a:lnTo>
                    <a:lnTo>
                      <a:pt x="486" y="324"/>
                    </a:lnTo>
                    <a:lnTo>
                      <a:pt x="463" y="342"/>
                    </a:lnTo>
                    <a:lnTo>
                      <a:pt x="442" y="358"/>
                    </a:lnTo>
                    <a:lnTo>
                      <a:pt x="426" y="372"/>
                    </a:lnTo>
                    <a:lnTo>
                      <a:pt x="423" y="384"/>
                    </a:lnTo>
                    <a:lnTo>
                      <a:pt x="439" y="392"/>
                    </a:lnTo>
                    <a:lnTo>
                      <a:pt x="482" y="395"/>
                    </a:lnTo>
                    <a:lnTo>
                      <a:pt x="473" y="403"/>
                    </a:lnTo>
                    <a:lnTo>
                      <a:pt x="463" y="409"/>
                    </a:lnTo>
                    <a:lnTo>
                      <a:pt x="452" y="413"/>
                    </a:lnTo>
                    <a:lnTo>
                      <a:pt x="441" y="415"/>
                    </a:lnTo>
                    <a:lnTo>
                      <a:pt x="429" y="414"/>
                    </a:lnTo>
                    <a:lnTo>
                      <a:pt x="416" y="414"/>
                    </a:lnTo>
                    <a:lnTo>
                      <a:pt x="405" y="412"/>
                    </a:lnTo>
                    <a:lnTo>
                      <a:pt x="395" y="409"/>
                    </a:lnTo>
                    <a:lnTo>
                      <a:pt x="371" y="435"/>
                    </a:lnTo>
                    <a:lnTo>
                      <a:pt x="347" y="458"/>
                    </a:lnTo>
                    <a:lnTo>
                      <a:pt x="320" y="478"/>
                    </a:lnTo>
                    <a:lnTo>
                      <a:pt x="294" y="496"/>
                    </a:lnTo>
                    <a:lnTo>
                      <a:pt x="264" y="508"/>
                    </a:lnTo>
                    <a:lnTo>
                      <a:pt x="235" y="517"/>
                    </a:lnTo>
                    <a:lnTo>
                      <a:pt x="202" y="519"/>
                    </a:lnTo>
                    <a:lnTo>
                      <a:pt x="168" y="518"/>
                    </a:lnTo>
                    <a:lnTo>
                      <a:pt x="142" y="508"/>
                    </a:lnTo>
                    <a:lnTo>
                      <a:pt x="117" y="496"/>
                    </a:lnTo>
                    <a:lnTo>
                      <a:pt x="93" y="480"/>
                    </a:lnTo>
                    <a:lnTo>
                      <a:pt x="70" y="464"/>
                    </a:lnTo>
                    <a:lnTo>
                      <a:pt x="49" y="444"/>
                    </a:lnTo>
                    <a:lnTo>
                      <a:pt x="32" y="422"/>
                    </a:lnTo>
                    <a:lnTo>
                      <a:pt x="17" y="398"/>
                    </a:lnTo>
                    <a:lnTo>
                      <a:pt x="8" y="373"/>
                    </a:lnTo>
                    <a:lnTo>
                      <a:pt x="0" y="319"/>
                    </a:lnTo>
                    <a:lnTo>
                      <a:pt x="1" y="268"/>
                    </a:lnTo>
                    <a:lnTo>
                      <a:pt x="9" y="219"/>
                    </a:lnTo>
                    <a:lnTo>
                      <a:pt x="25" y="175"/>
                    </a:lnTo>
                    <a:lnTo>
                      <a:pt x="48" y="133"/>
                    </a:lnTo>
                    <a:lnTo>
                      <a:pt x="76" y="95"/>
                    </a:lnTo>
                    <a:lnTo>
                      <a:pt x="109" y="62"/>
                    </a:lnTo>
                    <a:lnTo>
                      <a:pt x="149" y="33"/>
                    </a:lnTo>
                    <a:lnTo>
                      <a:pt x="169" y="20"/>
                    </a:lnTo>
                    <a:lnTo>
                      <a:pt x="194" y="10"/>
                    </a:lnTo>
                    <a:lnTo>
                      <a:pt x="219" y="3"/>
                    </a:lnTo>
                    <a:lnTo>
                      <a:pt x="246" y="0"/>
                    </a:lnTo>
                    <a:lnTo>
                      <a:pt x="269" y="0"/>
                    </a:lnTo>
                    <a:lnTo>
                      <a:pt x="293" y="5"/>
                    </a:lnTo>
                    <a:lnTo>
                      <a:pt x="312" y="15"/>
                    </a:lnTo>
                    <a:lnTo>
                      <a:pt x="329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Freeform 411"/>
              <p:cNvSpPr>
                <a:spLocks noChangeAspect="1"/>
              </p:cNvSpPr>
              <p:nvPr/>
            </p:nvSpPr>
            <p:spPr bwMode="auto">
              <a:xfrm rot="9482735">
                <a:off x="2292" y="2056"/>
                <a:ext cx="55" cy="42"/>
              </a:xfrm>
              <a:custGeom>
                <a:avLst/>
                <a:gdLst/>
                <a:ahLst/>
                <a:cxnLst>
                  <a:cxn ang="0">
                    <a:pos x="54" y="5"/>
                  </a:cxn>
                  <a:cxn ang="0">
                    <a:pos x="55" y="14"/>
                  </a:cxn>
                  <a:cxn ang="0">
                    <a:pos x="53" y="24"/>
                  </a:cxn>
                  <a:cxn ang="0">
                    <a:pos x="47" y="31"/>
                  </a:cxn>
                  <a:cxn ang="0">
                    <a:pos x="39" y="38"/>
                  </a:cxn>
                  <a:cxn ang="0">
                    <a:pos x="29" y="41"/>
                  </a:cxn>
                  <a:cxn ang="0">
                    <a:pos x="18" y="42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4" y="27"/>
                  </a:cxn>
                  <a:cxn ang="0">
                    <a:pos x="9" y="20"/>
                  </a:cxn>
                  <a:cxn ang="0">
                    <a:pos x="15" y="14"/>
                  </a:cxn>
                  <a:cxn ang="0">
                    <a:pos x="21" y="8"/>
                  </a:cxn>
                  <a:cxn ang="0">
                    <a:pos x="27" y="2"/>
                  </a:cxn>
                  <a:cxn ang="0">
                    <a:pos x="35" y="0"/>
                  </a:cxn>
                  <a:cxn ang="0">
                    <a:pos x="44" y="0"/>
                  </a:cxn>
                  <a:cxn ang="0">
                    <a:pos x="54" y="5"/>
                  </a:cxn>
                </a:cxnLst>
                <a:rect l="0" t="0" r="r" b="b"/>
                <a:pathLst>
                  <a:path w="55" h="42">
                    <a:moveTo>
                      <a:pt x="54" y="5"/>
                    </a:moveTo>
                    <a:lnTo>
                      <a:pt x="55" y="14"/>
                    </a:lnTo>
                    <a:lnTo>
                      <a:pt x="53" y="24"/>
                    </a:lnTo>
                    <a:lnTo>
                      <a:pt x="47" y="31"/>
                    </a:lnTo>
                    <a:lnTo>
                      <a:pt x="39" y="38"/>
                    </a:lnTo>
                    <a:lnTo>
                      <a:pt x="29" y="41"/>
                    </a:lnTo>
                    <a:lnTo>
                      <a:pt x="18" y="42"/>
                    </a:lnTo>
                    <a:lnTo>
                      <a:pt x="8" y="39"/>
                    </a:lnTo>
                    <a:lnTo>
                      <a:pt x="0" y="33"/>
                    </a:lnTo>
                    <a:lnTo>
                      <a:pt x="4" y="27"/>
                    </a:lnTo>
                    <a:lnTo>
                      <a:pt x="9" y="20"/>
                    </a:lnTo>
                    <a:lnTo>
                      <a:pt x="15" y="14"/>
                    </a:lnTo>
                    <a:lnTo>
                      <a:pt x="21" y="8"/>
                    </a:lnTo>
                    <a:lnTo>
                      <a:pt x="27" y="2"/>
                    </a:lnTo>
                    <a:lnTo>
                      <a:pt x="35" y="0"/>
                    </a:lnTo>
                    <a:lnTo>
                      <a:pt x="4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Freeform 412"/>
              <p:cNvSpPr>
                <a:spLocks noChangeAspect="1"/>
              </p:cNvSpPr>
              <p:nvPr/>
            </p:nvSpPr>
            <p:spPr bwMode="auto">
              <a:xfrm rot="9420291">
                <a:off x="2105" y="2061"/>
                <a:ext cx="376" cy="401"/>
              </a:xfrm>
              <a:custGeom>
                <a:avLst/>
                <a:gdLst/>
                <a:ahLst/>
                <a:cxnLst>
                  <a:cxn ang="0">
                    <a:pos x="196" y="137"/>
                  </a:cxn>
                  <a:cxn ang="0">
                    <a:pos x="226" y="136"/>
                  </a:cxn>
                  <a:cxn ang="0">
                    <a:pos x="250" y="119"/>
                  </a:cxn>
                  <a:cxn ang="0">
                    <a:pos x="275" y="97"/>
                  </a:cxn>
                  <a:cxn ang="0">
                    <a:pos x="289" y="78"/>
                  </a:cxn>
                  <a:cxn ang="0">
                    <a:pos x="296" y="61"/>
                  </a:cxn>
                  <a:cxn ang="0">
                    <a:pos x="305" y="43"/>
                  </a:cxn>
                  <a:cxn ang="0">
                    <a:pos x="315" y="35"/>
                  </a:cxn>
                  <a:cxn ang="0">
                    <a:pos x="334" y="57"/>
                  </a:cxn>
                  <a:cxn ang="0">
                    <a:pos x="357" y="103"/>
                  </a:cxn>
                  <a:cxn ang="0">
                    <a:pos x="373" y="150"/>
                  </a:cxn>
                  <a:cxn ang="0">
                    <a:pos x="376" y="199"/>
                  </a:cxn>
                  <a:cxn ang="0">
                    <a:pos x="367" y="247"/>
                  </a:cxn>
                  <a:cxn ang="0">
                    <a:pos x="347" y="290"/>
                  </a:cxn>
                  <a:cxn ang="0">
                    <a:pos x="320" y="328"/>
                  </a:cxn>
                  <a:cxn ang="0">
                    <a:pos x="286" y="361"/>
                  </a:cxn>
                  <a:cxn ang="0">
                    <a:pos x="246" y="387"/>
                  </a:cxn>
                  <a:cxn ang="0">
                    <a:pos x="202" y="398"/>
                  </a:cxn>
                  <a:cxn ang="0">
                    <a:pos x="157" y="398"/>
                  </a:cxn>
                  <a:cxn ang="0">
                    <a:pos x="113" y="390"/>
                  </a:cxn>
                  <a:cxn ang="0">
                    <a:pos x="75" y="370"/>
                  </a:cxn>
                  <a:cxn ang="0">
                    <a:pos x="46" y="336"/>
                  </a:cxn>
                  <a:cxn ang="0">
                    <a:pos x="25" y="299"/>
                  </a:cxn>
                  <a:cxn ang="0">
                    <a:pos x="7" y="261"/>
                  </a:cxn>
                  <a:cxn ang="0">
                    <a:pos x="0" y="208"/>
                  </a:cxn>
                  <a:cxn ang="0">
                    <a:pos x="19" y="141"/>
                  </a:cxn>
                  <a:cxn ang="0">
                    <a:pos x="51" y="82"/>
                  </a:cxn>
                  <a:cxn ang="0">
                    <a:pos x="92" y="26"/>
                  </a:cxn>
                  <a:cxn ang="0">
                    <a:pos x="108" y="23"/>
                  </a:cxn>
                  <a:cxn ang="0">
                    <a:pos x="115" y="62"/>
                  </a:cxn>
                  <a:cxn ang="0">
                    <a:pos x="138" y="90"/>
                  </a:cxn>
                  <a:cxn ang="0">
                    <a:pos x="167" y="116"/>
                  </a:cxn>
                </a:cxnLst>
                <a:rect l="0" t="0" r="r" b="b"/>
                <a:pathLst>
                  <a:path w="376" h="401">
                    <a:moveTo>
                      <a:pt x="181" y="130"/>
                    </a:moveTo>
                    <a:lnTo>
                      <a:pt x="196" y="137"/>
                    </a:lnTo>
                    <a:lnTo>
                      <a:pt x="212" y="139"/>
                    </a:lnTo>
                    <a:lnTo>
                      <a:pt x="226" y="136"/>
                    </a:lnTo>
                    <a:lnTo>
                      <a:pt x="239" y="129"/>
                    </a:lnTo>
                    <a:lnTo>
                      <a:pt x="250" y="119"/>
                    </a:lnTo>
                    <a:lnTo>
                      <a:pt x="262" y="109"/>
                    </a:lnTo>
                    <a:lnTo>
                      <a:pt x="275" y="97"/>
                    </a:lnTo>
                    <a:lnTo>
                      <a:pt x="287" y="86"/>
                    </a:lnTo>
                    <a:lnTo>
                      <a:pt x="289" y="78"/>
                    </a:lnTo>
                    <a:lnTo>
                      <a:pt x="292" y="71"/>
                    </a:lnTo>
                    <a:lnTo>
                      <a:pt x="296" y="61"/>
                    </a:lnTo>
                    <a:lnTo>
                      <a:pt x="301" y="53"/>
                    </a:lnTo>
                    <a:lnTo>
                      <a:pt x="305" y="43"/>
                    </a:lnTo>
                    <a:lnTo>
                      <a:pt x="310" y="37"/>
                    </a:lnTo>
                    <a:lnTo>
                      <a:pt x="315" y="35"/>
                    </a:lnTo>
                    <a:lnTo>
                      <a:pt x="321" y="36"/>
                    </a:lnTo>
                    <a:lnTo>
                      <a:pt x="334" y="57"/>
                    </a:lnTo>
                    <a:lnTo>
                      <a:pt x="346" y="79"/>
                    </a:lnTo>
                    <a:lnTo>
                      <a:pt x="357" y="103"/>
                    </a:lnTo>
                    <a:lnTo>
                      <a:pt x="367" y="127"/>
                    </a:lnTo>
                    <a:lnTo>
                      <a:pt x="373" y="150"/>
                    </a:lnTo>
                    <a:lnTo>
                      <a:pt x="376" y="175"/>
                    </a:lnTo>
                    <a:lnTo>
                      <a:pt x="376" y="199"/>
                    </a:lnTo>
                    <a:lnTo>
                      <a:pt x="374" y="225"/>
                    </a:lnTo>
                    <a:lnTo>
                      <a:pt x="367" y="247"/>
                    </a:lnTo>
                    <a:lnTo>
                      <a:pt x="358" y="270"/>
                    </a:lnTo>
                    <a:lnTo>
                      <a:pt x="347" y="290"/>
                    </a:lnTo>
                    <a:lnTo>
                      <a:pt x="335" y="310"/>
                    </a:lnTo>
                    <a:lnTo>
                      <a:pt x="320" y="328"/>
                    </a:lnTo>
                    <a:lnTo>
                      <a:pt x="304" y="345"/>
                    </a:lnTo>
                    <a:lnTo>
                      <a:pt x="286" y="361"/>
                    </a:lnTo>
                    <a:lnTo>
                      <a:pt x="268" y="376"/>
                    </a:lnTo>
                    <a:lnTo>
                      <a:pt x="246" y="387"/>
                    </a:lnTo>
                    <a:lnTo>
                      <a:pt x="225" y="395"/>
                    </a:lnTo>
                    <a:lnTo>
                      <a:pt x="202" y="398"/>
                    </a:lnTo>
                    <a:lnTo>
                      <a:pt x="180" y="401"/>
                    </a:lnTo>
                    <a:lnTo>
                      <a:pt x="157" y="398"/>
                    </a:lnTo>
                    <a:lnTo>
                      <a:pt x="135" y="395"/>
                    </a:lnTo>
                    <a:lnTo>
                      <a:pt x="113" y="390"/>
                    </a:lnTo>
                    <a:lnTo>
                      <a:pt x="94" y="383"/>
                    </a:lnTo>
                    <a:lnTo>
                      <a:pt x="75" y="370"/>
                    </a:lnTo>
                    <a:lnTo>
                      <a:pt x="59" y="354"/>
                    </a:lnTo>
                    <a:lnTo>
                      <a:pt x="46" y="336"/>
                    </a:lnTo>
                    <a:lnTo>
                      <a:pt x="35" y="319"/>
                    </a:lnTo>
                    <a:lnTo>
                      <a:pt x="25" y="299"/>
                    </a:lnTo>
                    <a:lnTo>
                      <a:pt x="15" y="280"/>
                    </a:lnTo>
                    <a:lnTo>
                      <a:pt x="7" y="261"/>
                    </a:lnTo>
                    <a:lnTo>
                      <a:pt x="0" y="246"/>
                    </a:lnTo>
                    <a:lnTo>
                      <a:pt x="0" y="208"/>
                    </a:lnTo>
                    <a:lnTo>
                      <a:pt x="7" y="174"/>
                    </a:lnTo>
                    <a:lnTo>
                      <a:pt x="19" y="141"/>
                    </a:lnTo>
                    <a:lnTo>
                      <a:pt x="34" y="112"/>
                    </a:lnTo>
                    <a:lnTo>
                      <a:pt x="51" y="82"/>
                    </a:lnTo>
                    <a:lnTo>
                      <a:pt x="72" y="54"/>
                    </a:lnTo>
                    <a:lnTo>
                      <a:pt x="92" y="26"/>
                    </a:lnTo>
                    <a:lnTo>
                      <a:pt x="113" y="0"/>
                    </a:lnTo>
                    <a:lnTo>
                      <a:pt x="108" y="23"/>
                    </a:lnTo>
                    <a:lnTo>
                      <a:pt x="110" y="44"/>
                    </a:lnTo>
                    <a:lnTo>
                      <a:pt x="115" y="62"/>
                    </a:lnTo>
                    <a:lnTo>
                      <a:pt x="127" y="78"/>
                    </a:lnTo>
                    <a:lnTo>
                      <a:pt x="138" y="90"/>
                    </a:lnTo>
                    <a:lnTo>
                      <a:pt x="152" y="104"/>
                    </a:lnTo>
                    <a:lnTo>
                      <a:pt x="167" y="116"/>
                    </a:lnTo>
                    <a:lnTo>
                      <a:pt x="181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Freeform 413"/>
              <p:cNvSpPr>
                <a:spLocks noChangeAspect="1"/>
              </p:cNvSpPr>
              <p:nvPr/>
            </p:nvSpPr>
            <p:spPr bwMode="auto">
              <a:xfrm rot="9672112">
                <a:off x="2835" y="2054"/>
                <a:ext cx="403" cy="401"/>
              </a:xfrm>
              <a:custGeom>
                <a:avLst/>
                <a:gdLst/>
                <a:ahLst/>
                <a:cxnLst>
                  <a:cxn ang="0">
                    <a:pos x="392" y="225"/>
                  </a:cxn>
                  <a:cxn ang="0">
                    <a:pos x="376" y="248"/>
                  </a:cxn>
                  <a:cxn ang="0">
                    <a:pos x="361" y="274"/>
                  </a:cxn>
                  <a:cxn ang="0">
                    <a:pos x="344" y="299"/>
                  </a:cxn>
                  <a:cxn ang="0">
                    <a:pos x="327" y="323"/>
                  </a:cxn>
                  <a:cxn ang="0">
                    <a:pos x="308" y="345"/>
                  </a:cxn>
                  <a:cxn ang="0">
                    <a:pos x="288" y="364"/>
                  </a:cxn>
                  <a:cxn ang="0">
                    <a:pos x="264" y="379"/>
                  </a:cxn>
                  <a:cxn ang="0">
                    <a:pos x="239" y="391"/>
                  </a:cxn>
                  <a:cxn ang="0">
                    <a:pos x="211" y="397"/>
                  </a:cxn>
                  <a:cxn ang="0">
                    <a:pos x="184" y="400"/>
                  </a:cxn>
                  <a:cxn ang="0">
                    <a:pos x="158" y="401"/>
                  </a:cxn>
                  <a:cxn ang="0">
                    <a:pos x="133" y="399"/>
                  </a:cxn>
                  <a:cxn ang="0">
                    <a:pos x="108" y="391"/>
                  </a:cxn>
                  <a:cxn ang="0">
                    <a:pos x="84" y="381"/>
                  </a:cxn>
                  <a:cxn ang="0">
                    <a:pos x="60" y="367"/>
                  </a:cxn>
                  <a:cxn ang="0">
                    <a:pos x="38" y="348"/>
                  </a:cxn>
                  <a:cxn ang="0">
                    <a:pos x="22" y="327"/>
                  </a:cxn>
                  <a:cxn ang="0">
                    <a:pos x="12" y="305"/>
                  </a:cxn>
                  <a:cxn ang="0">
                    <a:pos x="5" y="279"/>
                  </a:cxn>
                  <a:cxn ang="0">
                    <a:pos x="2" y="255"/>
                  </a:cxn>
                  <a:cxn ang="0">
                    <a:pos x="0" y="228"/>
                  </a:cxn>
                  <a:cxn ang="0">
                    <a:pos x="0" y="202"/>
                  </a:cxn>
                  <a:cxn ang="0">
                    <a:pos x="2" y="176"/>
                  </a:cxn>
                  <a:cxn ang="0">
                    <a:pos x="5" y="152"/>
                  </a:cxn>
                  <a:cxn ang="0">
                    <a:pos x="10" y="130"/>
                  </a:cxn>
                  <a:cxn ang="0">
                    <a:pos x="18" y="110"/>
                  </a:cxn>
                  <a:cxn ang="0">
                    <a:pos x="28" y="90"/>
                  </a:cxn>
                  <a:cxn ang="0">
                    <a:pos x="42" y="72"/>
                  </a:cxn>
                  <a:cxn ang="0">
                    <a:pos x="55" y="54"/>
                  </a:cxn>
                  <a:cxn ang="0">
                    <a:pos x="70" y="40"/>
                  </a:cxn>
                  <a:cxn ang="0">
                    <a:pos x="86" y="26"/>
                  </a:cxn>
                  <a:cxn ang="0">
                    <a:pos x="105" y="14"/>
                  </a:cxn>
                  <a:cxn ang="0">
                    <a:pos x="101" y="26"/>
                  </a:cxn>
                  <a:cxn ang="0">
                    <a:pos x="101" y="40"/>
                  </a:cxn>
                  <a:cxn ang="0">
                    <a:pos x="104" y="54"/>
                  </a:cxn>
                  <a:cxn ang="0">
                    <a:pos x="111" y="70"/>
                  </a:cxn>
                  <a:cxn ang="0">
                    <a:pos x="119" y="82"/>
                  </a:cxn>
                  <a:cxn ang="0">
                    <a:pos x="130" y="94"/>
                  </a:cxn>
                  <a:cxn ang="0">
                    <a:pos x="143" y="103"/>
                  </a:cxn>
                  <a:cxn ang="0">
                    <a:pos x="158" y="109"/>
                  </a:cxn>
                  <a:cxn ang="0">
                    <a:pos x="172" y="110"/>
                  </a:cxn>
                  <a:cxn ang="0">
                    <a:pos x="186" y="110"/>
                  </a:cxn>
                  <a:cxn ang="0">
                    <a:pos x="200" y="108"/>
                  </a:cxn>
                  <a:cxn ang="0">
                    <a:pos x="214" y="104"/>
                  </a:cxn>
                  <a:cxn ang="0">
                    <a:pos x="226" y="98"/>
                  </a:cxn>
                  <a:cxn ang="0">
                    <a:pos x="240" y="91"/>
                  </a:cxn>
                  <a:cxn ang="0">
                    <a:pos x="252" y="81"/>
                  </a:cxn>
                  <a:cxn ang="0">
                    <a:pos x="265" y="72"/>
                  </a:cxn>
                  <a:cxn ang="0">
                    <a:pos x="299" y="0"/>
                  </a:cxn>
                  <a:cxn ang="0">
                    <a:pos x="317" y="21"/>
                  </a:cxn>
                  <a:cxn ang="0">
                    <a:pos x="339" y="44"/>
                  </a:cxn>
                  <a:cxn ang="0">
                    <a:pos x="359" y="68"/>
                  </a:cxn>
                  <a:cxn ang="0">
                    <a:pos x="379" y="95"/>
                  </a:cxn>
                  <a:cxn ang="0">
                    <a:pos x="394" y="123"/>
                  </a:cxn>
                  <a:cxn ang="0">
                    <a:pos x="403" y="154"/>
                  </a:cxn>
                  <a:cxn ang="0">
                    <a:pos x="402" y="187"/>
                  </a:cxn>
                  <a:cxn ang="0">
                    <a:pos x="392" y="225"/>
                  </a:cxn>
                </a:cxnLst>
                <a:rect l="0" t="0" r="r" b="b"/>
                <a:pathLst>
                  <a:path w="403" h="401">
                    <a:moveTo>
                      <a:pt x="392" y="225"/>
                    </a:moveTo>
                    <a:lnTo>
                      <a:pt x="376" y="248"/>
                    </a:lnTo>
                    <a:lnTo>
                      <a:pt x="361" y="274"/>
                    </a:lnTo>
                    <a:lnTo>
                      <a:pt x="344" y="299"/>
                    </a:lnTo>
                    <a:lnTo>
                      <a:pt x="327" y="323"/>
                    </a:lnTo>
                    <a:lnTo>
                      <a:pt x="308" y="345"/>
                    </a:lnTo>
                    <a:lnTo>
                      <a:pt x="288" y="364"/>
                    </a:lnTo>
                    <a:lnTo>
                      <a:pt x="264" y="379"/>
                    </a:lnTo>
                    <a:lnTo>
                      <a:pt x="239" y="391"/>
                    </a:lnTo>
                    <a:lnTo>
                      <a:pt x="211" y="397"/>
                    </a:lnTo>
                    <a:lnTo>
                      <a:pt x="184" y="400"/>
                    </a:lnTo>
                    <a:lnTo>
                      <a:pt x="158" y="401"/>
                    </a:lnTo>
                    <a:lnTo>
                      <a:pt x="133" y="399"/>
                    </a:lnTo>
                    <a:lnTo>
                      <a:pt x="108" y="391"/>
                    </a:lnTo>
                    <a:lnTo>
                      <a:pt x="84" y="381"/>
                    </a:lnTo>
                    <a:lnTo>
                      <a:pt x="60" y="367"/>
                    </a:lnTo>
                    <a:lnTo>
                      <a:pt x="38" y="348"/>
                    </a:lnTo>
                    <a:lnTo>
                      <a:pt x="22" y="327"/>
                    </a:lnTo>
                    <a:lnTo>
                      <a:pt x="12" y="305"/>
                    </a:lnTo>
                    <a:lnTo>
                      <a:pt x="5" y="279"/>
                    </a:lnTo>
                    <a:lnTo>
                      <a:pt x="2" y="255"/>
                    </a:lnTo>
                    <a:lnTo>
                      <a:pt x="0" y="228"/>
                    </a:lnTo>
                    <a:lnTo>
                      <a:pt x="0" y="202"/>
                    </a:lnTo>
                    <a:lnTo>
                      <a:pt x="2" y="176"/>
                    </a:lnTo>
                    <a:lnTo>
                      <a:pt x="5" y="152"/>
                    </a:lnTo>
                    <a:lnTo>
                      <a:pt x="10" y="130"/>
                    </a:lnTo>
                    <a:lnTo>
                      <a:pt x="18" y="110"/>
                    </a:lnTo>
                    <a:lnTo>
                      <a:pt x="28" y="90"/>
                    </a:lnTo>
                    <a:lnTo>
                      <a:pt x="42" y="72"/>
                    </a:lnTo>
                    <a:lnTo>
                      <a:pt x="55" y="54"/>
                    </a:lnTo>
                    <a:lnTo>
                      <a:pt x="70" y="40"/>
                    </a:lnTo>
                    <a:lnTo>
                      <a:pt x="86" y="26"/>
                    </a:lnTo>
                    <a:lnTo>
                      <a:pt x="105" y="14"/>
                    </a:lnTo>
                    <a:lnTo>
                      <a:pt x="101" y="26"/>
                    </a:lnTo>
                    <a:lnTo>
                      <a:pt x="101" y="40"/>
                    </a:lnTo>
                    <a:lnTo>
                      <a:pt x="104" y="54"/>
                    </a:lnTo>
                    <a:lnTo>
                      <a:pt x="111" y="70"/>
                    </a:lnTo>
                    <a:lnTo>
                      <a:pt x="119" y="82"/>
                    </a:lnTo>
                    <a:lnTo>
                      <a:pt x="130" y="94"/>
                    </a:lnTo>
                    <a:lnTo>
                      <a:pt x="143" y="103"/>
                    </a:lnTo>
                    <a:lnTo>
                      <a:pt x="158" y="109"/>
                    </a:lnTo>
                    <a:lnTo>
                      <a:pt x="172" y="110"/>
                    </a:lnTo>
                    <a:lnTo>
                      <a:pt x="186" y="110"/>
                    </a:lnTo>
                    <a:lnTo>
                      <a:pt x="200" y="108"/>
                    </a:lnTo>
                    <a:lnTo>
                      <a:pt x="214" y="104"/>
                    </a:lnTo>
                    <a:lnTo>
                      <a:pt x="226" y="98"/>
                    </a:lnTo>
                    <a:lnTo>
                      <a:pt x="240" y="91"/>
                    </a:lnTo>
                    <a:lnTo>
                      <a:pt x="252" y="81"/>
                    </a:lnTo>
                    <a:lnTo>
                      <a:pt x="265" y="72"/>
                    </a:lnTo>
                    <a:lnTo>
                      <a:pt x="299" y="0"/>
                    </a:lnTo>
                    <a:lnTo>
                      <a:pt x="317" y="21"/>
                    </a:lnTo>
                    <a:lnTo>
                      <a:pt x="339" y="44"/>
                    </a:lnTo>
                    <a:lnTo>
                      <a:pt x="359" y="68"/>
                    </a:lnTo>
                    <a:lnTo>
                      <a:pt x="379" y="95"/>
                    </a:lnTo>
                    <a:lnTo>
                      <a:pt x="394" y="123"/>
                    </a:lnTo>
                    <a:lnTo>
                      <a:pt x="403" y="154"/>
                    </a:lnTo>
                    <a:lnTo>
                      <a:pt x="402" y="187"/>
                    </a:lnTo>
                    <a:lnTo>
                      <a:pt x="392" y="2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Freeform 414"/>
              <p:cNvSpPr>
                <a:spLocks noChangeAspect="1"/>
              </p:cNvSpPr>
              <p:nvPr/>
            </p:nvSpPr>
            <p:spPr bwMode="auto">
              <a:xfrm rot="9693903">
                <a:off x="2986" y="2075"/>
                <a:ext cx="47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0"/>
                  </a:cxn>
                  <a:cxn ang="0">
                    <a:pos x="47" y="14"/>
                  </a:cxn>
                  <a:cxn ang="0">
                    <a:pos x="0" y="14"/>
                  </a:cxn>
                </a:cxnLst>
                <a:rect l="0" t="0" r="r" b="b"/>
                <a:pathLst>
                  <a:path w="47" h="14">
                    <a:moveTo>
                      <a:pt x="0" y="14"/>
                    </a:moveTo>
                    <a:lnTo>
                      <a:pt x="0" y="0"/>
                    </a:lnTo>
                    <a:lnTo>
                      <a:pt x="47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Freeform 415"/>
              <p:cNvSpPr>
                <a:spLocks noChangeAspect="1"/>
              </p:cNvSpPr>
              <p:nvPr/>
            </p:nvSpPr>
            <p:spPr bwMode="auto">
              <a:xfrm>
                <a:off x="2064" y="3067"/>
                <a:ext cx="997" cy="318"/>
              </a:xfrm>
              <a:custGeom>
                <a:avLst/>
                <a:gdLst/>
                <a:ahLst/>
                <a:cxnLst>
                  <a:cxn ang="0">
                    <a:pos x="894" y="352"/>
                  </a:cxn>
                  <a:cxn ang="0">
                    <a:pos x="894" y="341"/>
                  </a:cxn>
                  <a:cxn ang="0">
                    <a:pos x="906" y="334"/>
                  </a:cxn>
                  <a:cxn ang="0">
                    <a:pos x="923" y="328"/>
                  </a:cxn>
                  <a:cxn ang="0">
                    <a:pos x="932" y="319"/>
                  </a:cxn>
                  <a:cxn ang="0">
                    <a:pos x="885" y="227"/>
                  </a:cxn>
                  <a:cxn ang="0">
                    <a:pos x="798" y="143"/>
                  </a:cxn>
                  <a:cxn ang="0">
                    <a:pos x="677" y="73"/>
                  </a:cxn>
                  <a:cxn ang="0">
                    <a:pos x="556" y="35"/>
                  </a:cxn>
                  <a:cxn ang="0">
                    <a:pos x="420" y="25"/>
                  </a:cxn>
                  <a:cxn ang="0">
                    <a:pos x="313" y="54"/>
                  </a:cxn>
                  <a:cxn ang="0">
                    <a:pos x="221" y="86"/>
                  </a:cxn>
                  <a:cxn ang="0">
                    <a:pos x="147" y="135"/>
                  </a:cxn>
                  <a:cxn ang="0">
                    <a:pos x="122" y="165"/>
                  </a:cxn>
                  <a:cxn ang="0">
                    <a:pos x="97" y="193"/>
                  </a:cxn>
                  <a:cxn ang="0">
                    <a:pos x="73" y="222"/>
                  </a:cxn>
                  <a:cxn ang="0">
                    <a:pos x="53" y="251"/>
                  </a:cxn>
                  <a:cxn ang="0">
                    <a:pos x="64" y="261"/>
                  </a:cxn>
                  <a:cxn ang="0">
                    <a:pos x="81" y="267"/>
                  </a:cxn>
                  <a:cxn ang="0">
                    <a:pos x="94" y="274"/>
                  </a:cxn>
                  <a:cxn ang="0">
                    <a:pos x="93" y="287"/>
                  </a:cxn>
                  <a:cxn ang="0">
                    <a:pos x="75" y="290"/>
                  </a:cxn>
                  <a:cxn ang="0">
                    <a:pos x="58" y="287"/>
                  </a:cxn>
                  <a:cxn ang="0">
                    <a:pos x="45" y="280"/>
                  </a:cxn>
                  <a:cxn ang="0">
                    <a:pos x="31" y="272"/>
                  </a:cxn>
                  <a:cxn ang="0">
                    <a:pos x="12" y="262"/>
                  </a:cxn>
                  <a:cxn ang="0">
                    <a:pos x="3" y="247"/>
                  </a:cxn>
                  <a:cxn ang="0">
                    <a:pos x="0" y="235"/>
                  </a:cxn>
                  <a:cxn ang="0">
                    <a:pos x="2" y="221"/>
                  </a:cxn>
                  <a:cxn ang="0">
                    <a:pos x="9" y="220"/>
                  </a:cxn>
                  <a:cxn ang="0">
                    <a:pos x="17" y="223"/>
                  </a:cxn>
                  <a:cxn ang="0">
                    <a:pos x="57" y="197"/>
                  </a:cxn>
                  <a:cxn ang="0">
                    <a:pos x="128" y="122"/>
                  </a:cxn>
                  <a:cxn ang="0">
                    <a:pos x="227" y="57"/>
                  </a:cxn>
                  <a:cxn ang="0">
                    <a:pos x="354" y="14"/>
                  </a:cxn>
                  <a:cxn ang="0">
                    <a:pos x="476" y="0"/>
                  </a:cxn>
                  <a:cxn ang="0">
                    <a:pos x="569" y="11"/>
                  </a:cxn>
                  <a:cxn ang="0">
                    <a:pos x="656" y="37"/>
                  </a:cxn>
                  <a:cxn ang="0">
                    <a:pos x="737" y="74"/>
                  </a:cxn>
                  <a:cxn ang="0">
                    <a:pos x="812" y="115"/>
                  </a:cxn>
                  <a:cxn ang="0">
                    <a:pos x="872" y="163"/>
                  </a:cxn>
                  <a:cxn ang="0">
                    <a:pos x="917" y="217"/>
                  </a:cxn>
                  <a:cxn ang="0">
                    <a:pos x="946" y="273"/>
                  </a:cxn>
                  <a:cxn ang="0">
                    <a:pos x="961" y="302"/>
                  </a:cxn>
                  <a:cxn ang="0">
                    <a:pos x="971" y="299"/>
                  </a:cxn>
                  <a:cxn ang="0">
                    <a:pos x="982" y="296"/>
                  </a:cxn>
                  <a:cxn ang="0">
                    <a:pos x="992" y="297"/>
                  </a:cxn>
                  <a:cxn ang="0">
                    <a:pos x="995" y="311"/>
                  </a:cxn>
                  <a:cxn ang="0">
                    <a:pos x="977" y="330"/>
                  </a:cxn>
                  <a:cxn ang="0">
                    <a:pos x="945" y="346"/>
                  </a:cxn>
                  <a:cxn ang="0">
                    <a:pos x="907" y="359"/>
                  </a:cxn>
                  <a:cxn ang="0">
                    <a:pos x="885" y="359"/>
                  </a:cxn>
                </a:cxnLst>
                <a:rect l="0" t="0" r="r" b="b"/>
                <a:pathLst>
                  <a:path w="997" h="363">
                    <a:moveTo>
                      <a:pt x="884" y="357"/>
                    </a:moveTo>
                    <a:lnTo>
                      <a:pt x="894" y="352"/>
                    </a:lnTo>
                    <a:lnTo>
                      <a:pt x="892" y="347"/>
                    </a:lnTo>
                    <a:lnTo>
                      <a:pt x="894" y="341"/>
                    </a:lnTo>
                    <a:lnTo>
                      <a:pt x="901" y="338"/>
                    </a:lnTo>
                    <a:lnTo>
                      <a:pt x="906" y="334"/>
                    </a:lnTo>
                    <a:lnTo>
                      <a:pt x="914" y="331"/>
                    </a:lnTo>
                    <a:lnTo>
                      <a:pt x="923" y="328"/>
                    </a:lnTo>
                    <a:lnTo>
                      <a:pt x="928" y="324"/>
                    </a:lnTo>
                    <a:lnTo>
                      <a:pt x="932" y="319"/>
                    </a:lnTo>
                    <a:lnTo>
                      <a:pt x="915" y="272"/>
                    </a:lnTo>
                    <a:lnTo>
                      <a:pt x="885" y="227"/>
                    </a:lnTo>
                    <a:lnTo>
                      <a:pt x="846" y="184"/>
                    </a:lnTo>
                    <a:lnTo>
                      <a:pt x="798" y="143"/>
                    </a:lnTo>
                    <a:lnTo>
                      <a:pt x="740" y="106"/>
                    </a:lnTo>
                    <a:lnTo>
                      <a:pt x="677" y="73"/>
                    </a:lnTo>
                    <a:lnTo>
                      <a:pt x="606" y="56"/>
                    </a:lnTo>
                    <a:lnTo>
                      <a:pt x="556" y="35"/>
                    </a:lnTo>
                    <a:lnTo>
                      <a:pt x="475" y="21"/>
                    </a:lnTo>
                    <a:lnTo>
                      <a:pt x="420" y="25"/>
                    </a:lnTo>
                    <a:lnTo>
                      <a:pt x="354" y="44"/>
                    </a:lnTo>
                    <a:lnTo>
                      <a:pt x="313" y="54"/>
                    </a:lnTo>
                    <a:lnTo>
                      <a:pt x="266" y="65"/>
                    </a:lnTo>
                    <a:lnTo>
                      <a:pt x="221" y="86"/>
                    </a:lnTo>
                    <a:lnTo>
                      <a:pt x="182" y="109"/>
                    </a:lnTo>
                    <a:lnTo>
                      <a:pt x="147" y="135"/>
                    </a:lnTo>
                    <a:lnTo>
                      <a:pt x="135" y="150"/>
                    </a:lnTo>
                    <a:lnTo>
                      <a:pt x="122" y="165"/>
                    </a:lnTo>
                    <a:lnTo>
                      <a:pt x="110" y="179"/>
                    </a:lnTo>
                    <a:lnTo>
                      <a:pt x="97" y="193"/>
                    </a:lnTo>
                    <a:lnTo>
                      <a:pt x="84" y="207"/>
                    </a:lnTo>
                    <a:lnTo>
                      <a:pt x="73" y="222"/>
                    </a:lnTo>
                    <a:lnTo>
                      <a:pt x="63" y="237"/>
                    </a:lnTo>
                    <a:lnTo>
                      <a:pt x="53" y="251"/>
                    </a:lnTo>
                    <a:lnTo>
                      <a:pt x="57" y="258"/>
                    </a:lnTo>
                    <a:lnTo>
                      <a:pt x="64" y="261"/>
                    </a:lnTo>
                    <a:lnTo>
                      <a:pt x="72" y="264"/>
                    </a:lnTo>
                    <a:lnTo>
                      <a:pt x="81" y="267"/>
                    </a:lnTo>
                    <a:lnTo>
                      <a:pt x="90" y="269"/>
                    </a:lnTo>
                    <a:lnTo>
                      <a:pt x="94" y="274"/>
                    </a:lnTo>
                    <a:lnTo>
                      <a:pt x="97" y="279"/>
                    </a:lnTo>
                    <a:lnTo>
                      <a:pt x="93" y="287"/>
                    </a:lnTo>
                    <a:lnTo>
                      <a:pt x="85" y="289"/>
                    </a:lnTo>
                    <a:lnTo>
                      <a:pt x="75" y="290"/>
                    </a:lnTo>
                    <a:lnTo>
                      <a:pt x="67" y="289"/>
                    </a:lnTo>
                    <a:lnTo>
                      <a:pt x="58" y="287"/>
                    </a:lnTo>
                    <a:lnTo>
                      <a:pt x="52" y="283"/>
                    </a:lnTo>
                    <a:lnTo>
                      <a:pt x="45" y="280"/>
                    </a:lnTo>
                    <a:lnTo>
                      <a:pt x="37" y="277"/>
                    </a:lnTo>
                    <a:lnTo>
                      <a:pt x="31" y="272"/>
                    </a:lnTo>
                    <a:lnTo>
                      <a:pt x="21" y="267"/>
                    </a:lnTo>
                    <a:lnTo>
                      <a:pt x="12" y="262"/>
                    </a:lnTo>
                    <a:lnTo>
                      <a:pt x="6" y="255"/>
                    </a:lnTo>
                    <a:lnTo>
                      <a:pt x="3" y="247"/>
                    </a:lnTo>
                    <a:lnTo>
                      <a:pt x="1" y="241"/>
                    </a:lnTo>
                    <a:lnTo>
                      <a:pt x="0" y="235"/>
                    </a:lnTo>
                    <a:lnTo>
                      <a:pt x="1" y="228"/>
                    </a:lnTo>
                    <a:lnTo>
                      <a:pt x="2" y="221"/>
                    </a:lnTo>
                    <a:lnTo>
                      <a:pt x="5" y="220"/>
                    </a:lnTo>
                    <a:lnTo>
                      <a:pt x="9" y="220"/>
                    </a:lnTo>
                    <a:lnTo>
                      <a:pt x="13" y="221"/>
                    </a:lnTo>
                    <a:lnTo>
                      <a:pt x="17" y="223"/>
                    </a:lnTo>
                    <a:lnTo>
                      <a:pt x="31" y="236"/>
                    </a:lnTo>
                    <a:lnTo>
                      <a:pt x="57" y="197"/>
                    </a:lnTo>
                    <a:lnTo>
                      <a:pt x="88" y="158"/>
                    </a:lnTo>
                    <a:lnTo>
                      <a:pt x="128" y="122"/>
                    </a:lnTo>
                    <a:lnTo>
                      <a:pt x="175" y="87"/>
                    </a:lnTo>
                    <a:lnTo>
                      <a:pt x="227" y="57"/>
                    </a:lnTo>
                    <a:lnTo>
                      <a:pt x="287" y="32"/>
                    </a:lnTo>
                    <a:lnTo>
                      <a:pt x="354" y="14"/>
                    </a:lnTo>
                    <a:lnTo>
                      <a:pt x="427" y="2"/>
                    </a:lnTo>
                    <a:lnTo>
                      <a:pt x="476" y="0"/>
                    </a:lnTo>
                    <a:lnTo>
                      <a:pt x="522" y="3"/>
                    </a:lnTo>
                    <a:lnTo>
                      <a:pt x="569" y="11"/>
                    </a:lnTo>
                    <a:lnTo>
                      <a:pt x="613" y="23"/>
                    </a:lnTo>
                    <a:lnTo>
                      <a:pt x="656" y="37"/>
                    </a:lnTo>
                    <a:lnTo>
                      <a:pt x="697" y="54"/>
                    </a:lnTo>
                    <a:lnTo>
                      <a:pt x="737" y="74"/>
                    </a:lnTo>
                    <a:lnTo>
                      <a:pt x="774" y="92"/>
                    </a:lnTo>
                    <a:lnTo>
                      <a:pt x="812" y="115"/>
                    </a:lnTo>
                    <a:lnTo>
                      <a:pt x="844" y="137"/>
                    </a:lnTo>
                    <a:lnTo>
                      <a:pt x="872" y="163"/>
                    </a:lnTo>
                    <a:lnTo>
                      <a:pt x="897" y="189"/>
                    </a:lnTo>
                    <a:lnTo>
                      <a:pt x="917" y="217"/>
                    </a:lnTo>
                    <a:lnTo>
                      <a:pt x="933" y="244"/>
                    </a:lnTo>
                    <a:lnTo>
                      <a:pt x="946" y="273"/>
                    </a:lnTo>
                    <a:lnTo>
                      <a:pt x="958" y="301"/>
                    </a:lnTo>
                    <a:lnTo>
                      <a:pt x="961" y="302"/>
                    </a:lnTo>
                    <a:lnTo>
                      <a:pt x="966" y="301"/>
                    </a:lnTo>
                    <a:lnTo>
                      <a:pt x="971" y="299"/>
                    </a:lnTo>
                    <a:lnTo>
                      <a:pt x="976" y="297"/>
                    </a:lnTo>
                    <a:lnTo>
                      <a:pt x="982" y="296"/>
                    </a:lnTo>
                    <a:lnTo>
                      <a:pt x="987" y="295"/>
                    </a:lnTo>
                    <a:lnTo>
                      <a:pt x="992" y="297"/>
                    </a:lnTo>
                    <a:lnTo>
                      <a:pt x="997" y="299"/>
                    </a:lnTo>
                    <a:lnTo>
                      <a:pt x="995" y="311"/>
                    </a:lnTo>
                    <a:lnTo>
                      <a:pt x="988" y="321"/>
                    </a:lnTo>
                    <a:lnTo>
                      <a:pt x="977" y="330"/>
                    </a:lnTo>
                    <a:lnTo>
                      <a:pt x="962" y="338"/>
                    </a:lnTo>
                    <a:lnTo>
                      <a:pt x="945" y="346"/>
                    </a:lnTo>
                    <a:lnTo>
                      <a:pt x="926" y="352"/>
                    </a:lnTo>
                    <a:lnTo>
                      <a:pt x="907" y="359"/>
                    </a:lnTo>
                    <a:lnTo>
                      <a:pt x="888" y="363"/>
                    </a:lnTo>
                    <a:lnTo>
                      <a:pt x="885" y="359"/>
                    </a:lnTo>
                    <a:lnTo>
                      <a:pt x="884" y="3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" name="Freeform 416"/>
              <p:cNvSpPr>
                <a:spLocks noChangeAspect="1"/>
              </p:cNvSpPr>
              <p:nvPr/>
            </p:nvSpPr>
            <p:spPr bwMode="auto">
              <a:xfrm>
                <a:off x="1521" y="2719"/>
                <a:ext cx="211" cy="427"/>
              </a:xfrm>
              <a:custGeom>
                <a:avLst/>
                <a:gdLst/>
                <a:ahLst/>
                <a:cxnLst>
                  <a:cxn ang="0">
                    <a:pos x="211" y="181"/>
                  </a:cxn>
                  <a:cxn ang="0">
                    <a:pos x="208" y="217"/>
                  </a:cxn>
                  <a:cxn ang="0">
                    <a:pos x="206" y="254"/>
                  </a:cxn>
                  <a:cxn ang="0">
                    <a:pos x="203" y="292"/>
                  </a:cxn>
                  <a:cxn ang="0">
                    <a:pos x="199" y="328"/>
                  </a:cxn>
                  <a:cxn ang="0">
                    <a:pos x="189" y="361"/>
                  </a:cxn>
                  <a:cxn ang="0">
                    <a:pos x="173" y="389"/>
                  </a:cxn>
                  <a:cxn ang="0">
                    <a:pos x="149" y="412"/>
                  </a:cxn>
                  <a:cxn ang="0">
                    <a:pos x="118" y="427"/>
                  </a:cxn>
                  <a:cxn ang="0">
                    <a:pos x="98" y="424"/>
                  </a:cxn>
                  <a:cxn ang="0">
                    <a:pos x="83" y="416"/>
                  </a:cxn>
                  <a:cxn ang="0">
                    <a:pos x="69" y="404"/>
                  </a:cxn>
                  <a:cxn ang="0">
                    <a:pos x="56" y="389"/>
                  </a:cxn>
                  <a:cxn ang="0">
                    <a:pos x="44" y="372"/>
                  </a:cxn>
                  <a:cxn ang="0">
                    <a:pos x="33" y="355"/>
                  </a:cxn>
                  <a:cxn ang="0">
                    <a:pos x="22" y="338"/>
                  </a:cxn>
                  <a:cxn ang="0">
                    <a:pos x="10" y="325"/>
                  </a:cxn>
                  <a:cxn ang="0">
                    <a:pos x="2" y="282"/>
                  </a:cxn>
                  <a:cxn ang="0">
                    <a:pos x="0" y="239"/>
                  </a:cxn>
                  <a:cxn ang="0">
                    <a:pos x="2" y="193"/>
                  </a:cxn>
                  <a:cxn ang="0">
                    <a:pos x="10" y="149"/>
                  </a:cxn>
                  <a:cxn ang="0">
                    <a:pos x="23" y="106"/>
                  </a:cxn>
                  <a:cxn ang="0">
                    <a:pos x="42" y="66"/>
                  </a:cxn>
                  <a:cxn ang="0">
                    <a:pos x="67" y="29"/>
                  </a:cxn>
                  <a:cxn ang="0">
                    <a:pos x="97" y="0"/>
                  </a:cxn>
                  <a:cxn ang="0">
                    <a:pos x="118" y="13"/>
                  </a:cxn>
                  <a:cxn ang="0">
                    <a:pos x="139" y="29"/>
                  </a:cxn>
                  <a:cxn ang="0">
                    <a:pos x="158" y="48"/>
                  </a:cxn>
                  <a:cxn ang="0">
                    <a:pos x="176" y="70"/>
                  </a:cxn>
                  <a:cxn ang="0">
                    <a:pos x="189" y="94"/>
                  </a:cxn>
                  <a:cxn ang="0">
                    <a:pos x="200" y="120"/>
                  </a:cxn>
                  <a:cxn ang="0">
                    <a:pos x="207" y="149"/>
                  </a:cxn>
                  <a:cxn ang="0">
                    <a:pos x="211" y="181"/>
                  </a:cxn>
                </a:cxnLst>
                <a:rect l="0" t="0" r="r" b="b"/>
                <a:pathLst>
                  <a:path w="211" h="427">
                    <a:moveTo>
                      <a:pt x="211" y="181"/>
                    </a:moveTo>
                    <a:lnTo>
                      <a:pt x="208" y="217"/>
                    </a:lnTo>
                    <a:lnTo>
                      <a:pt x="206" y="254"/>
                    </a:lnTo>
                    <a:lnTo>
                      <a:pt x="203" y="292"/>
                    </a:lnTo>
                    <a:lnTo>
                      <a:pt x="199" y="328"/>
                    </a:lnTo>
                    <a:lnTo>
                      <a:pt x="189" y="361"/>
                    </a:lnTo>
                    <a:lnTo>
                      <a:pt x="173" y="389"/>
                    </a:lnTo>
                    <a:lnTo>
                      <a:pt x="149" y="412"/>
                    </a:lnTo>
                    <a:lnTo>
                      <a:pt x="118" y="427"/>
                    </a:lnTo>
                    <a:lnTo>
                      <a:pt x="98" y="424"/>
                    </a:lnTo>
                    <a:lnTo>
                      <a:pt x="83" y="416"/>
                    </a:lnTo>
                    <a:lnTo>
                      <a:pt x="69" y="404"/>
                    </a:lnTo>
                    <a:lnTo>
                      <a:pt x="56" y="389"/>
                    </a:lnTo>
                    <a:lnTo>
                      <a:pt x="44" y="372"/>
                    </a:lnTo>
                    <a:lnTo>
                      <a:pt x="33" y="355"/>
                    </a:lnTo>
                    <a:lnTo>
                      <a:pt x="22" y="338"/>
                    </a:lnTo>
                    <a:lnTo>
                      <a:pt x="10" y="325"/>
                    </a:lnTo>
                    <a:lnTo>
                      <a:pt x="2" y="282"/>
                    </a:lnTo>
                    <a:lnTo>
                      <a:pt x="0" y="239"/>
                    </a:lnTo>
                    <a:lnTo>
                      <a:pt x="2" y="193"/>
                    </a:lnTo>
                    <a:lnTo>
                      <a:pt x="10" y="149"/>
                    </a:lnTo>
                    <a:lnTo>
                      <a:pt x="23" y="106"/>
                    </a:lnTo>
                    <a:lnTo>
                      <a:pt x="42" y="66"/>
                    </a:lnTo>
                    <a:lnTo>
                      <a:pt x="67" y="29"/>
                    </a:lnTo>
                    <a:lnTo>
                      <a:pt x="97" y="0"/>
                    </a:lnTo>
                    <a:lnTo>
                      <a:pt x="118" y="13"/>
                    </a:lnTo>
                    <a:lnTo>
                      <a:pt x="139" y="29"/>
                    </a:lnTo>
                    <a:lnTo>
                      <a:pt x="158" y="48"/>
                    </a:lnTo>
                    <a:lnTo>
                      <a:pt x="176" y="70"/>
                    </a:lnTo>
                    <a:lnTo>
                      <a:pt x="189" y="94"/>
                    </a:lnTo>
                    <a:lnTo>
                      <a:pt x="200" y="120"/>
                    </a:lnTo>
                    <a:lnTo>
                      <a:pt x="207" y="149"/>
                    </a:lnTo>
                    <a:lnTo>
                      <a:pt x="211" y="18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" name="Freeform 417"/>
              <p:cNvSpPr>
                <a:spLocks noChangeAspect="1"/>
              </p:cNvSpPr>
              <p:nvPr/>
            </p:nvSpPr>
            <p:spPr bwMode="auto">
              <a:xfrm>
                <a:off x="2424" y="2682"/>
                <a:ext cx="365" cy="158"/>
              </a:xfrm>
              <a:custGeom>
                <a:avLst/>
                <a:gdLst/>
                <a:ahLst/>
                <a:cxnLst>
                  <a:cxn ang="0">
                    <a:pos x="178" y="80"/>
                  </a:cxn>
                  <a:cxn ang="0">
                    <a:pos x="204" y="80"/>
                  </a:cxn>
                  <a:cxn ang="0">
                    <a:pos x="228" y="72"/>
                  </a:cxn>
                  <a:cxn ang="0">
                    <a:pos x="251" y="60"/>
                  </a:cxn>
                  <a:cxn ang="0">
                    <a:pos x="274" y="46"/>
                  </a:cxn>
                  <a:cxn ang="0">
                    <a:pos x="296" y="29"/>
                  </a:cxn>
                  <a:cxn ang="0">
                    <a:pos x="317" y="17"/>
                  </a:cxn>
                  <a:cxn ang="0">
                    <a:pos x="340" y="8"/>
                  </a:cxn>
                  <a:cxn ang="0">
                    <a:pos x="365" y="7"/>
                  </a:cxn>
                  <a:cxn ang="0">
                    <a:pos x="355" y="20"/>
                  </a:cxn>
                  <a:cxn ang="0">
                    <a:pos x="348" y="35"/>
                  </a:cxn>
                  <a:cxn ang="0">
                    <a:pos x="339" y="49"/>
                  </a:cxn>
                  <a:cxn ang="0">
                    <a:pos x="330" y="64"/>
                  </a:cxn>
                  <a:cxn ang="0">
                    <a:pos x="320" y="74"/>
                  </a:cxn>
                  <a:cxn ang="0">
                    <a:pos x="307" y="81"/>
                  </a:cxn>
                  <a:cxn ang="0">
                    <a:pos x="291" y="86"/>
                  </a:cxn>
                  <a:cxn ang="0">
                    <a:pos x="272" y="87"/>
                  </a:cxn>
                  <a:cxn ang="0">
                    <a:pos x="252" y="98"/>
                  </a:cxn>
                  <a:cxn ang="0">
                    <a:pos x="232" y="112"/>
                  </a:cxn>
                  <a:cxn ang="0">
                    <a:pos x="213" y="127"/>
                  </a:cxn>
                  <a:cxn ang="0">
                    <a:pos x="194" y="141"/>
                  </a:cxn>
                  <a:cxn ang="0">
                    <a:pos x="172" y="151"/>
                  </a:cxn>
                  <a:cxn ang="0">
                    <a:pos x="152" y="158"/>
                  </a:cxn>
                  <a:cxn ang="0">
                    <a:pos x="129" y="158"/>
                  </a:cxn>
                  <a:cxn ang="0">
                    <a:pos x="106" y="152"/>
                  </a:cxn>
                  <a:cxn ang="0">
                    <a:pos x="98" y="148"/>
                  </a:cxn>
                  <a:cxn ang="0">
                    <a:pos x="92" y="143"/>
                  </a:cxn>
                  <a:cxn ang="0">
                    <a:pos x="85" y="138"/>
                  </a:cxn>
                  <a:cxn ang="0">
                    <a:pos x="83" y="132"/>
                  </a:cxn>
                  <a:cxn ang="0">
                    <a:pos x="81" y="126"/>
                  </a:cxn>
                  <a:cxn ang="0">
                    <a:pos x="82" y="120"/>
                  </a:cxn>
                  <a:cxn ang="0">
                    <a:pos x="85" y="113"/>
                  </a:cxn>
                  <a:cxn ang="0">
                    <a:pos x="93" y="109"/>
                  </a:cxn>
                  <a:cxn ang="0">
                    <a:pos x="79" y="92"/>
                  </a:cxn>
                  <a:cxn ang="0">
                    <a:pos x="63" y="80"/>
                  </a:cxn>
                  <a:cxn ang="0">
                    <a:pos x="45" y="68"/>
                  </a:cxn>
                  <a:cxn ang="0">
                    <a:pos x="28" y="57"/>
                  </a:cxn>
                  <a:cxn ang="0">
                    <a:pos x="13" y="45"/>
                  </a:cxn>
                  <a:cxn ang="0">
                    <a:pos x="3" y="31"/>
                  </a:cxn>
                  <a:cxn ang="0">
                    <a:pos x="0" y="17"/>
                  </a:cxn>
                  <a:cxn ang="0">
                    <a:pos x="6" y="0"/>
                  </a:cxn>
                  <a:cxn ang="0">
                    <a:pos x="26" y="3"/>
                  </a:cxn>
                  <a:cxn ang="0">
                    <a:pos x="48" y="13"/>
                  </a:cxn>
                  <a:cxn ang="0">
                    <a:pos x="68" y="25"/>
                  </a:cxn>
                  <a:cxn ang="0">
                    <a:pos x="88" y="40"/>
                  </a:cxn>
                  <a:cxn ang="0">
                    <a:pos x="109" y="55"/>
                  </a:cxn>
                  <a:cxn ang="0">
                    <a:pos x="130" y="67"/>
                  </a:cxn>
                  <a:cxn ang="0">
                    <a:pos x="153" y="76"/>
                  </a:cxn>
                  <a:cxn ang="0">
                    <a:pos x="178" y="80"/>
                  </a:cxn>
                </a:cxnLst>
                <a:rect l="0" t="0" r="r" b="b"/>
                <a:pathLst>
                  <a:path w="365" h="158">
                    <a:moveTo>
                      <a:pt x="178" y="80"/>
                    </a:moveTo>
                    <a:lnTo>
                      <a:pt x="204" y="80"/>
                    </a:lnTo>
                    <a:lnTo>
                      <a:pt x="228" y="72"/>
                    </a:lnTo>
                    <a:lnTo>
                      <a:pt x="251" y="60"/>
                    </a:lnTo>
                    <a:lnTo>
                      <a:pt x="274" y="46"/>
                    </a:lnTo>
                    <a:lnTo>
                      <a:pt x="296" y="29"/>
                    </a:lnTo>
                    <a:lnTo>
                      <a:pt x="317" y="17"/>
                    </a:lnTo>
                    <a:lnTo>
                      <a:pt x="340" y="8"/>
                    </a:lnTo>
                    <a:lnTo>
                      <a:pt x="365" y="7"/>
                    </a:lnTo>
                    <a:lnTo>
                      <a:pt x="355" y="20"/>
                    </a:lnTo>
                    <a:lnTo>
                      <a:pt x="348" y="35"/>
                    </a:lnTo>
                    <a:lnTo>
                      <a:pt x="339" y="49"/>
                    </a:lnTo>
                    <a:lnTo>
                      <a:pt x="330" y="64"/>
                    </a:lnTo>
                    <a:lnTo>
                      <a:pt x="320" y="74"/>
                    </a:lnTo>
                    <a:lnTo>
                      <a:pt x="307" y="81"/>
                    </a:lnTo>
                    <a:lnTo>
                      <a:pt x="291" y="86"/>
                    </a:lnTo>
                    <a:lnTo>
                      <a:pt x="272" y="87"/>
                    </a:lnTo>
                    <a:lnTo>
                      <a:pt x="252" y="98"/>
                    </a:lnTo>
                    <a:lnTo>
                      <a:pt x="232" y="112"/>
                    </a:lnTo>
                    <a:lnTo>
                      <a:pt x="213" y="127"/>
                    </a:lnTo>
                    <a:lnTo>
                      <a:pt x="194" y="141"/>
                    </a:lnTo>
                    <a:lnTo>
                      <a:pt x="172" y="151"/>
                    </a:lnTo>
                    <a:lnTo>
                      <a:pt x="152" y="158"/>
                    </a:lnTo>
                    <a:lnTo>
                      <a:pt x="129" y="158"/>
                    </a:lnTo>
                    <a:lnTo>
                      <a:pt x="106" y="152"/>
                    </a:lnTo>
                    <a:lnTo>
                      <a:pt x="98" y="148"/>
                    </a:lnTo>
                    <a:lnTo>
                      <a:pt x="92" y="143"/>
                    </a:lnTo>
                    <a:lnTo>
                      <a:pt x="85" y="138"/>
                    </a:lnTo>
                    <a:lnTo>
                      <a:pt x="83" y="132"/>
                    </a:lnTo>
                    <a:lnTo>
                      <a:pt x="81" y="126"/>
                    </a:lnTo>
                    <a:lnTo>
                      <a:pt x="82" y="120"/>
                    </a:lnTo>
                    <a:lnTo>
                      <a:pt x="85" y="113"/>
                    </a:lnTo>
                    <a:lnTo>
                      <a:pt x="93" y="109"/>
                    </a:lnTo>
                    <a:lnTo>
                      <a:pt x="79" y="92"/>
                    </a:lnTo>
                    <a:lnTo>
                      <a:pt x="63" y="80"/>
                    </a:lnTo>
                    <a:lnTo>
                      <a:pt x="45" y="68"/>
                    </a:lnTo>
                    <a:lnTo>
                      <a:pt x="28" y="57"/>
                    </a:lnTo>
                    <a:lnTo>
                      <a:pt x="13" y="45"/>
                    </a:lnTo>
                    <a:lnTo>
                      <a:pt x="3" y="31"/>
                    </a:lnTo>
                    <a:lnTo>
                      <a:pt x="0" y="17"/>
                    </a:lnTo>
                    <a:lnTo>
                      <a:pt x="6" y="0"/>
                    </a:lnTo>
                    <a:lnTo>
                      <a:pt x="26" y="3"/>
                    </a:lnTo>
                    <a:lnTo>
                      <a:pt x="48" y="13"/>
                    </a:lnTo>
                    <a:lnTo>
                      <a:pt x="68" y="25"/>
                    </a:lnTo>
                    <a:lnTo>
                      <a:pt x="88" y="40"/>
                    </a:lnTo>
                    <a:lnTo>
                      <a:pt x="109" y="55"/>
                    </a:lnTo>
                    <a:lnTo>
                      <a:pt x="130" y="67"/>
                    </a:lnTo>
                    <a:lnTo>
                      <a:pt x="153" y="76"/>
                    </a:lnTo>
                    <a:lnTo>
                      <a:pt x="178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Freeform 418"/>
              <p:cNvSpPr>
                <a:spLocks noChangeAspect="1"/>
              </p:cNvSpPr>
              <p:nvPr/>
            </p:nvSpPr>
            <p:spPr bwMode="auto">
              <a:xfrm>
                <a:off x="3281" y="2849"/>
                <a:ext cx="172" cy="369"/>
              </a:xfrm>
              <a:custGeom>
                <a:avLst/>
                <a:gdLst/>
                <a:ahLst/>
                <a:cxnLst>
                  <a:cxn ang="0">
                    <a:pos x="172" y="174"/>
                  </a:cxn>
                  <a:cxn ang="0">
                    <a:pos x="165" y="201"/>
                  </a:cxn>
                  <a:cxn ang="0">
                    <a:pos x="160" y="231"/>
                  </a:cxn>
                  <a:cxn ang="0">
                    <a:pos x="153" y="258"/>
                  </a:cxn>
                  <a:cxn ang="0">
                    <a:pos x="144" y="287"/>
                  </a:cxn>
                  <a:cxn ang="0">
                    <a:pos x="131" y="313"/>
                  </a:cxn>
                  <a:cxn ang="0">
                    <a:pos x="115" y="336"/>
                  </a:cxn>
                  <a:cxn ang="0">
                    <a:pos x="96" y="355"/>
                  </a:cxn>
                  <a:cxn ang="0">
                    <a:pos x="71" y="369"/>
                  </a:cxn>
                  <a:cxn ang="0">
                    <a:pos x="57" y="366"/>
                  </a:cxn>
                  <a:cxn ang="0">
                    <a:pos x="47" y="360"/>
                  </a:cxn>
                  <a:cxn ang="0">
                    <a:pos x="38" y="350"/>
                  </a:cxn>
                  <a:cxn ang="0">
                    <a:pos x="32" y="339"/>
                  </a:cxn>
                  <a:cxn ang="0">
                    <a:pos x="26" y="325"/>
                  </a:cxn>
                  <a:cxn ang="0">
                    <a:pos x="20" y="310"/>
                  </a:cxn>
                  <a:cxn ang="0">
                    <a:pos x="16" y="296"/>
                  </a:cxn>
                  <a:cxn ang="0">
                    <a:pos x="12" y="283"/>
                  </a:cxn>
                  <a:cxn ang="0">
                    <a:pos x="2" y="244"/>
                  </a:cxn>
                  <a:cxn ang="0">
                    <a:pos x="0" y="206"/>
                  </a:cxn>
                  <a:cxn ang="0">
                    <a:pos x="4" y="169"/>
                  </a:cxn>
                  <a:cxn ang="0">
                    <a:pos x="14" y="133"/>
                  </a:cxn>
                  <a:cxn ang="0">
                    <a:pos x="28" y="97"/>
                  </a:cxn>
                  <a:cxn ang="0">
                    <a:pos x="46" y="63"/>
                  </a:cxn>
                  <a:cxn ang="0">
                    <a:pos x="67" y="30"/>
                  </a:cxn>
                  <a:cxn ang="0">
                    <a:pos x="92" y="0"/>
                  </a:cxn>
                  <a:cxn ang="0">
                    <a:pos x="107" y="16"/>
                  </a:cxn>
                  <a:cxn ang="0">
                    <a:pos x="123" y="36"/>
                  </a:cxn>
                  <a:cxn ang="0">
                    <a:pos x="135" y="56"/>
                  </a:cxn>
                  <a:cxn ang="0">
                    <a:pos x="147" y="79"/>
                  </a:cxn>
                  <a:cxn ang="0">
                    <a:pos x="155" y="101"/>
                  </a:cxn>
                  <a:cxn ang="0">
                    <a:pos x="162" y="124"/>
                  </a:cxn>
                  <a:cxn ang="0">
                    <a:pos x="167" y="149"/>
                  </a:cxn>
                  <a:cxn ang="0">
                    <a:pos x="172" y="174"/>
                  </a:cxn>
                </a:cxnLst>
                <a:rect l="0" t="0" r="r" b="b"/>
                <a:pathLst>
                  <a:path w="172" h="369">
                    <a:moveTo>
                      <a:pt x="172" y="174"/>
                    </a:moveTo>
                    <a:lnTo>
                      <a:pt x="165" y="201"/>
                    </a:lnTo>
                    <a:lnTo>
                      <a:pt x="160" y="231"/>
                    </a:lnTo>
                    <a:lnTo>
                      <a:pt x="153" y="258"/>
                    </a:lnTo>
                    <a:lnTo>
                      <a:pt x="144" y="287"/>
                    </a:lnTo>
                    <a:lnTo>
                      <a:pt x="131" y="313"/>
                    </a:lnTo>
                    <a:lnTo>
                      <a:pt x="115" y="336"/>
                    </a:lnTo>
                    <a:lnTo>
                      <a:pt x="96" y="355"/>
                    </a:lnTo>
                    <a:lnTo>
                      <a:pt x="71" y="369"/>
                    </a:lnTo>
                    <a:lnTo>
                      <a:pt x="57" y="366"/>
                    </a:lnTo>
                    <a:lnTo>
                      <a:pt x="47" y="360"/>
                    </a:lnTo>
                    <a:lnTo>
                      <a:pt x="38" y="350"/>
                    </a:lnTo>
                    <a:lnTo>
                      <a:pt x="32" y="339"/>
                    </a:lnTo>
                    <a:lnTo>
                      <a:pt x="26" y="325"/>
                    </a:lnTo>
                    <a:lnTo>
                      <a:pt x="20" y="310"/>
                    </a:lnTo>
                    <a:lnTo>
                      <a:pt x="16" y="296"/>
                    </a:lnTo>
                    <a:lnTo>
                      <a:pt x="12" y="283"/>
                    </a:lnTo>
                    <a:lnTo>
                      <a:pt x="2" y="244"/>
                    </a:lnTo>
                    <a:lnTo>
                      <a:pt x="0" y="206"/>
                    </a:lnTo>
                    <a:lnTo>
                      <a:pt x="4" y="169"/>
                    </a:lnTo>
                    <a:lnTo>
                      <a:pt x="14" y="133"/>
                    </a:lnTo>
                    <a:lnTo>
                      <a:pt x="28" y="97"/>
                    </a:lnTo>
                    <a:lnTo>
                      <a:pt x="46" y="63"/>
                    </a:lnTo>
                    <a:lnTo>
                      <a:pt x="67" y="30"/>
                    </a:lnTo>
                    <a:lnTo>
                      <a:pt x="92" y="0"/>
                    </a:lnTo>
                    <a:lnTo>
                      <a:pt x="107" y="16"/>
                    </a:lnTo>
                    <a:lnTo>
                      <a:pt x="123" y="36"/>
                    </a:lnTo>
                    <a:lnTo>
                      <a:pt x="135" y="56"/>
                    </a:lnTo>
                    <a:lnTo>
                      <a:pt x="147" y="79"/>
                    </a:lnTo>
                    <a:lnTo>
                      <a:pt x="155" y="101"/>
                    </a:lnTo>
                    <a:lnTo>
                      <a:pt x="162" y="124"/>
                    </a:lnTo>
                    <a:lnTo>
                      <a:pt x="167" y="149"/>
                    </a:lnTo>
                    <a:lnTo>
                      <a:pt x="172" y="17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" name="Freeform 419"/>
              <p:cNvSpPr>
                <a:spLocks noChangeAspect="1"/>
              </p:cNvSpPr>
              <p:nvPr/>
            </p:nvSpPr>
            <p:spPr bwMode="auto">
              <a:xfrm>
                <a:off x="1265" y="2840"/>
                <a:ext cx="601" cy="583"/>
              </a:xfrm>
              <a:custGeom>
                <a:avLst/>
                <a:gdLst/>
                <a:ahLst/>
                <a:cxnLst>
                  <a:cxn ang="0">
                    <a:pos x="202" y="131"/>
                  </a:cxn>
                  <a:cxn ang="0">
                    <a:pos x="213" y="190"/>
                  </a:cxn>
                  <a:cxn ang="0">
                    <a:pos x="237" y="241"/>
                  </a:cxn>
                  <a:cxn ang="0">
                    <a:pos x="268" y="284"/>
                  </a:cxn>
                  <a:cxn ang="0">
                    <a:pos x="297" y="314"/>
                  </a:cxn>
                  <a:cxn ang="0">
                    <a:pos x="327" y="331"/>
                  </a:cxn>
                  <a:cxn ang="0">
                    <a:pos x="359" y="337"/>
                  </a:cxn>
                  <a:cxn ang="0">
                    <a:pos x="394" y="335"/>
                  </a:cxn>
                  <a:cxn ang="0">
                    <a:pos x="472" y="268"/>
                  </a:cxn>
                  <a:cxn ang="0">
                    <a:pos x="517" y="347"/>
                  </a:cxn>
                  <a:cxn ang="0">
                    <a:pos x="580" y="434"/>
                  </a:cxn>
                  <a:cxn ang="0">
                    <a:pos x="601" y="516"/>
                  </a:cxn>
                  <a:cxn ang="0">
                    <a:pos x="532" y="586"/>
                  </a:cxn>
                  <a:cxn ang="0">
                    <a:pos x="505" y="590"/>
                  </a:cxn>
                  <a:cxn ang="0">
                    <a:pos x="479" y="589"/>
                  </a:cxn>
                  <a:cxn ang="0">
                    <a:pos x="451" y="581"/>
                  </a:cxn>
                  <a:cxn ang="0">
                    <a:pos x="426" y="571"/>
                  </a:cxn>
                  <a:cxn ang="0">
                    <a:pos x="446" y="558"/>
                  </a:cxn>
                  <a:cxn ang="0">
                    <a:pos x="467" y="548"/>
                  </a:cxn>
                  <a:cxn ang="0">
                    <a:pos x="488" y="537"/>
                  </a:cxn>
                  <a:cxn ang="0">
                    <a:pos x="505" y="520"/>
                  </a:cxn>
                  <a:cxn ang="0">
                    <a:pos x="478" y="507"/>
                  </a:cxn>
                  <a:cxn ang="0">
                    <a:pos x="449" y="512"/>
                  </a:cxn>
                  <a:cxn ang="0">
                    <a:pos x="418" y="523"/>
                  </a:cxn>
                  <a:cxn ang="0">
                    <a:pos x="385" y="528"/>
                  </a:cxn>
                  <a:cxn ang="0">
                    <a:pos x="290" y="512"/>
                  </a:cxn>
                  <a:cxn ang="0">
                    <a:pos x="201" y="471"/>
                  </a:cxn>
                  <a:cxn ang="0">
                    <a:pos x="121" y="405"/>
                  </a:cxn>
                  <a:cxn ang="0">
                    <a:pos x="58" y="317"/>
                  </a:cxn>
                  <a:cxn ang="0">
                    <a:pos x="28" y="242"/>
                  </a:cxn>
                  <a:cxn ang="0">
                    <a:pos x="6" y="161"/>
                  </a:cxn>
                  <a:cxn ang="0">
                    <a:pos x="1" y="78"/>
                  </a:cxn>
                  <a:cxn ang="0">
                    <a:pos x="25" y="0"/>
                  </a:cxn>
                  <a:cxn ang="0">
                    <a:pos x="67" y="36"/>
                  </a:cxn>
                  <a:cxn ang="0">
                    <a:pos x="112" y="68"/>
                  </a:cxn>
                  <a:cxn ang="0">
                    <a:pos x="158" y="90"/>
                  </a:cxn>
                  <a:cxn ang="0">
                    <a:pos x="205" y="100"/>
                  </a:cxn>
                </a:cxnLst>
                <a:rect l="0" t="0" r="r" b="b"/>
                <a:pathLst>
                  <a:path w="601" h="590">
                    <a:moveTo>
                      <a:pt x="205" y="100"/>
                    </a:moveTo>
                    <a:lnTo>
                      <a:pt x="202" y="131"/>
                    </a:lnTo>
                    <a:lnTo>
                      <a:pt x="205" y="162"/>
                    </a:lnTo>
                    <a:lnTo>
                      <a:pt x="213" y="190"/>
                    </a:lnTo>
                    <a:lnTo>
                      <a:pt x="225" y="218"/>
                    </a:lnTo>
                    <a:lnTo>
                      <a:pt x="237" y="241"/>
                    </a:lnTo>
                    <a:lnTo>
                      <a:pt x="253" y="264"/>
                    </a:lnTo>
                    <a:lnTo>
                      <a:pt x="268" y="284"/>
                    </a:lnTo>
                    <a:lnTo>
                      <a:pt x="285" y="303"/>
                    </a:lnTo>
                    <a:lnTo>
                      <a:pt x="297" y="314"/>
                    </a:lnTo>
                    <a:lnTo>
                      <a:pt x="311" y="324"/>
                    </a:lnTo>
                    <a:lnTo>
                      <a:pt x="327" y="331"/>
                    </a:lnTo>
                    <a:lnTo>
                      <a:pt x="343" y="336"/>
                    </a:lnTo>
                    <a:lnTo>
                      <a:pt x="359" y="337"/>
                    </a:lnTo>
                    <a:lnTo>
                      <a:pt x="377" y="339"/>
                    </a:lnTo>
                    <a:lnTo>
                      <a:pt x="394" y="335"/>
                    </a:lnTo>
                    <a:lnTo>
                      <a:pt x="412" y="332"/>
                    </a:lnTo>
                    <a:lnTo>
                      <a:pt x="472" y="268"/>
                    </a:lnTo>
                    <a:lnTo>
                      <a:pt x="488" y="305"/>
                    </a:lnTo>
                    <a:lnTo>
                      <a:pt x="517" y="347"/>
                    </a:lnTo>
                    <a:lnTo>
                      <a:pt x="549" y="391"/>
                    </a:lnTo>
                    <a:lnTo>
                      <a:pt x="580" y="434"/>
                    </a:lnTo>
                    <a:lnTo>
                      <a:pt x="598" y="476"/>
                    </a:lnTo>
                    <a:lnTo>
                      <a:pt x="601" y="516"/>
                    </a:lnTo>
                    <a:lnTo>
                      <a:pt x="582" y="552"/>
                    </a:lnTo>
                    <a:lnTo>
                      <a:pt x="532" y="586"/>
                    </a:lnTo>
                    <a:lnTo>
                      <a:pt x="518" y="589"/>
                    </a:lnTo>
                    <a:lnTo>
                      <a:pt x="505" y="590"/>
                    </a:lnTo>
                    <a:lnTo>
                      <a:pt x="492" y="590"/>
                    </a:lnTo>
                    <a:lnTo>
                      <a:pt x="479" y="589"/>
                    </a:lnTo>
                    <a:lnTo>
                      <a:pt x="464" y="584"/>
                    </a:lnTo>
                    <a:lnTo>
                      <a:pt x="451" y="581"/>
                    </a:lnTo>
                    <a:lnTo>
                      <a:pt x="438" y="576"/>
                    </a:lnTo>
                    <a:lnTo>
                      <a:pt x="426" y="571"/>
                    </a:lnTo>
                    <a:lnTo>
                      <a:pt x="435" y="563"/>
                    </a:lnTo>
                    <a:lnTo>
                      <a:pt x="446" y="558"/>
                    </a:lnTo>
                    <a:lnTo>
                      <a:pt x="456" y="552"/>
                    </a:lnTo>
                    <a:lnTo>
                      <a:pt x="467" y="548"/>
                    </a:lnTo>
                    <a:lnTo>
                      <a:pt x="478" y="542"/>
                    </a:lnTo>
                    <a:lnTo>
                      <a:pt x="488" y="537"/>
                    </a:lnTo>
                    <a:lnTo>
                      <a:pt x="496" y="529"/>
                    </a:lnTo>
                    <a:lnTo>
                      <a:pt x="505" y="520"/>
                    </a:lnTo>
                    <a:lnTo>
                      <a:pt x="491" y="510"/>
                    </a:lnTo>
                    <a:lnTo>
                      <a:pt x="478" y="507"/>
                    </a:lnTo>
                    <a:lnTo>
                      <a:pt x="463" y="508"/>
                    </a:lnTo>
                    <a:lnTo>
                      <a:pt x="449" y="512"/>
                    </a:lnTo>
                    <a:lnTo>
                      <a:pt x="434" y="518"/>
                    </a:lnTo>
                    <a:lnTo>
                      <a:pt x="418" y="523"/>
                    </a:lnTo>
                    <a:lnTo>
                      <a:pt x="401" y="527"/>
                    </a:lnTo>
                    <a:lnTo>
                      <a:pt x="385" y="528"/>
                    </a:lnTo>
                    <a:lnTo>
                      <a:pt x="337" y="523"/>
                    </a:lnTo>
                    <a:lnTo>
                      <a:pt x="290" y="512"/>
                    </a:lnTo>
                    <a:lnTo>
                      <a:pt x="244" y="495"/>
                    </a:lnTo>
                    <a:lnTo>
                      <a:pt x="201" y="471"/>
                    </a:lnTo>
                    <a:lnTo>
                      <a:pt x="159" y="440"/>
                    </a:lnTo>
                    <a:lnTo>
                      <a:pt x="121" y="405"/>
                    </a:lnTo>
                    <a:lnTo>
                      <a:pt x="88" y="363"/>
                    </a:lnTo>
                    <a:lnTo>
                      <a:pt x="58" y="317"/>
                    </a:lnTo>
                    <a:lnTo>
                      <a:pt x="42" y="281"/>
                    </a:lnTo>
                    <a:lnTo>
                      <a:pt x="28" y="242"/>
                    </a:lnTo>
                    <a:lnTo>
                      <a:pt x="15" y="201"/>
                    </a:lnTo>
                    <a:lnTo>
                      <a:pt x="6" y="161"/>
                    </a:lnTo>
                    <a:lnTo>
                      <a:pt x="0" y="119"/>
                    </a:lnTo>
                    <a:lnTo>
                      <a:pt x="1" y="78"/>
                    </a:lnTo>
                    <a:lnTo>
                      <a:pt x="8" y="37"/>
                    </a:lnTo>
                    <a:lnTo>
                      <a:pt x="25" y="0"/>
                    </a:lnTo>
                    <a:lnTo>
                      <a:pt x="45" y="17"/>
                    </a:lnTo>
                    <a:lnTo>
                      <a:pt x="67" y="36"/>
                    </a:lnTo>
                    <a:lnTo>
                      <a:pt x="89" y="52"/>
                    </a:lnTo>
                    <a:lnTo>
                      <a:pt x="112" y="68"/>
                    </a:lnTo>
                    <a:lnTo>
                      <a:pt x="135" y="80"/>
                    </a:lnTo>
                    <a:lnTo>
                      <a:pt x="158" y="90"/>
                    </a:lnTo>
                    <a:lnTo>
                      <a:pt x="182" y="97"/>
                    </a:lnTo>
                    <a:lnTo>
                      <a:pt x="205" y="100"/>
                    </a:lnTo>
                    <a:close/>
                  </a:path>
                </a:pathLst>
              </a:cu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AutoShape 420"/>
              <p:cNvSpPr>
                <a:spLocks noChangeAspect="1" noChangeArrowheads="1"/>
              </p:cNvSpPr>
              <p:nvPr/>
            </p:nvSpPr>
            <p:spPr bwMode="auto">
              <a:xfrm rot="-518941">
                <a:off x="1156" y="73"/>
                <a:ext cx="645" cy="1089"/>
              </a:xfrm>
              <a:prstGeom prst="moon">
                <a:avLst>
                  <a:gd name="adj" fmla="val 50000"/>
                </a:avLst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AutoShape 421"/>
              <p:cNvSpPr>
                <a:spLocks noChangeAspect="1" noChangeArrowheads="1"/>
              </p:cNvSpPr>
              <p:nvPr/>
            </p:nvSpPr>
            <p:spPr bwMode="auto">
              <a:xfrm rot="12426342">
                <a:off x="3711" y="247"/>
                <a:ext cx="639" cy="1075"/>
              </a:xfrm>
              <a:prstGeom prst="moon">
                <a:avLst>
                  <a:gd name="adj" fmla="val 50000"/>
                </a:avLst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Freeform 422"/>
              <p:cNvSpPr>
                <a:spLocks noChangeAspect="1"/>
              </p:cNvSpPr>
              <p:nvPr/>
            </p:nvSpPr>
            <p:spPr bwMode="auto">
              <a:xfrm rot="1906646">
                <a:off x="1641" y="846"/>
                <a:ext cx="545" cy="454"/>
              </a:xfrm>
              <a:custGeom>
                <a:avLst/>
                <a:gdLst/>
                <a:ahLst/>
                <a:cxnLst>
                  <a:cxn ang="0">
                    <a:pos x="202" y="131"/>
                  </a:cxn>
                  <a:cxn ang="0">
                    <a:pos x="213" y="190"/>
                  </a:cxn>
                  <a:cxn ang="0">
                    <a:pos x="237" y="241"/>
                  </a:cxn>
                  <a:cxn ang="0">
                    <a:pos x="268" y="284"/>
                  </a:cxn>
                  <a:cxn ang="0">
                    <a:pos x="297" y="314"/>
                  </a:cxn>
                  <a:cxn ang="0">
                    <a:pos x="327" y="331"/>
                  </a:cxn>
                  <a:cxn ang="0">
                    <a:pos x="359" y="337"/>
                  </a:cxn>
                  <a:cxn ang="0">
                    <a:pos x="394" y="335"/>
                  </a:cxn>
                  <a:cxn ang="0">
                    <a:pos x="472" y="268"/>
                  </a:cxn>
                  <a:cxn ang="0">
                    <a:pos x="517" y="347"/>
                  </a:cxn>
                  <a:cxn ang="0">
                    <a:pos x="580" y="434"/>
                  </a:cxn>
                  <a:cxn ang="0">
                    <a:pos x="601" y="516"/>
                  </a:cxn>
                  <a:cxn ang="0">
                    <a:pos x="532" y="586"/>
                  </a:cxn>
                  <a:cxn ang="0">
                    <a:pos x="505" y="590"/>
                  </a:cxn>
                  <a:cxn ang="0">
                    <a:pos x="479" y="589"/>
                  </a:cxn>
                  <a:cxn ang="0">
                    <a:pos x="451" y="581"/>
                  </a:cxn>
                  <a:cxn ang="0">
                    <a:pos x="426" y="571"/>
                  </a:cxn>
                  <a:cxn ang="0">
                    <a:pos x="446" y="558"/>
                  </a:cxn>
                  <a:cxn ang="0">
                    <a:pos x="467" y="548"/>
                  </a:cxn>
                  <a:cxn ang="0">
                    <a:pos x="488" y="537"/>
                  </a:cxn>
                  <a:cxn ang="0">
                    <a:pos x="505" y="520"/>
                  </a:cxn>
                  <a:cxn ang="0">
                    <a:pos x="478" y="507"/>
                  </a:cxn>
                  <a:cxn ang="0">
                    <a:pos x="449" y="512"/>
                  </a:cxn>
                  <a:cxn ang="0">
                    <a:pos x="418" y="523"/>
                  </a:cxn>
                  <a:cxn ang="0">
                    <a:pos x="385" y="528"/>
                  </a:cxn>
                  <a:cxn ang="0">
                    <a:pos x="290" y="512"/>
                  </a:cxn>
                  <a:cxn ang="0">
                    <a:pos x="201" y="471"/>
                  </a:cxn>
                  <a:cxn ang="0">
                    <a:pos x="121" y="405"/>
                  </a:cxn>
                  <a:cxn ang="0">
                    <a:pos x="58" y="317"/>
                  </a:cxn>
                  <a:cxn ang="0">
                    <a:pos x="28" y="242"/>
                  </a:cxn>
                  <a:cxn ang="0">
                    <a:pos x="6" y="161"/>
                  </a:cxn>
                  <a:cxn ang="0">
                    <a:pos x="1" y="78"/>
                  </a:cxn>
                  <a:cxn ang="0">
                    <a:pos x="25" y="0"/>
                  </a:cxn>
                  <a:cxn ang="0">
                    <a:pos x="67" y="36"/>
                  </a:cxn>
                  <a:cxn ang="0">
                    <a:pos x="112" y="68"/>
                  </a:cxn>
                  <a:cxn ang="0">
                    <a:pos x="158" y="90"/>
                  </a:cxn>
                  <a:cxn ang="0">
                    <a:pos x="205" y="100"/>
                  </a:cxn>
                </a:cxnLst>
                <a:rect l="0" t="0" r="r" b="b"/>
                <a:pathLst>
                  <a:path w="601" h="590">
                    <a:moveTo>
                      <a:pt x="205" y="100"/>
                    </a:moveTo>
                    <a:lnTo>
                      <a:pt x="202" y="131"/>
                    </a:lnTo>
                    <a:lnTo>
                      <a:pt x="205" y="162"/>
                    </a:lnTo>
                    <a:lnTo>
                      <a:pt x="213" y="190"/>
                    </a:lnTo>
                    <a:lnTo>
                      <a:pt x="225" y="218"/>
                    </a:lnTo>
                    <a:lnTo>
                      <a:pt x="237" y="241"/>
                    </a:lnTo>
                    <a:lnTo>
                      <a:pt x="253" y="264"/>
                    </a:lnTo>
                    <a:lnTo>
                      <a:pt x="268" y="284"/>
                    </a:lnTo>
                    <a:lnTo>
                      <a:pt x="285" y="303"/>
                    </a:lnTo>
                    <a:lnTo>
                      <a:pt x="297" y="314"/>
                    </a:lnTo>
                    <a:lnTo>
                      <a:pt x="311" y="324"/>
                    </a:lnTo>
                    <a:lnTo>
                      <a:pt x="327" y="331"/>
                    </a:lnTo>
                    <a:lnTo>
                      <a:pt x="343" y="336"/>
                    </a:lnTo>
                    <a:lnTo>
                      <a:pt x="359" y="337"/>
                    </a:lnTo>
                    <a:lnTo>
                      <a:pt x="377" y="339"/>
                    </a:lnTo>
                    <a:lnTo>
                      <a:pt x="394" y="335"/>
                    </a:lnTo>
                    <a:lnTo>
                      <a:pt x="412" y="332"/>
                    </a:lnTo>
                    <a:lnTo>
                      <a:pt x="472" y="268"/>
                    </a:lnTo>
                    <a:lnTo>
                      <a:pt x="488" y="305"/>
                    </a:lnTo>
                    <a:lnTo>
                      <a:pt x="517" y="347"/>
                    </a:lnTo>
                    <a:lnTo>
                      <a:pt x="549" y="391"/>
                    </a:lnTo>
                    <a:lnTo>
                      <a:pt x="580" y="434"/>
                    </a:lnTo>
                    <a:lnTo>
                      <a:pt x="598" y="476"/>
                    </a:lnTo>
                    <a:lnTo>
                      <a:pt x="601" y="516"/>
                    </a:lnTo>
                    <a:lnTo>
                      <a:pt x="582" y="552"/>
                    </a:lnTo>
                    <a:lnTo>
                      <a:pt x="532" y="586"/>
                    </a:lnTo>
                    <a:lnTo>
                      <a:pt x="518" y="589"/>
                    </a:lnTo>
                    <a:lnTo>
                      <a:pt x="505" y="590"/>
                    </a:lnTo>
                    <a:lnTo>
                      <a:pt x="492" y="590"/>
                    </a:lnTo>
                    <a:lnTo>
                      <a:pt x="479" y="589"/>
                    </a:lnTo>
                    <a:lnTo>
                      <a:pt x="464" y="584"/>
                    </a:lnTo>
                    <a:lnTo>
                      <a:pt x="451" y="581"/>
                    </a:lnTo>
                    <a:lnTo>
                      <a:pt x="438" y="576"/>
                    </a:lnTo>
                    <a:lnTo>
                      <a:pt x="426" y="571"/>
                    </a:lnTo>
                    <a:lnTo>
                      <a:pt x="435" y="563"/>
                    </a:lnTo>
                    <a:lnTo>
                      <a:pt x="446" y="558"/>
                    </a:lnTo>
                    <a:lnTo>
                      <a:pt x="456" y="552"/>
                    </a:lnTo>
                    <a:lnTo>
                      <a:pt x="467" y="548"/>
                    </a:lnTo>
                    <a:lnTo>
                      <a:pt x="478" y="542"/>
                    </a:lnTo>
                    <a:lnTo>
                      <a:pt x="488" y="537"/>
                    </a:lnTo>
                    <a:lnTo>
                      <a:pt x="496" y="529"/>
                    </a:lnTo>
                    <a:lnTo>
                      <a:pt x="505" y="520"/>
                    </a:lnTo>
                    <a:lnTo>
                      <a:pt x="491" y="510"/>
                    </a:lnTo>
                    <a:lnTo>
                      <a:pt x="478" y="507"/>
                    </a:lnTo>
                    <a:lnTo>
                      <a:pt x="463" y="508"/>
                    </a:lnTo>
                    <a:lnTo>
                      <a:pt x="449" y="512"/>
                    </a:lnTo>
                    <a:lnTo>
                      <a:pt x="434" y="518"/>
                    </a:lnTo>
                    <a:lnTo>
                      <a:pt x="418" y="523"/>
                    </a:lnTo>
                    <a:lnTo>
                      <a:pt x="401" y="527"/>
                    </a:lnTo>
                    <a:lnTo>
                      <a:pt x="385" y="528"/>
                    </a:lnTo>
                    <a:lnTo>
                      <a:pt x="337" y="523"/>
                    </a:lnTo>
                    <a:lnTo>
                      <a:pt x="290" y="512"/>
                    </a:lnTo>
                    <a:lnTo>
                      <a:pt x="244" y="495"/>
                    </a:lnTo>
                    <a:lnTo>
                      <a:pt x="201" y="471"/>
                    </a:lnTo>
                    <a:lnTo>
                      <a:pt x="159" y="440"/>
                    </a:lnTo>
                    <a:lnTo>
                      <a:pt x="121" y="405"/>
                    </a:lnTo>
                    <a:lnTo>
                      <a:pt x="88" y="363"/>
                    </a:lnTo>
                    <a:lnTo>
                      <a:pt x="58" y="317"/>
                    </a:lnTo>
                    <a:lnTo>
                      <a:pt x="42" y="281"/>
                    </a:lnTo>
                    <a:lnTo>
                      <a:pt x="28" y="242"/>
                    </a:lnTo>
                    <a:lnTo>
                      <a:pt x="15" y="201"/>
                    </a:lnTo>
                    <a:lnTo>
                      <a:pt x="6" y="161"/>
                    </a:lnTo>
                    <a:lnTo>
                      <a:pt x="0" y="119"/>
                    </a:lnTo>
                    <a:lnTo>
                      <a:pt x="1" y="78"/>
                    </a:lnTo>
                    <a:lnTo>
                      <a:pt x="8" y="37"/>
                    </a:lnTo>
                    <a:lnTo>
                      <a:pt x="25" y="0"/>
                    </a:lnTo>
                    <a:lnTo>
                      <a:pt x="45" y="17"/>
                    </a:lnTo>
                    <a:lnTo>
                      <a:pt x="67" y="36"/>
                    </a:lnTo>
                    <a:lnTo>
                      <a:pt x="89" y="52"/>
                    </a:lnTo>
                    <a:lnTo>
                      <a:pt x="112" y="68"/>
                    </a:lnTo>
                    <a:lnTo>
                      <a:pt x="135" y="80"/>
                    </a:lnTo>
                    <a:lnTo>
                      <a:pt x="158" y="90"/>
                    </a:lnTo>
                    <a:lnTo>
                      <a:pt x="182" y="97"/>
                    </a:lnTo>
                    <a:lnTo>
                      <a:pt x="205" y="100"/>
                    </a:lnTo>
                    <a:close/>
                  </a:path>
                </a:pathLst>
              </a:cu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" name="Freeform 423"/>
              <p:cNvSpPr>
                <a:spLocks noChangeAspect="1"/>
              </p:cNvSpPr>
              <p:nvPr/>
            </p:nvSpPr>
            <p:spPr bwMode="auto">
              <a:xfrm rot="11497289">
                <a:off x="3061" y="890"/>
                <a:ext cx="635" cy="408"/>
              </a:xfrm>
              <a:custGeom>
                <a:avLst/>
                <a:gdLst/>
                <a:ahLst/>
                <a:cxnLst>
                  <a:cxn ang="0">
                    <a:pos x="202" y="131"/>
                  </a:cxn>
                  <a:cxn ang="0">
                    <a:pos x="213" y="190"/>
                  </a:cxn>
                  <a:cxn ang="0">
                    <a:pos x="237" y="241"/>
                  </a:cxn>
                  <a:cxn ang="0">
                    <a:pos x="268" y="284"/>
                  </a:cxn>
                  <a:cxn ang="0">
                    <a:pos x="297" y="314"/>
                  </a:cxn>
                  <a:cxn ang="0">
                    <a:pos x="327" y="331"/>
                  </a:cxn>
                  <a:cxn ang="0">
                    <a:pos x="359" y="337"/>
                  </a:cxn>
                  <a:cxn ang="0">
                    <a:pos x="394" y="335"/>
                  </a:cxn>
                  <a:cxn ang="0">
                    <a:pos x="472" y="268"/>
                  </a:cxn>
                  <a:cxn ang="0">
                    <a:pos x="517" y="347"/>
                  </a:cxn>
                  <a:cxn ang="0">
                    <a:pos x="580" y="434"/>
                  </a:cxn>
                  <a:cxn ang="0">
                    <a:pos x="601" y="516"/>
                  </a:cxn>
                  <a:cxn ang="0">
                    <a:pos x="532" y="586"/>
                  </a:cxn>
                  <a:cxn ang="0">
                    <a:pos x="505" y="590"/>
                  </a:cxn>
                  <a:cxn ang="0">
                    <a:pos x="479" y="589"/>
                  </a:cxn>
                  <a:cxn ang="0">
                    <a:pos x="451" y="581"/>
                  </a:cxn>
                  <a:cxn ang="0">
                    <a:pos x="426" y="571"/>
                  </a:cxn>
                  <a:cxn ang="0">
                    <a:pos x="446" y="558"/>
                  </a:cxn>
                  <a:cxn ang="0">
                    <a:pos x="467" y="548"/>
                  </a:cxn>
                  <a:cxn ang="0">
                    <a:pos x="488" y="537"/>
                  </a:cxn>
                  <a:cxn ang="0">
                    <a:pos x="505" y="520"/>
                  </a:cxn>
                  <a:cxn ang="0">
                    <a:pos x="478" y="507"/>
                  </a:cxn>
                  <a:cxn ang="0">
                    <a:pos x="449" y="512"/>
                  </a:cxn>
                  <a:cxn ang="0">
                    <a:pos x="418" y="523"/>
                  </a:cxn>
                  <a:cxn ang="0">
                    <a:pos x="385" y="528"/>
                  </a:cxn>
                  <a:cxn ang="0">
                    <a:pos x="290" y="512"/>
                  </a:cxn>
                  <a:cxn ang="0">
                    <a:pos x="201" y="471"/>
                  </a:cxn>
                  <a:cxn ang="0">
                    <a:pos x="121" y="405"/>
                  </a:cxn>
                  <a:cxn ang="0">
                    <a:pos x="58" y="317"/>
                  </a:cxn>
                  <a:cxn ang="0">
                    <a:pos x="28" y="242"/>
                  </a:cxn>
                  <a:cxn ang="0">
                    <a:pos x="6" y="161"/>
                  </a:cxn>
                  <a:cxn ang="0">
                    <a:pos x="1" y="78"/>
                  </a:cxn>
                  <a:cxn ang="0">
                    <a:pos x="25" y="0"/>
                  </a:cxn>
                  <a:cxn ang="0">
                    <a:pos x="67" y="36"/>
                  </a:cxn>
                  <a:cxn ang="0">
                    <a:pos x="112" y="68"/>
                  </a:cxn>
                  <a:cxn ang="0">
                    <a:pos x="158" y="90"/>
                  </a:cxn>
                  <a:cxn ang="0">
                    <a:pos x="205" y="100"/>
                  </a:cxn>
                </a:cxnLst>
                <a:rect l="0" t="0" r="r" b="b"/>
                <a:pathLst>
                  <a:path w="601" h="590">
                    <a:moveTo>
                      <a:pt x="205" y="100"/>
                    </a:moveTo>
                    <a:lnTo>
                      <a:pt x="202" y="131"/>
                    </a:lnTo>
                    <a:lnTo>
                      <a:pt x="205" y="162"/>
                    </a:lnTo>
                    <a:lnTo>
                      <a:pt x="213" y="190"/>
                    </a:lnTo>
                    <a:lnTo>
                      <a:pt x="225" y="218"/>
                    </a:lnTo>
                    <a:lnTo>
                      <a:pt x="237" y="241"/>
                    </a:lnTo>
                    <a:lnTo>
                      <a:pt x="253" y="264"/>
                    </a:lnTo>
                    <a:lnTo>
                      <a:pt x="268" y="284"/>
                    </a:lnTo>
                    <a:lnTo>
                      <a:pt x="285" y="303"/>
                    </a:lnTo>
                    <a:lnTo>
                      <a:pt x="297" y="314"/>
                    </a:lnTo>
                    <a:lnTo>
                      <a:pt x="311" y="324"/>
                    </a:lnTo>
                    <a:lnTo>
                      <a:pt x="327" y="331"/>
                    </a:lnTo>
                    <a:lnTo>
                      <a:pt x="343" y="336"/>
                    </a:lnTo>
                    <a:lnTo>
                      <a:pt x="359" y="337"/>
                    </a:lnTo>
                    <a:lnTo>
                      <a:pt x="377" y="339"/>
                    </a:lnTo>
                    <a:lnTo>
                      <a:pt x="394" y="335"/>
                    </a:lnTo>
                    <a:lnTo>
                      <a:pt x="412" y="332"/>
                    </a:lnTo>
                    <a:lnTo>
                      <a:pt x="472" y="268"/>
                    </a:lnTo>
                    <a:lnTo>
                      <a:pt x="488" y="305"/>
                    </a:lnTo>
                    <a:lnTo>
                      <a:pt x="517" y="347"/>
                    </a:lnTo>
                    <a:lnTo>
                      <a:pt x="549" y="391"/>
                    </a:lnTo>
                    <a:lnTo>
                      <a:pt x="580" y="434"/>
                    </a:lnTo>
                    <a:lnTo>
                      <a:pt x="598" y="476"/>
                    </a:lnTo>
                    <a:lnTo>
                      <a:pt x="601" y="516"/>
                    </a:lnTo>
                    <a:lnTo>
                      <a:pt x="582" y="552"/>
                    </a:lnTo>
                    <a:lnTo>
                      <a:pt x="532" y="586"/>
                    </a:lnTo>
                    <a:lnTo>
                      <a:pt x="518" y="589"/>
                    </a:lnTo>
                    <a:lnTo>
                      <a:pt x="505" y="590"/>
                    </a:lnTo>
                    <a:lnTo>
                      <a:pt x="492" y="590"/>
                    </a:lnTo>
                    <a:lnTo>
                      <a:pt x="479" y="589"/>
                    </a:lnTo>
                    <a:lnTo>
                      <a:pt x="464" y="584"/>
                    </a:lnTo>
                    <a:lnTo>
                      <a:pt x="451" y="581"/>
                    </a:lnTo>
                    <a:lnTo>
                      <a:pt x="438" y="576"/>
                    </a:lnTo>
                    <a:lnTo>
                      <a:pt x="426" y="571"/>
                    </a:lnTo>
                    <a:lnTo>
                      <a:pt x="435" y="563"/>
                    </a:lnTo>
                    <a:lnTo>
                      <a:pt x="446" y="558"/>
                    </a:lnTo>
                    <a:lnTo>
                      <a:pt x="456" y="552"/>
                    </a:lnTo>
                    <a:lnTo>
                      <a:pt x="467" y="548"/>
                    </a:lnTo>
                    <a:lnTo>
                      <a:pt x="478" y="542"/>
                    </a:lnTo>
                    <a:lnTo>
                      <a:pt x="488" y="537"/>
                    </a:lnTo>
                    <a:lnTo>
                      <a:pt x="496" y="529"/>
                    </a:lnTo>
                    <a:lnTo>
                      <a:pt x="505" y="520"/>
                    </a:lnTo>
                    <a:lnTo>
                      <a:pt x="491" y="510"/>
                    </a:lnTo>
                    <a:lnTo>
                      <a:pt x="478" y="507"/>
                    </a:lnTo>
                    <a:lnTo>
                      <a:pt x="463" y="508"/>
                    </a:lnTo>
                    <a:lnTo>
                      <a:pt x="449" y="512"/>
                    </a:lnTo>
                    <a:lnTo>
                      <a:pt x="434" y="518"/>
                    </a:lnTo>
                    <a:lnTo>
                      <a:pt x="418" y="523"/>
                    </a:lnTo>
                    <a:lnTo>
                      <a:pt x="401" y="527"/>
                    </a:lnTo>
                    <a:lnTo>
                      <a:pt x="385" y="528"/>
                    </a:lnTo>
                    <a:lnTo>
                      <a:pt x="337" y="523"/>
                    </a:lnTo>
                    <a:lnTo>
                      <a:pt x="290" y="512"/>
                    </a:lnTo>
                    <a:lnTo>
                      <a:pt x="244" y="495"/>
                    </a:lnTo>
                    <a:lnTo>
                      <a:pt x="201" y="471"/>
                    </a:lnTo>
                    <a:lnTo>
                      <a:pt x="159" y="440"/>
                    </a:lnTo>
                    <a:lnTo>
                      <a:pt x="121" y="405"/>
                    </a:lnTo>
                    <a:lnTo>
                      <a:pt x="88" y="363"/>
                    </a:lnTo>
                    <a:lnTo>
                      <a:pt x="58" y="317"/>
                    </a:lnTo>
                    <a:lnTo>
                      <a:pt x="42" y="281"/>
                    </a:lnTo>
                    <a:lnTo>
                      <a:pt x="28" y="242"/>
                    </a:lnTo>
                    <a:lnTo>
                      <a:pt x="15" y="201"/>
                    </a:lnTo>
                    <a:lnTo>
                      <a:pt x="6" y="161"/>
                    </a:lnTo>
                    <a:lnTo>
                      <a:pt x="0" y="119"/>
                    </a:lnTo>
                    <a:lnTo>
                      <a:pt x="1" y="78"/>
                    </a:lnTo>
                    <a:lnTo>
                      <a:pt x="8" y="37"/>
                    </a:lnTo>
                    <a:lnTo>
                      <a:pt x="25" y="0"/>
                    </a:lnTo>
                    <a:lnTo>
                      <a:pt x="45" y="17"/>
                    </a:lnTo>
                    <a:lnTo>
                      <a:pt x="67" y="36"/>
                    </a:lnTo>
                    <a:lnTo>
                      <a:pt x="89" y="52"/>
                    </a:lnTo>
                    <a:lnTo>
                      <a:pt x="112" y="68"/>
                    </a:lnTo>
                    <a:lnTo>
                      <a:pt x="135" y="80"/>
                    </a:lnTo>
                    <a:lnTo>
                      <a:pt x="158" y="90"/>
                    </a:lnTo>
                    <a:lnTo>
                      <a:pt x="182" y="97"/>
                    </a:lnTo>
                    <a:lnTo>
                      <a:pt x="205" y="100"/>
                    </a:lnTo>
                    <a:close/>
                  </a:path>
                </a:pathLst>
              </a:cu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Freeform 424"/>
              <p:cNvSpPr>
                <a:spLocks noChangeAspect="1"/>
              </p:cNvSpPr>
              <p:nvPr/>
            </p:nvSpPr>
            <p:spPr bwMode="auto">
              <a:xfrm>
                <a:off x="2290" y="3566"/>
                <a:ext cx="386" cy="102"/>
              </a:xfrm>
              <a:custGeom>
                <a:avLst/>
                <a:gdLst/>
                <a:ahLst/>
                <a:cxnLst>
                  <a:cxn ang="0">
                    <a:pos x="778" y="62"/>
                  </a:cxn>
                  <a:cxn ang="0">
                    <a:pos x="787" y="72"/>
                  </a:cxn>
                  <a:cxn ang="0">
                    <a:pos x="761" y="109"/>
                  </a:cxn>
                  <a:cxn ang="0">
                    <a:pos x="730" y="138"/>
                  </a:cxn>
                  <a:cxn ang="0">
                    <a:pos x="693" y="160"/>
                  </a:cxn>
                  <a:cxn ang="0">
                    <a:pos x="655" y="178"/>
                  </a:cxn>
                  <a:cxn ang="0">
                    <a:pos x="613" y="188"/>
                  </a:cxn>
                  <a:cxn ang="0">
                    <a:pos x="572" y="196"/>
                  </a:cxn>
                  <a:cxn ang="0">
                    <a:pos x="529" y="202"/>
                  </a:cxn>
                  <a:cxn ang="0">
                    <a:pos x="486" y="207"/>
                  </a:cxn>
                  <a:cxn ang="0">
                    <a:pos x="415" y="203"/>
                  </a:cxn>
                  <a:cxn ang="0">
                    <a:pos x="346" y="196"/>
                  </a:cxn>
                  <a:cxn ang="0">
                    <a:pos x="278" y="182"/>
                  </a:cxn>
                  <a:cxn ang="0">
                    <a:pos x="215" y="162"/>
                  </a:cxn>
                  <a:cxn ang="0">
                    <a:pos x="153" y="134"/>
                  </a:cxn>
                  <a:cxn ang="0">
                    <a:pos x="97" y="100"/>
                  </a:cxn>
                  <a:cxn ang="0">
                    <a:pos x="45" y="6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91" y="45"/>
                  </a:cxn>
                  <a:cxn ang="0">
                    <a:pos x="184" y="86"/>
                  </a:cxn>
                  <a:cxn ang="0">
                    <a:pos x="282" y="119"/>
                  </a:cxn>
                  <a:cxn ang="0">
                    <a:pos x="385" y="143"/>
                  </a:cxn>
                  <a:cxn ang="0">
                    <a:pos x="486" y="151"/>
                  </a:cxn>
                  <a:cxn ang="0">
                    <a:pos x="589" y="143"/>
                  </a:cxn>
                  <a:cxn ang="0">
                    <a:pos x="686" y="114"/>
                  </a:cxn>
                  <a:cxn ang="0">
                    <a:pos x="778" y="62"/>
                  </a:cxn>
                </a:cxnLst>
                <a:rect l="0" t="0" r="r" b="b"/>
                <a:pathLst>
                  <a:path w="787" h="207">
                    <a:moveTo>
                      <a:pt x="778" y="62"/>
                    </a:moveTo>
                    <a:lnTo>
                      <a:pt x="787" y="72"/>
                    </a:lnTo>
                    <a:lnTo>
                      <a:pt x="761" y="109"/>
                    </a:lnTo>
                    <a:lnTo>
                      <a:pt x="730" y="138"/>
                    </a:lnTo>
                    <a:lnTo>
                      <a:pt x="693" y="160"/>
                    </a:lnTo>
                    <a:lnTo>
                      <a:pt x="655" y="178"/>
                    </a:lnTo>
                    <a:lnTo>
                      <a:pt x="613" y="188"/>
                    </a:lnTo>
                    <a:lnTo>
                      <a:pt x="572" y="196"/>
                    </a:lnTo>
                    <a:lnTo>
                      <a:pt x="529" y="202"/>
                    </a:lnTo>
                    <a:lnTo>
                      <a:pt x="486" y="207"/>
                    </a:lnTo>
                    <a:lnTo>
                      <a:pt x="415" y="203"/>
                    </a:lnTo>
                    <a:lnTo>
                      <a:pt x="346" y="196"/>
                    </a:lnTo>
                    <a:lnTo>
                      <a:pt x="278" y="182"/>
                    </a:lnTo>
                    <a:lnTo>
                      <a:pt x="215" y="162"/>
                    </a:lnTo>
                    <a:lnTo>
                      <a:pt x="153" y="134"/>
                    </a:lnTo>
                    <a:lnTo>
                      <a:pt x="97" y="100"/>
                    </a:lnTo>
                    <a:lnTo>
                      <a:pt x="45" y="6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91" y="45"/>
                    </a:lnTo>
                    <a:lnTo>
                      <a:pt x="184" y="86"/>
                    </a:lnTo>
                    <a:lnTo>
                      <a:pt x="282" y="119"/>
                    </a:lnTo>
                    <a:lnTo>
                      <a:pt x="385" y="143"/>
                    </a:lnTo>
                    <a:lnTo>
                      <a:pt x="486" y="151"/>
                    </a:lnTo>
                    <a:lnTo>
                      <a:pt x="589" y="143"/>
                    </a:lnTo>
                    <a:lnTo>
                      <a:pt x="686" y="114"/>
                    </a:lnTo>
                    <a:lnTo>
                      <a:pt x="778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65" name="Picture 4" descr="j009157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68183" y="4257197"/>
              <a:ext cx="542118" cy="822808"/>
            </a:xfrm>
            <a:prstGeom prst="rect">
              <a:avLst/>
            </a:prstGeom>
            <a:noFill/>
          </p:spPr>
        </p:pic>
        <p:sp>
          <p:nvSpPr>
            <p:cNvPr id="66" name="Line 6"/>
            <p:cNvSpPr>
              <a:spLocks noChangeShapeType="1"/>
            </p:cNvSpPr>
            <p:nvPr/>
          </p:nvSpPr>
          <p:spPr bwMode="auto">
            <a:xfrm>
              <a:off x="6367231" y="4601713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67" name="Line 7"/>
            <p:cNvSpPr>
              <a:spLocks noChangeShapeType="1"/>
            </p:cNvSpPr>
            <p:nvPr/>
          </p:nvSpPr>
          <p:spPr bwMode="auto">
            <a:xfrm>
              <a:off x="6381745" y="4428900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68" name="Line 8"/>
            <p:cNvSpPr>
              <a:spLocks noChangeShapeType="1"/>
            </p:cNvSpPr>
            <p:nvPr/>
          </p:nvSpPr>
          <p:spPr bwMode="auto">
            <a:xfrm>
              <a:off x="6381745" y="4772938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102386" y="5144544"/>
            <a:ext cx="2722300" cy="1327960"/>
            <a:chOff x="5341261" y="1821640"/>
            <a:chExt cx="2722300" cy="1327960"/>
          </a:xfrm>
        </p:grpSpPr>
        <p:pic>
          <p:nvPicPr>
            <p:cNvPr id="93" name="Picture 4" descr="j009157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21443" y="1833309"/>
              <a:ext cx="542118" cy="822808"/>
            </a:xfrm>
            <a:prstGeom prst="rect">
              <a:avLst/>
            </a:prstGeom>
            <a:noFill/>
          </p:spPr>
        </p:pic>
        <p:pic>
          <p:nvPicPr>
            <p:cNvPr id="94" name="Picture 5" descr="j00916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41261" y="1821640"/>
              <a:ext cx="610060" cy="691402"/>
            </a:xfrm>
            <a:prstGeom prst="rect">
              <a:avLst/>
            </a:prstGeom>
            <a:noFill/>
          </p:spPr>
        </p:pic>
        <p:sp>
          <p:nvSpPr>
            <p:cNvPr id="95" name="Line 6"/>
            <p:cNvSpPr>
              <a:spLocks noChangeShapeType="1"/>
            </p:cNvSpPr>
            <p:nvPr/>
          </p:nvSpPr>
          <p:spPr bwMode="auto">
            <a:xfrm>
              <a:off x="6033406" y="2134282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96" name="Line 7"/>
            <p:cNvSpPr>
              <a:spLocks noChangeShapeType="1"/>
            </p:cNvSpPr>
            <p:nvPr/>
          </p:nvSpPr>
          <p:spPr bwMode="auto">
            <a:xfrm>
              <a:off x="6047920" y="1961469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97" name="Line 8"/>
            <p:cNvSpPr>
              <a:spLocks noChangeShapeType="1"/>
            </p:cNvSpPr>
            <p:nvPr/>
          </p:nvSpPr>
          <p:spPr bwMode="auto">
            <a:xfrm>
              <a:off x="6047920" y="2305507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98" name="Line 27"/>
            <p:cNvSpPr>
              <a:spLocks noChangeShapeType="1"/>
            </p:cNvSpPr>
            <p:nvPr/>
          </p:nvSpPr>
          <p:spPr bwMode="auto">
            <a:xfrm flipV="1">
              <a:off x="6415317" y="1985941"/>
              <a:ext cx="196165" cy="641146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9" name="Group 3"/>
            <p:cNvGrpSpPr>
              <a:grpSpLocks noChangeAspect="1"/>
            </p:cNvGrpSpPr>
            <p:nvPr/>
          </p:nvGrpSpPr>
          <p:grpSpPr bwMode="auto">
            <a:xfrm>
              <a:off x="6262688" y="2525713"/>
              <a:ext cx="750887" cy="623887"/>
              <a:chOff x="3945" y="1591"/>
              <a:chExt cx="473" cy="393"/>
            </a:xfrm>
          </p:grpSpPr>
          <p:sp>
            <p:nvSpPr>
              <p:cNvPr id="100" name="AutoShape 2"/>
              <p:cNvSpPr>
                <a:spLocks noChangeAspect="1" noChangeArrowheads="1" noTextEdit="1"/>
              </p:cNvSpPr>
              <p:nvPr/>
            </p:nvSpPr>
            <p:spPr bwMode="auto">
              <a:xfrm>
                <a:off x="3945" y="1591"/>
                <a:ext cx="473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4"/>
              <p:cNvSpPr>
                <a:spLocks/>
              </p:cNvSpPr>
              <p:nvPr/>
            </p:nvSpPr>
            <p:spPr bwMode="auto">
              <a:xfrm>
                <a:off x="3950" y="1592"/>
                <a:ext cx="465" cy="392"/>
              </a:xfrm>
              <a:custGeom>
                <a:avLst/>
                <a:gdLst/>
                <a:ahLst/>
                <a:cxnLst>
                  <a:cxn ang="0">
                    <a:pos x="739" y="774"/>
                  </a:cxn>
                  <a:cxn ang="0">
                    <a:pos x="746" y="759"/>
                  </a:cxn>
                  <a:cxn ang="0">
                    <a:pos x="818" y="759"/>
                  </a:cxn>
                  <a:cxn ang="0">
                    <a:pos x="857" y="717"/>
                  </a:cxn>
                  <a:cxn ang="0">
                    <a:pos x="901" y="698"/>
                  </a:cxn>
                  <a:cxn ang="0">
                    <a:pos x="883" y="641"/>
                  </a:cxn>
                  <a:cxn ang="0">
                    <a:pos x="917" y="591"/>
                  </a:cxn>
                  <a:cxn ang="0">
                    <a:pos x="925" y="520"/>
                  </a:cxn>
                  <a:cxn ang="0">
                    <a:pos x="867" y="484"/>
                  </a:cxn>
                  <a:cxn ang="0">
                    <a:pos x="880" y="397"/>
                  </a:cxn>
                  <a:cxn ang="0">
                    <a:pos x="807" y="287"/>
                  </a:cxn>
                  <a:cxn ang="0">
                    <a:pos x="808" y="215"/>
                  </a:cxn>
                  <a:cxn ang="0">
                    <a:pos x="762" y="190"/>
                  </a:cxn>
                  <a:cxn ang="0">
                    <a:pos x="731" y="140"/>
                  </a:cxn>
                  <a:cxn ang="0">
                    <a:pos x="698" y="140"/>
                  </a:cxn>
                  <a:cxn ang="0">
                    <a:pos x="705" y="99"/>
                  </a:cxn>
                  <a:cxn ang="0">
                    <a:pos x="648" y="66"/>
                  </a:cxn>
                  <a:cxn ang="0">
                    <a:pos x="618" y="40"/>
                  </a:cxn>
                  <a:cxn ang="0">
                    <a:pos x="558" y="30"/>
                  </a:cxn>
                  <a:cxn ang="0">
                    <a:pos x="531" y="38"/>
                  </a:cxn>
                  <a:cxn ang="0">
                    <a:pos x="520" y="9"/>
                  </a:cxn>
                  <a:cxn ang="0">
                    <a:pos x="464" y="10"/>
                  </a:cxn>
                  <a:cxn ang="0">
                    <a:pos x="434" y="38"/>
                  </a:cxn>
                  <a:cxn ang="0">
                    <a:pos x="420" y="21"/>
                  </a:cxn>
                  <a:cxn ang="0">
                    <a:pos x="376" y="18"/>
                  </a:cxn>
                  <a:cxn ang="0">
                    <a:pos x="358" y="53"/>
                  </a:cxn>
                  <a:cxn ang="0">
                    <a:pos x="338" y="76"/>
                  </a:cxn>
                  <a:cxn ang="0">
                    <a:pos x="327" y="117"/>
                  </a:cxn>
                  <a:cxn ang="0">
                    <a:pos x="269" y="165"/>
                  </a:cxn>
                  <a:cxn ang="0">
                    <a:pos x="260" y="199"/>
                  </a:cxn>
                  <a:cxn ang="0">
                    <a:pos x="224" y="237"/>
                  </a:cxn>
                  <a:cxn ang="0">
                    <a:pos x="216" y="299"/>
                  </a:cxn>
                  <a:cxn ang="0">
                    <a:pos x="197" y="319"/>
                  </a:cxn>
                  <a:cxn ang="0">
                    <a:pos x="195" y="334"/>
                  </a:cxn>
                  <a:cxn ang="0">
                    <a:pos x="188" y="340"/>
                  </a:cxn>
                  <a:cxn ang="0">
                    <a:pos x="126" y="368"/>
                  </a:cxn>
                  <a:cxn ang="0">
                    <a:pos x="70" y="429"/>
                  </a:cxn>
                  <a:cxn ang="0">
                    <a:pos x="81" y="465"/>
                  </a:cxn>
                  <a:cxn ang="0">
                    <a:pos x="61" y="497"/>
                  </a:cxn>
                  <a:cxn ang="0">
                    <a:pos x="4" y="566"/>
                  </a:cxn>
                  <a:cxn ang="0">
                    <a:pos x="13" y="615"/>
                  </a:cxn>
                  <a:cxn ang="0">
                    <a:pos x="43" y="634"/>
                  </a:cxn>
                  <a:cxn ang="0">
                    <a:pos x="61" y="664"/>
                  </a:cxn>
                  <a:cxn ang="0">
                    <a:pos x="84" y="674"/>
                  </a:cxn>
                  <a:cxn ang="0">
                    <a:pos x="97" y="724"/>
                  </a:cxn>
                  <a:cxn ang="0">
                    <a:pos x="184" y="720"/>
                  </a:cxn>
                  <a:cxn ang="0">
                    <a:pos x="269" y="710"/>
                  </a:cxn>
                  <a:cxn ang="0">
                    <a:pos x="354" y="685"/>
                  </a:cxn>
                  <a:cxn ang="0">
                    <a:pos x="405" y="672"/>
                  </a:cxn>
                  <a:cxn ang="0">
                    <a:pos x="466" y="689"/>
                  </a:cxn>
                  <a:cxn ang="0">
                    <a:pos x="481" y="733"/>
                  </a:cxn>
                  <a:cxn ang="0">
                    <a:pos x="504" y="708"/>
                  </a:cxn>
                  <a:cxn ang="0">
                    <a:pos x="521" y="699"/>
                  </a:cxn>
                  <a:cxn ang="0">
                    <a:pos x="565" y="718"/>
                  </a:cxn>
                  <a:cxn ang="0">
                    <a:pos x="637" y="763"/>
                  </a:cxn>
                  <a:cxn ang="0">
                    <a:pos x="687" y="784"/>
                  </a:cxn>
                </a:cxnLst>
                <a:rect l="0" t="0" r="r" b="b"/>
                <a:pathLst>
                  <a:path w="931" h="785">
                    <a:moveTo>
                      <a:pt x="693" y="785"/>
                    </a:moveTo>
                    <a:lnTo>
                      <a:pt x="700" y="785"/>
                    </a:lnTo>
                    <a:lnTo>
                      <a:pt x="708" y="785"/>
                    </a:lnTo>
                    <a:lnTo>
                      <a:pt x="714" y="784"/>
                    </a:lnTo>
                    <a:lnTo>
                      <a:pt x="721" y="782"/>
                    </a:lnTo>
                    <a:lnTo>
                      <a:pt x="728" y="781"/>
                    </a:lnTo>
                    <a:lnTo>
                      <a:pt x="733" y="778"/>
                    </a:lnTo>
                    <a:lnTo>
                      <a:pt x="739" y="774"/>
                    </a:lnTo>
                    <a:lnTo>
                      <a:pt x="744" y="769"/>
                    </a:lnTo>
                    <a:lnTo>
                      <a:pt x="744" y="766"/>
                    </a:lnTo>
                    <a:lnTo>
                      <a:pt x="744" y="765"/>
                    </a:lnTo>
                    <a:lnTo>
                      <a:pt x="744" y="763"/>
                    </a:lnTo>
                    <a:lnTo>
                      <a:pt x="746" y="762"/>
                    </a:lnTo>
                    <a:lnTo>
                      <a:pt x="746" y="761"/>
                    </a:lnTo>
                    <a:lnTo>
                      <a:pt x="746" y="759"/>
                    </a:lnTo>
                    <a:lnTo>
                      <a:pt x="746" y="759"/>
                    </a:lnTo>
                    <a:lnTo>
                      <a:pt x="747" y="758"/>
                    </a:lnTo>
                    <a:lnTo>
                      <a:pt x="757" y="758"/>
                    </a:lnTo>
                    <a:lnTo>
                      <a:pt x="767" y="759"/>
                    </a:lnTo>
                    <a:lnTo>
                      <a:pt x="777" y="761"/>
                    </a:lnTo>
                    <a:lnTo>
                      <a:pt x="788" y="762"/>
                    </a:lnTo>
                    <a:lnTo>
                      <a:pt x="799" y="762"/>
                    </a:lnTo>
                    <a:lnTo>
                      <a:pt x="808" y="762"/>
                    </a:lnTo>
                    <a:lnTo>
                      <a:pt x="818" y="759"/>
                    </a:lnTo>
                    <a:lnTo>
                      <a:pt x="826" y="755"/>
                    </a:lnTo>
                    <a:lnTo>
                      <a:pt x="833" y="752"/>
                    </a:lnTo>
                    <a:lnTo>
                      <a:pt x="839" y="748"/>
                    </a:lnTo>
                    <a:lnTo>
                      <a:pt x="845" y="743"/>
                    </a:lnTo>
                    <a:lnTo>
                      <a:pt x="849" y="737"/>
                    </a:lnTo>
                    <a:lnTo>
                      <a:pt x="853" y="732"/>
                    </a:lnTo>
                    <a:lnTo>
                      <a:pt x="856" y="725"/>
                    </a:lnTo>
                    <a:lnTo>
                      <a:pt x="857" y="717"/>
                    </a:lnTo>
                    <a:lnTo>
                      <a:pt x="859" y="710"/>
                    </a:lnTo>
                    <a:lnTo>
                      <a:pt x="864" y="708"/>
                    </a:lnTo>
                    <a:lnTo>
                      <a:pt x="871" y="705"/>
                    </a:lnTo>
                    <a:lnTo>
                      <a:pt x="876" y="705"/>
                    </a:lnTo>
                    <a:lnTo>
                      <a:pt x="883" y="704"/>
                    </a:lnTo>
                    <a:lnTo>
                      <a:pt x="890" y="704"/>
                    </a:lnTo>
                    <a:lnTo>
                      <a:pt x="895" y="701"/>
                    </a:lnTo>
                    <a:lnTo>
                      <a:pt x="901" y="698"/>
                    </a:lnTo>
                    <a:lnTo>
                      <a:pt x="905" y="693"/>
                    </a:lnTo>
                    <a:lnTo>
                      <a:pt x="903" y="685"/>
                    </a:lnTo>
                    <a:lnTo>
                      <a:pt x="901" y="676"/>
                    </a:lnTo>
                    <a:lnTo>
                      <a:pt x="898" y="668"/>
                    </a:lnTo>
                    <a:lnTo>
                      <a:pt x="893" y="661"/>
                    </a:lnTo>
                    <a:lnTo>
                      <a:pt x="888" y="655"/>
                    </a:lnTo>
                    <a:lnTo>
                      <a:pt x="886" y="648"/>
                    </a:lnTo>
                    <a:lnTo>
                      <a:pt x="883" y="641"/>
                    </a:lnTo>
                    <a:lnTo>
                      <a:pt x="883" y="634"/>
                    </a:lnTo>
                    <a:lnTo>
                      <a:pt x="888" y="629"/>
                    </a:lnTo>
                    <a:lnTo>
                      <a:pt x="894" y="622"/>
                    </a:lnTo>
                    <a:lnTo>
                      <a:pt x="898" y="617"/>
                    </a:lnTo>
                    <a:lnTo>
                      <a:pt x="903" y="611"/>
                    </a:lnTo>
                    <a:lnTo>
                      <a:pt x="907" y="604"/>
                    </a:lnTo>
                    <a:lnTo>
                      <a:pt x="913" y="598"/>
                    </a:lnTo>
                    <a:lnTo>
                      <a:pt x="917" y="591"/>
                    </a:lnTo>
                    <a:lnTo>
                      <a:pt x="922" y="584"/>
                    </a:lnTo>
                    <a:lnTo>
                      <a:pt x="925" y="575"/>
                    </a:lnTo>
                    <a:lnTo>
                      <a:pt x="928" y="565"/>
                    </a:lnTo>
                    <a:lnTo>
                      <a:pt x="929" y="556"/>
                    </a:lnTo>
                    <a:lnTo>
                      <a:pt x="931" y="546"/>
                    </a:lnTo>
                    <a:lnTo>
                      <a:pt x="931" y="538"/>
                    </a:lnTo>
                    <a:lnTo>
                      <a:pt x="928" y="528"/>
                    </a:lnTo>
                    <a:lnTo>
                      <a:pt x="925" y="520"/>
                    </a:lnTo>
                    <a:lnTo>
                      <a:pt x="920" y="512"/>
                    </a:lnTo>
                    <a:lnTo>
                      <a:pt x="914" y="505"/>
                    </a:lnTo>
                    <a:lnTo>
                      <a:pt x="906" y="501"/>
                    </a:lnTo>
                    <a:lnTo>
                      <a:pt x="898" y="497"/>
                    </a:lnTo>
                    <a:lnTo>
                      <a:pt x="890" y="494"/>
                    </a:lnTo>
                    <a:lnTo>
                      <a:pt x="882" y="492"/>
                    </a:lnTo>
                    <a:lnTo>
                      <a:pt x="873" y="488"/>
                    </a:lnTo>
                    <a:lnTo>
                      <a:pt x="867" y="484"/>
                    </a:lnTo>
                    <a:lnTo>
                      <a:pt x="861" y="478"/>
                    </a:lnTo>
                    <a:lnTo>
                      <a:pt x="869" y="467"/>
                    </a:lnTo>
                    <a:lnTo>
                      <a:pt x="875" y="456"/>
                    </a:lnTo>
                    <a:lnTo>
                      <a:pt x="879" y="446"/>
                    </a:lnTo>
                    <a:lnTo>
                      <a:pt x="880" y="433"/>
                    </a:lnTo>
                    <a:lnTo>
                      <a:pt x="882" y="421"/>
                    </a:lnTo>
                    <a:lnTo>
                      <a:pt x="882" y="409"/>
                    </a:lnTo>
                    <a:lnTo>
                      <a:pt x="880" y="397"/>
                    </a:lnTo>
                    <a:lnTo>
                      <a:pt x="878" y="385"/>
                    </a:lnTo>
                    <a:lnTo>
                      <a:pt x="869" y="367"/>
                    </a:lnTo>
                    <a:lnTo>
                      <a:pt x="861" y="351"/>
                    </a:lnTo>
                    <a:lnTo>
                      <a:pt x="852" y="336"/>
                    </a:lnTo>
                    <a:lnTo>
                      <a:pt x="841" y="322"/>
                    </a:lnTo>
                    <a:lnTo>
                      <a:pt x="830" y="310"/>
                    </a:lnTo>
                    <a:lnTo>
                      <a:pt x="818" y="298"/>
                    </a:lnTo>
                    <a:lnTo>
                      <a:pt x="807" y="287"/>
                    </a:lnTo>
                    <a:lnTo>
                      <a:pt x="796" y="276"/>
                    </a:lnTo>
                    <a:lnTo>
                      <a:pt x="799" y="268"/>
                    </a:lnTo>
                    <a:lnTo>
                      <a:pt x="803" y="260"/>
                    </a:lnTo>
                    <a:lnTo>
                      <a:pt x="806" y="250"/>
                    </a:lnTo>
                    <a:lnTo>
                      <a:pt x="808" y="241"/>
                    </a:lnTo>
                    <a:lnTo>
                      <a:pt x="811" y="232"/>
                    </a:lnTo>
                    <a:lnTo>
                      <a:pt x="811" y="223"/>
                    </a:lnTo>
                    <a:lnTo>
                      <a:pt x="808" y="215"/>
                    </a:lnTo>
                    <a:lnTo>
                      <a:pt x="804" y="207"/>
                    </a:lnTo>
                    <a:lnTo>
                      <a:pt x="799" y="201"/>
                    </a:lnTo>
                    <a:lnTo>
                      <a:pt x="792" y="199"/>
                    </a:lnTo>
                    <a:lnTo>
                      <a:pt x="786" y="197"/>
                    </a:lnTo>
                    <a:lnTo>
                      <a:pt x="780" y="196"/>
                    </a:lnTo>
                    <a:lnTo>
                      <a:pt x="773" y="194"/>
                    </a:lnTo>
                    <a:lnTo>
                      <a:pt x="767" y="193"/>
                    </a:lnTo>
                    <a:lnTo>
                      <a:pt x="762" y="190"/>
                    </a:lnTo>
                    <a:lnTo>
                      <a:pt x="757" y="188"/>
                    </a:lnTo>
                    <a:lnTo>
                      <a:pt x="765" y="169"/>
                    </a:lnTo>
                    <a:lnTo>
                      <a:pt x="761" y="163"/>
                    </a:lnTo>
                    <a:lnTo>
                      <a:pt x="757" y="158"/>
                    </a:lnTo>
                    <a:lnTo>
                      <a:pt x="751" y="152"/>
                    </a:lnTo>
                    <a:lnTo>
                      <a:pt x="744" y="147"/>
                    </a:lnTo>
                    <a:lnTo>
                      <a:pt x="738" y="143"/>
                    </a:lnTo>
                    <a:lnTo>
                      <a:pt x="731" y="140"/>
                    </a:lnTo>
                    <a:lnTo>
                      <a:pt x="724" y="139"/>
                    </a:lnTo>
                    <a:lnTo>
                      <a:pt x="716" y="137"/>
                    </a:lnTo>
                    <a:lnTo>
                      <a:pt x="713" y="139"/>
                    </a:lnTo>
                    <a:lnTo>
                      <a:pt x="710" y="139"/>
                    </a:lnTo>
                    <a:lnTo>
                      <a:pt x="706" y="140"/>
                    </a:lnTo>
                    <a:lnTo>
                      <a:pt x="704" y="140"/>
                    </a:lnTo>
                    <a:lnTo>
                      <a:pt x="701" y="140"/>
                    </a:lnTo>
                    <a:lnTo>
                      <a:pt x="698" y="140"/>
                    </a:lnTo>
                    <a:lnTo>
                      <a:pt x="695" y="139"/>
                    </a:lnTo>
                    <a:lnTo>
                      <a:pt x="693" y="137"/>
                    </a:lnTo>
                    <a:lnTo>
                      <a:pt x="694" y="132"/>
                    </a:lnTo>
                    <a:lnTo>
                      <a:pt x="697" y="125"/>
                    </a:lnTo>
                    <a:lnTo>
                      <a:pt x="700" y="118"/>
                    </a:lnTo>
                    <a:lnTo>
                      <a:pt x="702" y="113"/>
                    </a:lnTo>
                    <a:lnTo>
                      <a:pt x="704" y="106"/>
                    </a:lnTo>
                    <a:lnTo>
                      <a:pt x="705" y="99"/>
                    </a:lnTo>
                    <a:lnTo>
                      <a:pt x="705" y="91"/>
                    </a:lnTo>
                    <a:lnTo>
                      <a:pt x="702" y="85"/>
                    </a:lnTo>
                    <a:lnTo>
                      <a:pt x="695" y="76"/>
                    </a:lnTo>
                    <a:lnTo>
                      <a:pt x="686" y="71"/>
                    </a:lnTo>
                    <a:lnTo>
                      <a:pt x="678" y="68"/>
                    </a:lnTo>
                    <a:lnTo>
                      <a:pt x="668" y="67"/>
                    </a:lnTo>
                    <a:lnTo>
                      <a:pt x="657" y="66"/>
                    </a:lnTo>
                    <a:lnTo>
                      <a:pt x="648" y="66"/>
                    </a:lnTo>
                    <a:lnTo>
                      <a:pt x="638" y="67"/>
                    </a:lnTo>
                    <a:lnTo>
                      <a:pt x="629" y="67"/>
                    </a:lnTo>
                    <a:lnTo>
                      <a:pt x="629" y="61"/>
                    </a:lnTo>
                    <a:lnTo>
                      <a:pt x="627" y="57"/>
                    </a:lnTo>
                    <a:lnTo>
                      <a:pt x="626" y="52"/>
                    </a:lnTo>
                    <a:lnTo>
                      <a:pt x="625" y="48"/>
                    </a:lnTo>
                    <a:lnTo>
                      <a:pt x="622" y="44"/>
                    </a:lnTo>
                    <a:lnTo>
                      <a:pt x="618" y="40"/>
                    </a:lnTo>
                    <a:lnTo>
                      <a:pt x="614" y="37"/>
                    </a:lnTo>
                    <a:lnTo>
                      <a:pt x="610" y="34"/>
                    </a:lnTo>
                    <a:lnTo>
                      <a:pt x="600" y="32"/>
                    </a:lnTo>
                    <a:lnTo>
                      <a:pt x="592" y="30"/>
                    </a:lnTo>
                    <a:lnTo>
                      <a:pt x="583" y="29"/>
                    </a:lnTo>
                    <a:lnTo>
                      <a:pt x="574" y="29"/>
                    </a:lnTo>
                    <a:lnTo>
                      <a:pt x="566" y="29"/>
                    </a:lnTo>
                    <a:lnTo>
                      <a:pt x="558" y="30"/>
                    </a:lnTo>
                    <a:lnTo>
                      <a:pt x="550" y="33"/>
                    </a:lnTo>
                    <a:lnTo>
                      <a:pt x="543" y="34"/>
                    </a:lnTo>
                    <a:lnTo>
                      <a:pt x="540" y="36"/>
                    </a:lnTo>
                    <a:lnTo>
                      <a:pt x="539" y="36"/>
                    </a:lnTo>
                    <a:lnTo>
                      <a:pt x="536" y="37"/>
                    </a:lnTo>
                    <a:lnTo>
                      <a:pt x="534" y="37"/>
                    </a:lnTo>
                    <a:lnTo>
                      <a:pt x="532" y="38"/>
                    </a:lnTo>
                    <a:lnTo>
                      <a:pt x="531" y="38"/>
                    </a:lnTo>
                    <a:lnTo>
                      <a:pt x="530" y="38"/>
                    </a:lnTo>
                    <a:lnTo>
                      <a:pt x="528" y="37"/>
                    </a:lnTo>
                    <a:lnTo>
                      <a:pt x="528" y="33"/>
                    </a:lnTo>
                    <a:lnTo>
                      <a:pt x="528" y="28"/>
                    </a:lnTo>
                    <a:lnTo>
                      <a:pt x="527" y="23"/>
                    </a:lnTo>
                    <a:lnTo>
                      <a:pt x="526" y="18"/>
                    </a:lnTo>
                    <a:lnTo>
                      <a:pt x="523" y="13"/>
                    </a:lnTo>
                    <a:lnTo>
                      <a:pt x="520" y="9"/>
                    </a:lnTo>
                    <a:lnTo>
                      <a:pt x="517" y="4"/>
                    </a:lnTo>
                    <a:lnTo>
                      <a:pt x="513" y="2"/>
                    </a:lnTo>
                    <a:lnTo>
                      <a:pt x="504" y="2"/>
                    </a:lnTo>
                    <a:lnTo>
                      <a:pt x="496" y="0"/>
                    </a:lnTo>
                    <a:lnTo>
                      <a:pt x="486" y="2"/>
                    </a:lnTo>
                    <a:lnTo>
                      <a:pt x="479" y="3"/>
                    </a:lnTo>
                    <a:lnTo>
                      <a:pt x="471" y="6"/>
                    </a:lnTo>
                    <a:lnTo>
                      <a:pt x="464" y="10"/>
                    </a:lnTo>
                    <a:lnTo>
                      <a:pt x="458" y="15"/>
                    </a:lnTo>
                    <a:lnTo>
                      <a:pt x="449" y="22"/>
                    </a:lnTo>
                    <a:lnTo>
                      <a:pt x="447" y="25"/>
                    </a:lnTo>
                    <a:lnTo>
                      <a:pt x="444" y="28"/>
                    </a:lnTo>
                    <a:lnTo>
                      <a:pt x="441" y="30"/>
                    </a:lnTo>
                    <a:lnTo>
                      <a:pt x="439" y="33"/>
                    </a:lnTo>
                    <a:lnTo>
                      <a:pt x="437" y="36"/>
                    </a:lnTo>
                    <a:lnTo>
                      <a:pt x="434" y="38"/>
                    </a:lnTo>
                    <a:lnTo>
                      <a:pt x="432" y="38"/>
                    </a:lnTo>
                    <a:lnTo>
                      <a:pt x="429" y="38"/>
                    </a:lnTo>
                    <a:lnTo>
                      <a:pt x="430" y="36"/>
                    </a:lnTo>
                    <a:lnTo>
                      <a:pt x="429" y="32"/>
                    </a:lnTo>
                    <a:lnTo>
                      <a:pt x="428" y="29"/>
                    </a:lnTo>
                    <a:lnTo>
                      <a:pt x="425" y="26"/>
                    </a:lnTo>
                    <a:lnTo>
                      <a:pt x="422" y="23"/>
                    </a:lnTo>
                    <a:lnTo>
                      <a:pt x="420" y="21"/>
                    </a:lnTo>
                    <a:lnTo>
                      <a:pt x="415" y="19"/>
                    </a:lnTo>
                    <a:lnTo>
                      <a:pt x="413" y="18"/>
                    </a:lnTo>
                    <a:lnTo>
                      <a:pt x="407" y="17"/>
                    </a:lnTo>
                    <a:lnTo>
                      <a:pt x="400" y="17"/>
                    </a:lnTo>
                    <a:lnTo>
                      <a:pt x="394" y="17"/>
                    </a:lnTo>
                    <a:lnTo>
                      <a:pt x="388" y="17"/>
                    </a:lnTo>
                    <a:lnTo>
                      <a:pt x="381" y="17"/>
                    </a:lnTo>
                    <a:lnTo>
                      <a:pt x="376" y="18"/>
                    </a:lnTo>
                    <a:lnTo>
                      <a:pt x="371" y="19"/>
                    </a:lnTo>
                    <a:lnTo>
                      <a:pt x="366" y="22"/>
                    </a:lnTo>
                    <a:lnTo>
                      <a:pt x="362" y="28"/>
                    </a:lnTo>
                    <a:lnTo>
                      <a:pt x="360" y="33"/>
                    </a:lnTo>
                    <a:lnTo>
                      <a:pt x="358" y="37"/>
                    </a:lnTo>
                    <a:lnTo>
                      <a:pt x="358" y="42"/>
                    </a:lnTo>
                    <a:lnTo>
                      <a:pt x="358" y="48"/>
                    </a:lnTo>
                    <a:lnTo>
                      <a:pt x="358" y="53"/>
                    </a:lnTo>
                    <a:lnTo>
                      <a:pt x="360" y="57"/>
                    </a:lnTo>
                    <a:lnTo>
                      <a:pt x="361" y="61"/>
                    </a:lnTo>
                    <a:lnTo>
                      <a:pt x="357" y="66"/>
                    </a:lnTo>
                    <a:lnTo>
                      <a:pt x="353" y="67"/>
                    </a:lnTo>
                    <a:lnTo>
                      <a:pt x="349" y="70"/>
                    </a:lnTo>
                    <a:lnTo>
                      <a:pt x="345" y="71"/>
                    </a:lnTo>
                    <a:lnTo>
                      <a:pt x="341" y="74"/>
                    </a:lnTo>
                    <a:lnTo>
                      <a:pt x="338" y="76"/>
                    </a:lnTo>
                    <a:lnTo>
                      <a:pt x="335" y="80"/>
                    </a:lnTo>
                    <a:lnTo>
                      <a:pt x="334" y="86"/>
                    </a:lnTo>
                    <a:lnTo>
                      <a:pt x="330" y="90"/>
                    </a:lnTo>
                    <a:lnTo>
                      <a:pt x="328" y="95"/>
                    </a:lnTo>
                    <a:lnTo>
                      <a:pt x="327" y="101"/>
                    </a:lnTo>
                    <a:lnTo>
                      <a:pt x="327" y="106"/>
                    </a:lnTo>
                    <a:lnTo>
                      <a:pt x="327" y="112"/>
                    </a:lnTo>
                    <a:lnTo>
                      <a:pt x="327" y="117"/>
                    </a:lnTo>
                    <a:lnTo>
                      <a:pt x="326" y="123"/>
                    </a:lnTo>
                    <a:lnTo>
                      <a:pt x="323" y="128"/>
                    </a:lnTo>
                    <a:lnTo>
                      <a:pt x="313" y="132"/>
                    </a:lnTo>
                    <a:lnTo>
                      <a:pt x="304" y="136"/>
                    </a:lnTo>
                    <a:lnTo>
                      <a:pt x="294" y="142"/>
                    </a:lnTo>
                    <a:lnTo>
                      <a:pt x="285" y="148"/>
                    </a:lnTo>
                    <a:lnTo>
                      <a:pt x="277" y="156"/>
                    </a:lnTo>
                    <a:lnTo>
                      <a:pt x="269" y="165"/>
                    </a:lnTo>
                    <a:lnTo>
                      <a:pt x="263" y="173"/>
                    </a:lnTo>
                    <a:lnTo>
                      <a:pt x="258" y="182"/>
                    </a:lnTo>
                    <a:lnTo>
                      <a:pt x="258" y="186"/>
                    </a:lnTo>
                    <a:lnTo>
                      <a:pt x="258" y="190"/>
                    </a:lnTo>
                    <a:lnTo>
                      <a:pt x="258" y="193"/>
                    </a:lnTo>
                    <a:lnTo>
                      <a:pt x="259" y="194"/>
                    </a:lnTo>
                    <a:lnTo>
                      <a:pt x="259" y="197"/>
                    </a:lnTo>
                    <a:lnTo>
                      <a:pt x="260" y="199"/>
                    </a:lnTo>
                    <a:lnTo>
                      <a:pt x="262" y="201"/>
                    </a:lnTo>
                    <a:lnTo>
                      <a:pt x="263" y="203"/>
                    </a:lnTo>
                    <a:lnTo>
                      <a:pt x="255" y="207"/>
                    </a:lnTo>
                    <a:lnTo>
                      <a:pt x="247" y="211"/>
                    </a:lnTo>
                    <a:lnTo>
                      <a:pt x="240" y="216"/>
                    </a:lnTo>
                    <a:lnTo>
                      <a:pt x="235" y="222"/>
                    </a:lnTo>
                    <a:lnTo>
                      <a:pt x="229" y="230"/>
                    </a:lnTo>
                    <a:lnTo>
                      <a:pt x="224" y="237"/>
                    </a:lnTo>
                    <a:lnTo>
                      <a:pt x="220" y="246"/>
                    </a:lnTo>
                    <a:lnTo>
                      <a:pt x="214" y="256"/>
                    </a:lnTo>
                    <a:lnTo>
                      <a:pt x="213" y="262"/>
                    </a:lnTo>
                    <a:lnTo>
                      <a:pt x="214" y="271"/>
                    </a:lnTo>
                    <a:lnTo>
                      <a:pt x="214" y="277"/>
                    </a:lnTo>
                    <a:lnTo>
                      <a:pt x="216" y="285"/>
                    </a:lnTo>
                    <a:lnTo>
                      <a:pt x="217" y="292"/>
                    </a:lnTo>
                    <a:lnTo>
                      <a:pt x="216" y="299"/>
                    </a:lnTo>
                    <a:lnTo>
                      <a:pt x="214" y="302"/>
                    </a:lnTo>
                    <a:lnTo>
                      <a:pt x="212" y="304"/>
                    </a:lnTo>
                    <a:lnTo>
                      <a:pt x="209" y="307"/>
                    </a:lnTo>
                    <a:lnTo>
                      <a:pt x="206" y="310"/>
                    </a:lnTo>
                    <a:lnTo>
                      <a:pt x="203" y="313"/>
                    </a:lnTo>
                    <a:lnTo>
                      <a:pt x="201" y="314"/>
                    </a:lnTo>
                    <a:lnTo>
                      <a:pt x="198" y="317"/>
                    </a:lnTo>
                    <a:lnTo>
                      <a:pt x="197" y="319"/>
                    </a:lnTo>
                    <a:lnTo>
                      <a:pt x="195" y="322"/>
                    </a:lnTo>
                    <a:lnTo>
                      <a:pt x="194" y="325"/>
                    </a:lnTo>
                    <a:lnTo>
                      <a:pt x="194" y="328"/>
                    </a:lnTo>
                    <a:lnTo>
                      <a:pt x="194" y="332"/>
                    </a:lnTo>
                    <a:lnTo>
                      <a:pt x="194" y="332"/>
                    </a:lnTo>
                    <a:lnTo>
                      <a:pt x="194" y="333"/>
                    </a:lnTo>
                    <a:lnTo>
                      <a:pt x="195" y="334"/>
                    </a:lnTo>
                    <a:lnTo>
                      <a:pt x="195" y="334"/>
                    </a:lnTo>
                    <a:lnTo>
                      <a:pt x="195" y="336"/>
                    </a:lnTo>
                    <a:lnTo>
                      <a:pt x="195" y="336"/>
                    </a:lnTo>
                    <a:lnTo>
                      <a:pt x="197" y="336"/>
                    </a:lnTo>
                    <a:lnTo>
                      <a:pt x="197" y="336"/>
                    </a:lnTo>
                    <a:lnTo>
                      <a:pt x="194" y="338"/>
                    </a:lnTo>
                    <a:lnTo>
                      <a:pt x="193" y="338"/>
                    </a:lnTo>
                    <a:lnTo>
                      <a:pt x="191" y="340"/>
                    </a:lnTo>
                    <a:lnTo>
                      <a:pt x="188" y="340"/>
                    </a:lnTo>
                    <a:lnTo>
                      <a:pt x="186" y="341"/>
                    </a:lnTo>
                    <a:lnTo>
                      <a:pt x="184" y="341"/>
                    </a:lnTo>
                    <a:lnTo>
                      <a:pt x="182" y="342"/>
                    </a:lnTo>
                    <a:lnTo>
                      <a:pt x="178" y="345"/>
                    </a:lnTo>
                    <a:lnTo>
                      <a:pt x="165" y="349"/>
                    </a:lnTo>
                    <a:lnTo>
                      <a:pt x="152" y="355"/>
                    </a:lnTo>
                    <a:lnTo>
                      <a:pt x="140" y="361"/>
                    </a:lnTo>
                    <a:lnTo>
                      <a:pt x="126" y="368"/>
                    </a:lnTo>
                    <a:lnTo>
                      <a:pt x="114" y="375"/>
                    </a:lnTo>
                    <a:lnTo>
                      <a:pt x="103" y="385"/>
                    </a:lnTo>
                    <a:lnTo>
                      <a:pt x="92" y="394"/>
                    </a:lnTo>
                    <a:lnTo>
                      <a:pt x="84" y="405"/>
                    </a:lnTo>
                    <a:lnTo>
                      <a:pt x="78" y="410"/>
                    </a:lnTo>
                    <a:lnTo>
                      <a:pt x="76" y="416"/>
                    </a:lnTo>
                    <a:lnTo>
                      <a:pt x="72" y="423"/>
                    </a:lnTo>
                    <a:lnTo>
                      <a:pt x="70" y="429"/>
                    </a:lnTo>
                    <a:lnTo>
                      <a:pt x="69" y="435"/>
                    </a:lnTo>
                    <a:lnTo>
                      <a:pt x="69" y="442"/>
                    </a:lnTo>
                    <a:lnTo>
                      <a:pt x="69" y="447"/>
                    </a:lnTo>
                    <a:lnTo>
                      <a:pt x="70" y="451"/>
                    </a:lnTo>
                    <a:lnTo>
                      <a:pt x="73" y="456"/>
                    </a:lnTo>
                    <a:lnTo>
                      <a:pt x="76" y="459"/>
                    </a:lnTo>
                    <a:lnTo>
                      <a:pt x="78" y="462"/>
                    </a:lnTo>
                    <a:lnTo>
                      <a:pt x="81" y="465"/>
                    </a:lnTo>
                    <a:lnTo>
                      <a:pt x="84" y="467"/>
                    </a:lnTo>
                    <a:lnTo>
                      <a:pt x="88" y="469"/>
                    </a:lnTo>
                    <a:lnTo>
                      <a:pt x="92" y="470"/>
                    </a:lnTo>
                    <a:lnTo>
                      <a:pt x="96" y="471"/>
                    </a:lnTo>
                    <a:lnTo>
                      <a:pt x="87" y="478"/>
                    </a:lnTo>
                    <a:lnTo>
                      <a:pt x="77" y="485"/>
                    </a:lnTo>
                    <a:lnTo>
                      <a:pt x="69" y="490"/>
                    </a:lnTo>
                    <a:lnTo>
                      <a:pt x="61" y="497"/>
                    </a:lnTo>
                    <a:lnTo>
                      <a:pt x="53" y="504"/>
                    </a:lnTo>
                    <a:lnTo>
                      <a:pt x="44" y="512"/>
                    </a:lnTo>
                    <a:lnTo>
                      <a:pt x="36" y="520"/>
                    </a:lnTo>
                    <a:lnTo>
                      <a:pt x="27" y="528"/>
                    </a:lnTo>
                    <a:lnTo>
                      <a:pt x="20" y="538"/>
                    </a:lnTo>
                    <a:lnTo>
                      <a:pt x="14" y="547"/>
                    </a:lnTo>
                    <a:lnTo>
                      <a:pt x="9" y="557"/>
                    </a:lnTo>
                    <a:lnTo>
                      <a:pt x="4" y="566"/>
                    </a:lnTo>
                    <a:lnTo>
                      <a:pt x="1" y="577"/>
                    </a:lnTo>
                    <a:lnTo>
                      <a:pt x="0" y="587"/>
                    </a:lnTo>
                    <a:lnTo>
                      <a:pt x="0" y="592"/>
                    </a:lnTo>
                    <a:lnTo>
                      <a:pt x="0" y="598"/>
                    </a:lnTo>
                    <a:lnTo>
                      <a:pt x="1" y="602"/>
                    </a:lnTo>
                    <a:lnTo>
                      <a:pt x="4" y="607"/>
                    </a:lnTo>
                    <a:lnTo>
                      <a:pt x="8" y="611"/>
                    </a:lnTo>
                    <a:lnTo>
                      <a:pt x="13" y="615"/>
                    </a:lnTo>
                    <a:lnTo>
                      <a:pt x="17" y="619"/>
                    </a:lnTo>
                    <a:lnTo>
                      <a:pt x="23" y="622"/>
                    </a:lnTo>
                    <a:lnTo>
                      <a:pt x="28" y="625"/>
                    </a:lnTo>
                    <a:lnTo>
                      <a:pt x="33" y="626"/>
                    </a:lnTo>
                    <a:lnTo>
                      <a:pt x="39" y="626"/>
                    </a:lnTo>
                    <a:lnTo>
                      <a:pt x="44" y="626"/>
                    </a:lnTo>
                    <a:lnTo>
                      <a:pt x="44" y="630"/>
                    </a:lnTo>
                    <a:lnTo>
                      <a:pt x="43" y="634"/>
                    </a:lnTo>
                    <a:lnTo>
                      <a:pt x="43" y="638"/>
                    </a:lnTo>
                    <a:lnTo>
                      <a:pt x="43" y="644"/>
                    </a:lnTo>
                    <a:lnTo>
                      <a:pt x="44" y="648"/>
                    </a:lnTo>
                    <a:lnTo>
                      <a:pt x="46" y="653"/>
                    </a:lnTo>
                    <a:lnTo>
                      <a:pt x="47" y="657"/>
                    </a:lnTo>
                    <a:lnTo>
                      <a:pt x="51" y="661"/>
                    </a:lnTo>
                    <a:lnTo>
                      <a:pt x="57" y="664"/>
                    </a:lnTo>
                    <a:lnTo>
                      <a:pt x="61" y="664"/>
                    </a:lnTo>
                    <a:lnTo>
                      <a:pt x="66" y="666"/>
                    </a:lnTo>
                    <a:lnTo>
                      <a:pt x="70" y="666"/>
                    </a:lnTo>
                    <a:lnTo>
                      <a:pt x="76" y="664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91" y="664"/>
                    </a:lnTo>
                    <a:lnTo>
                      <a:pt x="87" y="668"/>
                    </a:lnTo>
                    <a:lnTo>
                      <a:pt x="84" y="674"/>
                    </a:lnTo>
                    <a:lnTo>
                      <a:pt x="81" y="679"/>
                    </a:lnTo>
                    <a:lnTo>
                      <a:pt x="78" y="685"/>
                    </a:lnTo>
                    <a:lnTo>
                      <a:pt x="76" y="691"/>
                    </a:lnTo>
                    <a:lnTo>
                      <a:pt x="76" y="698"/>
                    </a:lnTo>
                    <a:lnTo>
                      <a:pt x="76" y="705"/>
                    </a:lnTo>
                    <a:lnTo>
                      <a:pt x="78" y="710"/>
                    </a:lnTo>
                    <a:lnTo>
                      <a:pt x="87" y="718"/>
                    </a:lnTo>
                    <a:lnTo>
                      <a:pt x="97" y="724"/>
                    </a:lnTo>
                    <a:lnTo>
                      <a:pt x="108" y="727"/>
                    </a:lnTo>
                    <a:lnTo>
                      <a:pt x="119" y="728"/>
                    </a:lnTo>
                    <a:lnTo>
                      <a:pt x="130" y="729"/>
                    </a:lnTo>
                    <a:lnTo>
                      <a:pt x="141" y="728"/>
                    </a:lnTo>
                    <a:lnTo>
                      <a:pt x="152" y="727"/>
                    </a:lnTo>
                    <a:lnTo>
                      <a:pt x="163" y="724"/>
                    </a:lnTo>
                    <a:lnTo>
                      <a:pt x="173" y="723"/>
                    </a:lnTo>
                    <a:lnTo>
                      <a:pt x="184" y="720"/>
                    </a:lnTo>
                    <a:lnTo>
                      <a:pt x="194" y="717"/>
                    </a:lnTo>
                    <a:lnTo>
                      <a:pt x="203" y="714"/>
                    </a:lnTo>
                    <a:lnTo>
                      <a:pt x="213" y="712"/>
                    </a:lnTo>
                    <a:lnTo>
                      <a:pt x="224" y="712"/>
                    </a:lnTo>
                    <a:lnTo>
                      <a:pt x="233" y="713"/>
                    </a:lnTo>
                    <a:lnTo>
                      <a:pt x="243" y="717"/>
                    </a:lnTo>
                    <a:lnTo>
                      <a:pt x="256" y="714"/>
                    </a:lnTo>
                    <a:lnTo>
                      <a:pt x="269" y="710"/>
                    </a:lnTo>
                    <a:lnTo>
                      <a:pt x="281" y="705"/>
                    </a:lnTo>
                    <a:lnTo>
                      <a:pt x="293" y="701"/>
                    </a:lnTo>
                    <a:lnTo>
                      <a:pt x="305" y="695"/>
                    </a:lnTo>
                    <a:lnTo>
                      <a:pt x="318" y="691"/>
                    </a:lnTo>
                    <a:lnTo>
                      <a:pt x="330" y="690"/>
                    </a:lnTo>
                    <a:lnTo>
                      <a:pt x="343" y="690"/>
                    </a:lnTo>
                    <a:lnTo>
                      <a:pt x="349" y="687"/>
                    </a:lnTo>
                    <a:lnTo>
                      <a:pt x="354" y="685"/>
                    </a:lnTo>
                    <a:lnTo>
                      <a:pt x="361" y="683"/>
                    </a:lnTo>
                    <a:lnTo>
                      <a:pt x="368" y="680"/>
                    </a:lnTo>
                    <a:lnTo>
                      <a:pt x="373" y="678"/>
                    </a:lnTo>
                    <a:lnTo>
                      <a:pt x="379" y="675"/>
                    </a:lnTo>
                    <a:lnTo>
                      <a:pt x="384" y="670"/>
                    </a:lnTo>
                    <a:lnTo>
                      <a:pt x="387" y="663"/>
                    </a:lnTo>
                    <a:lnTo>
                      <a:pt x="395" y="668"/>
                    </a:lnTo>
                    <a:lnTo>
                      <a:pt x="405" y="672"/>
                    </a:lnTo>
                    <a:lnTo>
                      <a:pt x="414" y="675"/>
                    </a:lnTo>
                    <a:lnTo>
                      <a:pt x="424" y="676"/>
                    </a:lnTo>
                    <a:lnTo>
                      <a:pt x="433" y="676"/>
                    </a:lnTo>
                    <a:lnTo>
                      <a:pt x="443" y="676"/>
                    </a:lnTo>
                    <a:lnTo>
                      <a:pt x="452" y="675"/>
                    </a:lnTo>
                    <a:lnTo>
                      <a:pt x="463" y="674"/>
                    </a:lnTo>
                    <a:lnTo>
                      <a:pt x="464" y="682"/>
                    </a:lnTo>
                    <a:lnTo>
                      <a:pt x="466" y="689"/>
                    </a:lnTo>
                    <a:lnTo>
                      <a:pt x="467" y="697"/>
                    </a:lnTo>
                    <a:lnTo>
                      <a:pt x="467" y="704"/>
                    </a:lnTo>
                    <a:lnTo>
                      <a:pt x="467" y="712"/>
                    </a:lnTo>
                    <a:lnTo>
                      <a:pt x="467" y="718"/>
                    </a:lnTo>
                    <a:lnTo>
                      <a:pt x="468" y="727"/>
                    </a:lnTo>
                    <a:lnTo>
                      <a:pt x="470" y="733"/>
                    </a:lnTo>
                    <a:lnTo>
                      <a:pt x="477" y="733"/>
                    </a:lnTo>
                    <a:lnTo>
                      <a:pt x="481" y="733"/>
                    </a:lnTo>
                    <a:lnTo>
                      <a:pt x="486" y="731"/>
                    </a:lnTo>
                    <a:lnTo>
                      <a:pt x="490" y="728"/>
                    </a:lnTo>
                    <a:lnTo>
                      <a:pt x="494" y="724"/>
                    </a:lnTo>
                    <a:lnTo>
                      <a:pt x="497" y="721"/>
                    </a:lnTo>
                    <a:lnTo>
                      <a:pt x="500" y="717"/>
                    </a:lnTo>
                    <a:lnTo>
                      <a:pt x="502" y="713"/>
                    </a:lnTo>
                    <a:lnTo>
                      <a:pt x="502" y="710"/>
                    </a:lnTo>
                    <a:lnTo>
                      <a:pt x="504" y="708"/>
                    </a:lnTo>
                    <a:lnTo>
                      <a:pt x="504" y="705"/>
                    </a:lnTo>
                    <a:lnTo>
                      <a:pt x="504" y="704"/>
                    </a:lnTo>
                    <a:lnTo>
                      <a:pt x="505" y="702"/>
                    </a:lnTo>
                    <a:lnTo>
                      <a:pt x="506" y="699"/>
                    </a:lnTo>
                    <a:lnTo>
                      <a:pt x="508" y="698"/>
                    </a:lnTo>
                    <a:lnTo>
                      <a:pt x="509" y="695"/>
                    </a:lnTo>
                    <a:lnTo>
                      <a:pt x="515" y="698"/>
                    </a:lnTo>
                    <a:lnTo>
                      <a:pt x="521" y="699"/>
                    </a:lnTo>
                    <a:lnTo>
                      <a:pt x="527" y="701"/>
                    </a:lnTo>
                    <a:lnTo>
                      <a:pt x="534" y="701"/>
                    </a:lnTo>
                    <a:lnTo>
                      <a:pt x="540" y="701"/>
                    </a:lnTo>
                    <a:lnTo>
                      <a:pt x="546" y="701"/>
                    </a:lnTo>
                    <a:lnTo>
                      <a:pt x="551" y="701"/>
                    </a:lnTo>
                    <a:lnTo>
                      <a:pt x="557" y="701"/>
                    </a:lnTo>
                    <a:lnTo>
                      <a:pt x="561" y="710"/>
                    </a:lnTo>
                    <a:lnTo>
                      <a:pt x="565" y="718"/>
                    </a:lnTo>
                    <a:lnTo>
                      <a:pt x="570" y="727"/>
                    </a:lnTo>
                    <a:lnTo>
                      <a:pt x="576" y="732"/>
                    </a:lnTo>
                    <a:lnTo>
                      <a:pt x="583" y="739"/>
                    </a:lnTo>
                    <a:lnTo>
                      <a:pt x="589" y="743"/>
                    </a:lnTo>
                    <a:lnTo>
                      <a:pt x="596" y="747"/>
                    </a:lnTo>
                    <a:lnTo>
                      <a:pt x="604" y="751"/>
                    </a:lnTo>
                    <a:lnTo>
                      <a:pt x="621" y="758"/>
                    </a:lnTo>
                    <a:lnTo>
                      <a:pt x="637" y="763"/>
                    </a:lnTo>
                    <a:lnTo>
                      <a:pt x="653" y="769"/>
                    </a:lnTo>
                    <a:lnTo>
                      <a:pt x="670" y="777"/>
                    </a:lnTo>
                    <a:lnTo>
                      <a:pt x="674" y="777"/>
                    </a:lnTo>
                    <a:lnTo>
                      <a:pt x="676" y="778"/>
                    </a:lnTo>
                    <a:lnTo>
                      <a:pt x="679" y="780"/>
                    </a:lnTo>
                    <a:lnTo>
                      <a:pt x="682" y="781"/>
                    </a:lnTo>
                    <a:lnTo>
                      <a:pt x="685" y="782"/>
                    </a:lnTo>
                    <a:lnTo>
                      <a:pt x="687" y="784"/>
                    </a:lnTo>
                    <a:lnTo>
                      <a:pt x="690" y="785"/>
                    </a:lnTo>
                    <a:lnTo>
                      <a:pt x="693" y="7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5"/>
              <p:cNvSpPr>
                <a:spLocks/>
              </p:cNvSpPr>
              <p:nvPr/>
            </p:nvSpPr>
            <p:spPr bwMode="auto">
              <a:xfrm>
                <a:off x="3955" y="1598"/>
                <a:ext cx="453" cy="381"/>
              </a:xfrm>
              <a:custGeom>
                <a:avLst/>
                <a:gdLst/>
                <a:ahLst/>
                <a:cxnLst>
                  <a:cxn ang="0">
                    <a:pos x="713" y="504"/>
                  </a:cxn>
                  <a:cxn ang="0">
                    <a:pos x="681" y="601"/>
                  </a:cxn>
                  <a:cxn ang="0">
                    <a:pos x="628" y="628"/>
                  </a:cxn>
                  <a:cxn ang="0">
                    <a:pos x="550" y="624"/>
                  </a:cxn>
                  <a:cxn ang="0">
                    <a:pos x="522" y="676"/>
                  </a:cxn>
                  <a:cxn ang="0">
                    <a:pos x="578" y="719"/>
                  </a:cxn>
                  <a:cxn ang="0">
                    <a:pos x="649" y="745"/>
                  </a:cxn>
                  <a:cxn ang="0">
                    <a:pos x="723" y="741"/>
                  </a:cxn>
                  <a:cxn ang="0">
                    <a:pos x="816" y="729"/>
                  </a:cxn>
                  <a:cxn ang="0">
                    <a:pos x="854" y="680"/>
                  </a:cxn>
                  <a:cxn ang="0">
                    <a:pos x="857" y="619"/>
                  </a:cxn>
                  <a:cxn ang="0">
                    <a:pos x="881" y="491"/>
                  </a:cxn>
                  <a:cxn ang="0">
                    <a:pos x="858" y="422"/>
                  </a:cxn>
                  <a:cxn ang="0">
                    <a:pos x="775" y="254"/>
                  </a:cxn>
                  <a:cxn ang="0">
                    <a:pos x="743" y="190"/>
                  </a:cxn>
                  <a:cxn ang="0">
                    <a:pos x="734" y="170"/>
                  </a:cxn>
                  <a:cxn ang="0">
                    <a:pos x="666" y="126"/>
                  </a:cxn>
                  <a:cxn ang="0">
                    <a:pos x="681" y="76"/>
                  </a:cxn>
                  <a:cxn ang="0">
                    <a:pos x="638" y="62"/>
                  </a:cxn>
                  <a:cxn ang="0">
                    <a:pos x="562" y="28"/>
                  </a:cxn>
                  <a:cxn ang="0">
                    <a:pos x="501" y="43"/>
                  </a:cxn>
                  <a:cxn ang="0">
                    <a:pos x="448" y="16"/>
                  </a:cxn>
                  <a:cxn ang="0">
                    <a:pos x="405" y="26"/>
                  </a:cxn>
                  <a:cxn ang="0">
                    <a:pos x="359" y="27"/>
                  </a:cxn>
                  <a:cxn ang="0">
                    <a:pos x="382" y="46"/>
                  </a:cxn>
                  <a:cxn ang="0">
                    <a:pos x="339" y="69"/>
                  </a:cxn>
                  <a:cxn ang="0">
                    <a:pos x="344" y="109"/>
                  </a:cxn>
                  <a:cxn ang="0">
                    <a:pos x="274" y="153"/>
                  </a:cxn>
                  <a:cxn ang="0">
                    <a:pos x="274" y="202"/>
                  </a:cxn>
                  <a:cxn ang="0">
                    <a:pos x="217" y="265"/>
                  </a:cxn>
                  <a:cxn ang="0">
                    <a:pos x="240" y="295"/>
                  </a:cxn>
                  <a:cxn ang="0">
                    <a:pos x="199" y="309"/>
                  </a:cxn>
                  <a:cxn ang="0">
                    <a:pos x="199" y="339"/>
                  </a:cxn>
                  <a:cxn ang="0">
                    <a:pos x="86" y="391"/>
                  </a:cxn>
                  <a:cxn ang="0">
                    <a:pos x="109" y="455"/>
                  </a:cxn>
                  <a:cxn ang="0">
                    <a:pos x="4" y="588"/>
                  </a:cxn>
                  <a:cxn ang="0">
                    <a:pos x="63" y="596"/>
                  </a:cxn>
                  <a:cxn ang="0">
                    <a:pos x="47" y="637"/>
                  </a:cxn>
                  <a:cxn ang="0">
                    <a:pos x="115" y="631"/>
                  </a:cxn>
                  <a:cxn ang="0">
                    <a:pos x="81" y="694"/>
                  </a:cxn>
                  <a:cxn ang="0">
                    <a:pos x="226" y="685"/>
                  </a:cxn>
                  <a:cxn ang="0">
                    <a:pos x="327" y="666"/>
                  </a:cxn>
                  <a:cxn ang="0">
                    <a:pos x="346" y="627"/>
                  </a:cxn>
                  <a:cxn ang="0">
                    <a:pos x="264" y="516"/>
                  </a:cxn>
                  <a:cxn ang="0">
                    <a:pos x="293" y="391"/>
                  </a:cxn>
                  <a:cxn ang="0">
                    <a:pos x="255" y="328"/>
                  </a:cxn>
                  <a:cxn ang="0">
                    <a:pos x="272" y="316"/>
                  </a:cxn>
                  <a:cxn ang="0">
                    <a:pos x="299" y="293"/>
                  </a:cxn>
                  <a:cxn ang="0">
                    <a:pos x="310" y="251"/>
                  </a:cxn>
                  <a:cxn ang="0">
                    <a:pos x="399" y="213"/>
                  </a:cxn>
                  <a:cxn ang="0">
                    <a:pos x="441" y="235"/>
                  </a:cxn>
                  <a:cxn ang="0">
                    <a:pos x="501" y="218"/>
                  </a:cxn>
                  <a:cxn ang="0">
                    <a:pos x="530" y="232"/>
                  </a:cxn>
                  <a:cxn ang="0">
                    <a:pos x="564" y="213"/>
                  </a:cxn>
                  <a:cxn ang="0">
                    <a:pos x="551" y="250"/>
                  </a:cxn>
                  <a:cxn ang="0">
                    <a:pos x="616" y="281"/>
                  </a:cxn>
                  <a:cxn ang="0">
                    <a:pos x="632" y="328"/>
                  </a:cxn>
                  <a:cxn ang="0">
                    <a:pos x="624" y="364"/>
                  </a:cxn>
                  <a:cxn ang="0">
                    <a:pos x="632" y="365"/>
                  </a:cxn>
                  <a:cxn ang="0">
                    <a:pos x="643" y="396"/>
                  </a:cxn>
                </a:cxnLst>
                <a:rect l="0" t="0" r="r" b="b"/>
                <a:pathLst>
                  <a:path w="907" h="760">
                    <a:moveTo>
                      <a:pt x="639" y="422"/>
                    </a:moveTo>
                    <a:lnTo>
                      <a:pt x="650" y="419"/>
                    </a:lnTo>
                    <a:lnTo>
                      <a:pt x="660" y="418"/>
                    </a:lnTo>
                    <a:lnTo>
                      <a:pt x="669" y="419"/>
                    </a:lnTo>
                    <a:lnTo>
                      <a:pt x="679" y="421"/>
                    </a:lnTo>
                    <a:lnTo>
                      <a:pt x="687" y="425"/>
                    </a:lnTo>
                    <a:lnTo>
                      <a:pt x="695" y="429"/>
                    </a:lnTo>
                    <a:lnTo>
                      <a:pt x="703" y="434"/>
                    </a:lnTo>
                    <a:lnTo>
                      <a:pt x="709" y="441"/>
                    </a:lnTo>
                    <a:lnTo>
                      <a:pt x="714" y="449"/>
                    </a:lnTo>
                    <a:lnTo>
                      <a:pt x="718" y="459"/>
                    </a:lnTo>
                    <a:lnTo>
                      <a:pt x="719" y="468"/>
                    </a:lnTo>
                    <a:lnTo>
                      <a:pt x="719" y="478"/>
                    </a:lnTo>
                    <a:lnTo>
                      <a:pt x="718" y="487"/>
                    </a:lnTo>
                    <a:lnTo>
                      <a:pt x="715" y="495"/>
                    </a:lnTo>
                    <a:lnTo>
                      <a:pt x="713" y="504"/>
                    </a:lnTo>
                    <a:lnTo>
                      <a:pt x="709" y="512"/>
                    </a:lnTo>
                    <a:lnTo>
                      <a:pt x="702" y="517"/>
                    </a:lnTo>
                    <a:lnTo>
                      <a:pt x="698" y="521"/>
                    </a:lnTo>
                    <a:lnTo>
                      <a:pt x="692" y="525"/>
                    </a:lnTo>
                    <a:lnTo>
                      <a:pt x="687" y="529"/>
                    </a:lnTo>
                    <a:lnTo>
                      <a:pt x="681" y="532"/>
                    </a:lnTo>
                    <a:lnTo>
                      <a:pt x="676" y="533"/>
                    </a:lnTo>
                    <a:lnTo>
                      <a:pt x="669" y="535"/>
                    </a:lnTo>
                    <a:lnTo>
                      <a:pt x="662" y="536"/>
                    </a:lnTo>
                    <a:lnTo>
                      <a:pt x="668" y="544"/>
                    </a:lnTo>
                    <a:lnTo>
                      <a:pt x="672" y="554"/>
                    </a:lnTo>
                    <a:lnTo>
                      <a:pt x="676" y="562"/>
                    </a:lnTo>
                    <a:lnTo>
                      <a:pt x="679" y="571"/>
                    </a:lnTo>
                    <a:lnTo>
                      <a:pt x="680" y="581"/>
                    </a:lnTo>
                    <a:lnTo>
                      <a:pt x="681" y="590"/>
                    </a:lnTo>
                    <a:lnTo>
                      <a:pt x="681" y="601"/>
                    </a:lnTo>
                    <a:lnTo>
                      <a:pt x="680" y="612"/>
                    </a:lnTo>
                    <a:lnTo>
                      <a:pt x="677" y="616"/>
                    </a:lnTo>
                    <a:lnTo>
                      <a:pt x="675" y="622"/>
                    </a:lnTo>
                    <a:lnTo>
                      <a:pt x="672" y="626"/>
                    </a:lnTo>
                    <a:lnTo>
                      <a:pt x="668" y="630"/>
                    </a:lnTo>
                    <a:lnTo>
                      <a:pt x="664" y="634"/>
                    </a:lnTo>
                    <a:lnTo>
                      <a:pt x="660" y="637"/>
                    </a:lnTo>
                    <a:lnTo>
                      <a:pt x="656" y="638"/>
                    </a:lnTo>
                    <a:lnTo>
                      <a:pt x="651" y="639"/>
                    </a:lnTo>
                    <a:lnTo>
                      <a:pt x="646" y="639"/>
                    </a:lnTo>
                    <a:lnTo>
                      <a:pt x="642" y="639"/>
                    </a:lnTo>
                    <a:lnTo>
                      <a:pt x="638" y="638"/>
                    </a:lnTo>
                    <a:lnTo>
                      <a:pt x="634" y="637"/>
                    </a:lnTo>
                    <a:lnTo>
                      <a:pt x="631" y="635"/>
                    </a:lnTo>
                    <a:lnTo>
                      <a:pt x="630" y="631"/>
                    </a:lnTo>
                    <a:lnTo>
                      <a:pt x="628" y="628"/>
                    </a:lnTo>
                    <a:lnTo>
                      <a:pt x="627" y="623"/>
                    </a:lnTo>
                    <a:lnTo>
                      <a:pt x="627" y="619"/>
                    </a:lnTo>
                    <a:lnTo>
                      <a:pt x="626" y="615"/>
                    </a:lnTo>
                    <a:lnTo>
                      <a:pt x="626" y="611"/>
                    </a:lnTo>
                    <a:lnTo>
                      <a:pt x="626" y="607"/>
                    </a:lnTo>
                    <a:lnTo>
                      <a:pt x="626" y="604"/>
                    </a:lnTo>
                    <a:lnTo>
                      <a:pt x="626" y="600"/>
                    </a:lnTo>
                    <a:lnTo>
                      <a:pt x="626" y="596"/>
                    </a:lnTo>
                    <a:lnTo>
                      <a:pt x="626" y="593"/>
                    </a:lnTo>
                    <a:lnTo>
                      <a:pt x="619" y="599"/>
                    </a:lnTo>
                    <a:lnTo>
                      <a:pt x="613" y="604"/>
                    </a:lnTo>
                    <a:lnTo>
                      <a:pt x="607" y="608"/>
                    </a:lnTo>
                    <a:lnTo>
                      <a:pt x="598" y="611"/>
                    </a:lnTo>
                    <a:lnTo>
                      <a:pt x="583" y="616"/>
                    </a:lnTo>
                    <a:lnTo>
                      <a:pt x="566" y="620"/>
                    </a:lnTo>
                    <a:lnTo>
                      <a:pt x="550" y="624"/>
                    </a:lnTo>
                    <a:lnTo>
                      <a:pt x="533" y="630"/>
                    </a:lnTo>
                    <a:lnTo>
                      <a:pt x="525" y="633"/>
                    </a:lnTo>
                    <a:lnTo>
                      <a:pt x="517" y="635"/>
                    </a:lnTo>
                    <a:lnTo>
                      <a:pt x="510" y="639"/>
                    </a:lnTo>
                    <a:lnTo>
                      <a:pt x="503" y="643"/>
                    </a:lnTo>
                    <a:lnTo>
                      <a:pt x="503" y="647"/>
                    </a:lnTo>
                    <a:lnTo>
                      <a:pt x="503" y="652"/>
                    </a:lnTo>
                    <a:lnTo>
                      <a:pt x="502" y="656"/>
                    </a:lnTo>
                    <a:lnTo>
                      <a:pt x="502" y="658"/>
                    </a:lnTo>
                    <a:lnTo>
                      <a:pt x="502" y="662"/>
                    </a:lnTo>
                    <a:lnTo>
                      <a:pt x="502" y="666"/>
                    </a:lnTo>
                    <a:lnTo>
                      <a:pt x="502" y="669"/>
                    </a:lnTo>
                    <a:lnTo>
                      <a:pt x="503" y="672"/>
                    </a:lnTo>
                    <a:lnTo>
                      <a:pt x="510" y="675"/>
                    </a:lnTo>
                    <a:lnTo>
                      <a:pt x="516" y="676"/>
                    </a:lnTo>
                    <a:lnTo>
                      <a:pt x="522" y="676"/>
                    </a:lnTo>
                    <a:lnTo>
                      <a:pt x="529" y="675"/>
                    </a:lnTo>
                    <a:lnTo>
                      <a:pt x="535" y="673"/>
                    </a:lnTo>
                    <a:lnTo>
                      <a:pt x="540" y="671"/>
                    </a:lnTo>
                    <a:lnTo>
                      <a:pt x="545" y="666"/>
                    </a:lnTo>
                    <a:lnTo>
                      <a:pt x="550" y="662"/>
                    </a:lnTo>
                    <a:lnTo>
                      <a:pt x="552" y="666"/>
                    </a:lnTo>
                    <a:lnTo>
                      <a:pt x="554" y="671"/>
                    </a:lnTo>
                    <a:lnTo>
                      <a:pt x="558" y="677"/>
                    </a:lnTo>
                    <a:lnTo>
                      <a:pt x="560" y="683"/>
                    </a:lnTo>
                    <a:lnTo>
                      <a:pt x="564" y="690"/>
                    </a:lnTo>
                    <a:lnTo>
                      <a:pt x="569" y="696"/>
                    </a:lnTo>
                    <a:lnTo>
                      <a:pt x="571" y="703"/>
                    </a:lnTo>
                    <a:lnTo>
                      <a:pt x="575" y="707"/>
                    </a:lnTo>
                    <a:lnTo>
                      <a:pt x="577" y="713"/>
                    </a:lnTo>
                    <a:lnTo>
                      <a:pt x="577" y="717"/>
                    </a:lnTo>
                    <a:lnTo>
                      <a:pt x="578" y="719"/>
                    </a:lnTo>
                    <a:lnTo>
                      <a:pt x="581" y="722"/>
                    </a:lnTo>
                    <a:lnTo>
                      <a:pt x="583" y="725"/>
                    </a:lnTo>
                    <a:lnTo>
                      <a:pt x="586" y="726"/>
                    </a:lnTo>
                    <a:lnTo>
                      <a:pt x="590" y="728"/>
                    </a:lnTo>
                    <a:lnTo>
                      <a:pt x="594" y="729"/>
                    </a:lnTo>
                    <a:lnTo>
                      <a:pt x="600" y="730"/>
                    </a:lnTo>
                    <a:lnTo>
                      <a:pt x="604" y="732"/>
                    </a:lnTo>
                    <a:lnTo>
                      <a:pt x="609" y="733"/>
                    </a:lnTo>
                    <a:lnTo>
                      <a:pt x="615" y="733"/>
                    </a:lnTo>
                    <a:lnTo>
                      <a:pt x="619" y="733"/>
                    </a:lnTo>
                    <a:lnTo>
                      <a:pt x="624" y="732"/>
                    </a:lnTo>
                    <a:lnTo>
                      <a:pt x="628" y="732"/>
                    </a:lnTo>
                    <a:lnTo>
                      <a:pt x="634" y="730"/>
                    </a:lnTo>
                    <a:lnTo>
                      <a:pt x="638" y="736"/>
                    </a:lnTo>
                    <a:lnTo>
                      <a:pt x="642" y="741"/>
                    </a:lnTo>
                    <a:lnTo>
                      <a:pt x="649" y="745"/>
                    </a:lnTo>
                    <a:lnTo>
                      <a:pt x="654" y="748"/>
                    </a:lnTo>
                    <a:lnTo>
                      <a:pt x="662" y="751"/>
                    </a:lnTo>
                    <a:lnTo>
                      <a:pt x="669" y="753"/>
                    </a:lnTo>
                    <a:lnTo>
                      <a:pt x="676" y="757"/>
                    </a:lnTo>
                    <a:lnTo>
                      <a:pt x="683" y="760"/>
                    </a:lnTo>
                    <a:lnTo>
                      <a:pt x="688" y="760"/>
                    </a:lnTo>
                    <a:lnTo>
                      <a:pt x="694" y="760"/>
                    </a:lnTo>
                    <a:lnTo>
                      <a:pt x="698" y="760"/>
                    </a:lnTo>
                    <a:lnTo>
                      <a:pt x="703" y="760"/>
                    </a:lnTo>
                    <a:lnTo>
                      <a:pt x="709" y="759"/>
                    </a:lnTo>
                    <a:lnTo>
                      <a:pt x="713" y="757"/>
                    </a:lnTo>
                    <a:lnTo>
                      <a:pt x="718" y="755"/>
                    </a:lnTo>
                    <a:lnTo>
                      <a:pt x="722" y="751"/>
                    </a:lnTo>
                    <a:lnTo>
                      <a:pt x="722" y="747"/>
                    </a:lnTo>
                    <a:lnTo>
                      <a:pt x="723" y="744"/>
                    </a:lnTo>
                    <a:lnTo>
                      <a:pt x="723" y="741"/>
                    </a:lnTo>
                    <a:lnTo>
                      <a:pt x="723" y="738"/>
                    </a:lnTo>
                    <a:lnTo>
                      <a:pt x="722" y="736"/>
                    </a:lnTo>
                    <a:lnTo>
                      <a:pt x="722" y="733"/>
                    </a:lnTo>
                    <a:lnTo>
                      <a:pt x="723" y="730"/>
                    </a:lnTo>
                    <a:lnTo>
                      <a:pt x="725" y="729"/>
                    </a:lnTo>
                    <a:lnTo>
                      <a:pt x="733" y="729"/>
                    </a:lnTo>
                    <a:lnTo>
                      <a:pt x="743" y="730"/>
                    </a:lnTo>
                    <a:lnTo>
                      <a:pt x="751" y="732"/>
                    </a:lnTo>
                    <a:lnTo>
                      <a:pt x="760" y="734"/>
                    </a:lnTo>
                    <a:lnTo>
                      <a:pt x="770" y="736"/>
                    </a:lnTo>
                    <a:lnTo>
                      <a:pt x="779" y="737"/>
                    </a:lnTo>
                    <a:lnTo>
                      <a:pt x="789" y="737"/>
                    </a:lnTo>
                    <a:lnTo>
                      <a:pt x="797" y="736"/>
                    </a:lnTo>
                    <a:lnTo>
                      <a:pt x="804" y="734"/>
                    </a:lnTo>
                    <a:lnTo>
                      <a:pt x="810" y="732"/>
                    </a:lnTo>
                    <a:lnTo>
                      <a:pt x="816" y="729"/>
                    </a:lnTo>
                    <a:lnTo>
                      <a:pt x="821" y="725"/>
                    </a:lnTo>
                    <a:lnTo>
                      <a:pt x="825" y="721"/>
                    </a:lnTo>
                    <a:lnTo>
                      <a:pt x="829" y="715"/>
                    </a:lnTo>
                    <a:lnTo>
                      <a:pt x="832" y="710"/>
                    </a:lnTo>
                    <a:lnTo>
                      <a:pt x="835" y="703"/>
                    </a:lnTo>
                    <a:lnTo>
                      <a:pt x="836" y="699"/>
                    </a:lnTo>
                    <a:lnTo>
                      <a:pt x="836" y="695"/>
                    </a:lnTo>
                    <a:lnTo>
                      <a:pt x="836" y="691"/>
                    </a:lnTo>
                    <a:lnTo>
                      <a:pt x="836" y="687"/>
                    </a:lnTo>
                    <a:lnTo>
                      <a:pt x="836" y="684"/>
                    </a:lnTo>
                    <a:lnTo>
                      <a:pt x="836" y="680"/>
                    </a:lnTo>
                    <a:lnTo>
                      <a:pt x="838" y="679"/>
                    </a:lnTo>
                    <a:lnTo>
                      <a:pt x="839" y="676"/>
                    </a:lnTo>
                    <a:lnTo>
                      <a:pt x="844" y="677"/>
                    </a:lnTo>
                    <a:lnTo>
                      <a:pt x="850" y="679"/>
                    </a:lnTo>
                    <a:lnTo>
                      <a:pt x="854" y="680"/>
                    </a:lnTo>
                    <a:lnTo>
                      <a:pt x="859" y="680"/>
                    </a:lnTo>
                    <a:lnTo>
                      <a:pt x="863" y="681"/>
                    </a:lnTo>
                    <a:lnTo>
                      <a:pt x="869" y="681"/>
                    </a:lnTo>
                    <a:lnTo>
                      <a:pt x="874" y="680"/>
                    </a:lnTo>
                    <a:lnTo>
                      <a:pt x="880" y="677"/>
                    </a:lnTo>
                    <a:lnTo>
                      <a:pt x="881" y="673"/>
                    </a:lnTo>
                    <a:lnTo>
                      <a:pt x="881" y="669"/>
                    </a:lnTo>
                    <a:lnTo>
                      <a:pt x="880" y="665"/>
                    </a:lnTo>
                    <a:lnTo>
                      <a:pt x="878" y="661"/>
                    </a:lnTo>
                    <a:lnTo>
                      <a:pt x="874" y="654"/>
                    </a:lnTo>
                    <a:lnTo>
                      <a:pt x="869" y="647"/>
                    </a:lnTo>
                    <a:lnTo>
                      <a:pt x="863" y="639"/>
                    </a:lnTo>
                    <a:lnTo>
                      <a:pt x="859" y="633"/>
                    </a:lnTo>
                    <a:lnTo>
                      <a:pt x="858" y="628"/>
                    </a:lnTo>
                    <a:lnTo>
                      <a:pt x="857" y="624"/>
                    </a:lnTo>
                    <a:lnTo>
                      <a:pt x="857" y="619"/>
                    </a:lnTo>
                    <a:lnTo>
                      <a:pt x="858" y="615"/>
                    </a:lnTo>
                    <a:lnTo>
                      <a:pt x="868" y="605"/>
                    </a:lnTo>
                    <a:lnTo>
                      <a:pt x="877" y="596"/>
                    </a:lnTo>
                    <a:lnTo>
                      <a:pt x="887" y="586"/>
                    </a:lnTo>
                    <a:lnTo>
                      <a:pt x="895" y="574"/>
                    </a:lnTo>
                    <a:lnTo>
                      <a:pt x="902" y="563"/>
                    </a:lnTo>
                    <a:lnTo>
                      <a:pt x="906" y="550"/>
                    </a:lnTo>
                    <a:lnTo>
                      <a:pt x="907" y="544"/>
                    </a:lnTo>
                    <a:lnTo>
                      <a:pt x="907" y="538"/>
                    </a:lnTo>
                    <a:lnTo>
                      <a:pt x="907" y="531"/>
                    </a:lnTo>
                    <a:lnTo>
                      <a:pt x="907" y="524"/>
                    </a:lnTo>
                    <a:lnTo>
                      <a:pt x="904" y="516"/>
                    </a:lnTo>
                    <a:lnTo>
                      <a:pt x="900" y="508"/>
                    </a:lnTo>
                    <a:lnTo>
                      <a:pt x="895" y="501"/>
                    </a:lnTo>
                    <a:lnTo>
                      <a:pt x="888" y="495"/>
                    </a:lnTo>
                    <a:lnTo>
                      <a:pt x="881" y="491"/>
                    </a:lnTo>
                    <a:lnTo>
                      <a:pt x="873" y="489"/>
                    </a:lnTo>
                    <a:lnTo>
                      <a:pt x="866" y="486"/>
                    </a:lnTo>
                    <a:lnTo>
                      <a:pt x="858" y="483"/>
                    </a:lnTo>
                    <a:lnTo>
                      <a:pt x="854" y="483"/>
                    </a:lnTo>
                    <a:lnTo>
                      <a:pt x="850" y="483"/>
                    </a:lnTo>
                    <a:lnTo>
                      <a:pt x="846" y="483"/>
                    </a:lnTo>
                    <a:lnTo>
                      <a:pt x="842" y="482"/>
                    </a:lnTo>
                    <a:lnTo>
                      <a:pt x="839" y="482"/>
                    </a:lnTo>
                    <a:lnTo>
                      <a:pt x="835" y="480"/>
                    </a:lnTo>
                    <a:lnTo>
                      <a:pt x="834" y="478"/>
                    </a:lnTo>
                    <a:lnTo>
                      <a:pt x="831" y="475"/>
                    </a:lnTo>
                    <a:lnTo>
                      <a:pt x="836" y="464"/>
                    </a:lnTo>
                    <a:lnTo>
                      <a:pt x="842" y="453"/>
                    </a:lnTo>
                    <a:lnTo>
                      <a:pt x="847" y="442"/>
                    </a:lnTo>
                    <a:lnTo>
                      <a:pt x="854" y="433"/>
                    </a:lnTo>
                    <a:lnTo>
                      <a:pt x="858" y="422"/>
                    </a:lnTo>
                    <a:lnTo>
                      <a:pt x="862" y="411"/>
                    </a:lnTo>
                    <a:lnTo>
                      <a:pt x="862" y="404"/>
                    </a:lnTo>
                    <a:lnTo>
                      <a:pt x="862" y="399"/>
                    </a:lnTo>
                    <a:lnTo>
                      <a:pt x="862" y="392"/>
                    </a:lnTo>
                    <a:lnTo>
                      <a:pt x="861" y="385"/>
                    </a:lnTo>
                    <a:lnTo>
                      <a:pt x="858" y="376"/>
                    </a:lnTo>
                    <a:lnTo>
                      <a:pt x="854" y="366"/>
                    </a:lnTo>
                    <a:lnTo>
                      <a:pt x="850" y="358"/>
                    </a:lnTo>
                    <a:lnTo>
                      <a:pt x="846" y="350"/>
                    </a:lnTo>
                    <a:lnTo>
                      <a:pt x="835" y="334"/>
                    </a:lnTo>
                    <a:lnTo>
                      <a:pt x="823" y="319"/>
                    </a:lnTo>
                    <a:lnTo>
                      <a:pt x="809" y="304"/>
                    </a:lnTo>
                    <a:lnTo>
                      <a:pt x="796" y="290"/>
                    </a:lnTo>
                    <a:lnTo>
                      <a:pt x="785" y="277"/>
                    </a:lnTo>
                    <a:lnTo>
                      <a:pt x="774" y="262"/>
                    </a:lnTo>
                    <a:lnTo>
                      <a:pt x="775" y="254"/>
                    </a:lnTo>
                    <a:lnTo>
                      <a:pt x="779" y="246"/>
                    </a:lnTo>
                    <a:lnTo>
                      <a:pt x="783" y="239"/>
                    </a:lnTo>
                    <a:lnTo>
                      <a:pt x="786" y="231"/>
                    </a:lnTo>
                    <a:lnTo>
                      <a:pt x="789" y="224"/>
                    </a:lnTo>
                    <a:lnTo>
                      <a:pt x="790" y="216"/>
                    </a:lnTo>
                    <a:lnTo>
                      <a:pt x="789" y="212"/>
                    </a:lnTo>
                    <a:lnTo>
                      <a:pt x="789" y="208"/>
                    </a:lnTo>
                    <a:lnTo>
                      <a:pt x="786" y="204"/>
                    </a:lnTo>
                    <a:lnTo>
                      <a:pt x="783" y="199"/>
                    </a:lnTo>
                    <a:lnTo>
                      <a:pt x="778" y="195"/>
                    </a:lnTo>
                    <a:lnTo>
                      <a:pt x="772" y="193"/>
                    </a:lnTo>
                    <a:lnTo>
                      <a:pt x="767" y="191"/>
                    </a:lnTo>
                    <a:lnTo>
                      <a:pt x="762" y="191"/>
                    </a:lnTo>
                    <a:lnTo>
                      <a:pt x="756" y="190"/>
                    </a:lnTo>
                    <a:lnTo>
                      <a:pt x="749" y="190"/>
                    </a:lnTo>
                    <a:lnTo>
                      <a:pt x="743" y="190"/>
                    </a:lnTo>
                    <a:lnTo>
                      <a:pt x="736" y="189"/>
                    </a:lnTo>
                    <a:lnTo>
                      <a:pt x="734" y="191"/>
                    </a:lnTo>
                    <a:lnTo>
                      <a:pt x="733" y="193"/>
                    </a:lnTo>
                    <a:lnTo>
                      <a:pt x="732" y="194"/>
                    </a:lnTo>
                    <a:lnTo>
                      <a:pt x="730" y="194"/>
                    </a:lnTo>
                    <a:lnTo>
                      <a:pt x="729" y="194"/>
                    </a:lnTo>
                    <a:lnTo>
                      <a:pt x="728" y="194"/>
                    </a:lnTo>
                    <a:lnTo>
                      <a:pt x="726" y="194"/>
                    </a:lnTo>
                    <a:lnTo>
                      <a:pt x="725" y="193"/>
                    </a:lnTo>
                    <a:lnTo>
                      <a:pt x="723" y="190"/>
                    </a:lnTo>
                    <a:lnTo>
                      <a:pt x="722" y="187"/>
                    </a:lnTo>
                    <a:lnTo>
                      <a:pt x="722" y="185"/>
                    </a:lnTo>
                    <a:lnTo>
                      <a:pt x="723" y="182"/>
                    </a:lnTo>
                    <a:lnTo>
                      <a:pt x="726" y="178"/>
                    </a:lnTo>
                    <a:lnTo>
                      <a:pt x="730" y="174"/>
                    </a:lnTo>
                    <a:lnTo>
                      <a:pt x="734" y="170"/>
                    </a:lnTo>
                    <a:lnTo>
                      <a:pt x="738" y="166"/>
                    </a:lnTo>
                    <a:lnTo>
                      <a:pt x="740" y="161"/>
                    </a:lnTo>
                    <a:lnTo>
                      <a:pt x="740" y="155"/>
                    </a:lnTo>
                    <a:lnTo>
                      <a:pt x="736" y="151"/>
                    </a:lnTo>
                    <a:lnTo>
                      <a:pt x="733" y="147"/>
                    </a:lnTo>
                    <a:lnTo>
                      <a:pt x="729" y="144"/>
                    </a:lnTo>
                    <a:lnTo>
                      <a:pt x="725" y="142"/>
                    </a:lnTo>
                    <a:lnTo>
                      <a:pt x="717" y="141"/>
                    </a:lnTo>
                    <a:lnTo>
                      <a:pt x="709" y="140"/>
                    </a:lnTo>
                    <a:lnTo>
                      <a:pt x="699" y="140"/>
                    </a:lnTo>
                    <a:lnTo>
                      <a:pt x="690" y="140"/>
                    </a:lnTo>
                    <a:lnTo>
                      <a:pt x="681" y="138"/>
                    </a:lnTo>
                    <a:lnTo>
                      <a:pt x="672" y="134"/>
                    </a:lnTo>
                    <a:lnTo>
                      <a:pt x="670" y="132"/>
                    </a:lnTo>
                    <a:lnTo>
                      <a:pt x="668" y="129"/>
                    </a:lnTo>
                    <a:lnTo>
                      <a:pt x="666" y="126"/>
                    </a:lnTo>
                    <a:lnTo>
                      <a:pt x="665" y="123"/>
                    </a:lnTo>
                    <a:lnTo>
                      <a:pt x="664" y="122"/>
                    </a:lnTo>
                    <a:lnTo>
                      <a:pt x="664" y="119"/>
                    </a:lnTo>
                    <a:lnTo>
                      <a:pt x="664" y="115"/>
                    </a:lnTo>
                    <a:lnTo>
                      <a:pt x="664" y="113"/>
                    </a:lnTo>
                    <a:lnTo>
                      <a:pt x="668" y="111"/>
                    </a:lnTo>
                    <a:lnTo>
                      <a:pt x="672" y="110"/>
                    </a:lnTo>
                    <a:lnTo>
                      <a:pt x="675" y="107"/>
                    </a:lnTo>
                    <a:lnTo>
                      <a:pt x="677" y="103"/>
                    </a:lnTo>
                    <a:lnTo>
                      <a:pt x="680" y="100"/>
                    </a:lnTo>
                    <a:lnTo>
                      <a:pt x="681" y="96"/>
                    </a:lnTo>
                    <a:lnTo>
                      <a:pt x="683" y="91"/>
                    </a:lnTo>
                    <a:lnTo>
                      <a:pt x="683" y="87"/>
                    </a:lnTo>
                    <a:lnTo>
                      <a:pt x="683" y="81"/>
                    </a:lnTo>
                    <a:lnTo>
                      <a:pt x="683" y="79"/>
                    </a:lnTo>
                    <a:lnTo>
                      <a:pt x="681" y="76"/>
                    </a:lnTo>
                    <a:lnTo>
                      <a:pt x="680" y="73"/>
                    </a:lnTo>
                    <a:lnTo>
                      <a:pt x="677" y="71"/>
                    </a:lnTo>
                    <a:lnTo>
                      <a:pt x="675" y="69"/>
                    </a:lnTo>
                    <a:lnTo>
                      <a:pt x="673" y="68"/>
                    </a:lnTo>
                    <a:lnTo>
                      <a:pt x="670" y="66"/>
                    </a:lnTo>
                    <a:lnTo>
                      <a:pt x="669" y="66"/>
                    </a:lnTo>
                    <a:lnTo>
                      <a:pt x="666" y="66"/>
                    </a:lnTo>
                    <a:lnTo>
                      <a:pt x="665" y="66"/>
                    </a:lnTo>
                    <a:lnTo>
                      <a:pt x="664" y="66"/>
                    </a:lnTo>
                    <a:lnTo>
                      <a:pt x="661" y="66"/>
                    </a:lnTo>
                    <a:lnTo>
                      <a:pt x="660" y="65"/>
                    </a:lnTo>
                    <a:lnTo>
                      <a:pt x="658" y="65"/>
                    </a:lnTo>
                    <a:lnTo>
                      <a:pt x="657" y="65"/>
                    </a:lnTo>
                    <a:lnTo>
                      <a:pt x="650" y="64"/>
                    </a:lnTo>
                    <a:lnTo>
                      <a:pt x="643" y="62"/>
                    </a:lnTo>
                    <a:lnTo>
                      <a:pt x="638" y="62"/>
                    </a:lnTo>
                    <a:lnTo>
                      <a:pt x="631" y="62"/>
                    </a:lnTo>
                    <a:lnTo>
                      <a:pt x="626" y="64"/>
                    </a:lnTo>
                    <a:lnTo>
                      <a:pt x="620" y="65"/>
                    </a:lnTo>
                    <a:lnTo>
                      <a:pt x="613" y="68"/>
                    </a:lnTo>
                    <a:lnTo>
                      <a:pt x="608" y="71"/>
                    </a:lnTo>
                    <a:lnTo>
                      <a:pt x="605" y="65"/>
                    </a:lnTo>
                    <a:lnTo>
                      <a:pt x="604" y="60"/>
                    </a:lnTo>
                    <a:lnTo>
                      <a:pt x="604" y="54"/>
                    </a:lnTo>
                    <a:lnTo>
                      <a:pt x="604" y="49"/>
                    </a:lnTo>
                    <a:lnTo>
                      <a:pt x="604" y="42"/>
                    </a:lnTo>
                    <a:lnTo>
                      <a:pt x="601" y="38"/>
                    </a:lnTo>
                    <a:lnTo>
                      <a:pt x="598" y="33"/>
                    </a:lnTo>
                    <a:lnTo>
                      <a:pt x="593" y="30"/>
                    </a:lnTo>
                    <a:lnTo>
                      <a:pt x="582" y="28"/>
                    </a:lnTo>
                    <a:lnTo>
                      <a:pt x="573" y="28"/>
                    </a:lnTo>
                    <a:lnTo>
                      <a:pt x="562" y="28"/>
                    </a:lnTo>
                    <a:lnTo>
                      <a:pt x="552" y="30"/>
                    </a:lnTo>
                    <a:lnTo>
                      <a:pt x="543" y="31"/>
                    </a:lnTo>
                    <a:lnTo>
                      <a:pt x="533" y="34"/>
                    </a:lnTo>
                    <a:lnTo>
                      <a:pt x="524" y="39"/>
                    </a:lnTo>
                    <a:lnTo>
                      <a:pt x="516" y="43"/>
                    </a:lnTo>
                    <a:lnTo>
                      <a:pt x="514" y="46"/>
                    </a:lnTo>
                    <a:lnTo>
                      <a:pt x="514" y="47"/>
                    </a:lnTo>
                    <a:lnTo>
                      <a:pt x="513" y="49"/>
                    </a:lnTo>
                    <a:lnTo>
                      <a:pt x="511" y="50"/>
                    </a:lnTo>
                    <a:lnTo>
                      <a:pt x="509" y="50"/>
                    </a:lnTo>
                    <a:lnTo>
                      <a:pt x="507" y="50"/>
                    </a:lnTo>
                    <a:lnTo>
                      <a:pt x="506" y="52"/>
                    </a:lnTo>
                    <a:lnTo>
                      <a:pt x="505" y="53"/>
                    </a:lnTo>
                    <a:lnTo>
                      <a:pt x="502" y="50"/>
                    </a:lnTo>
                    <a:lnTo>
                      <a:pt x="501" y="46"/>
                    </a:lnTo>
                    <a:lnTo>
                      <a:pt x="501" y="43"/>
                    </a:lnTo>
                    <a:lnTo>
                      <a:pt x="501" y="39"/>
                    </a:lnTo>
                    <a:lnTo>
                      <a:pt x="501" y="33"/>
                    </a:lnTo>
                    <a:lnTo>
                      <a:pt x="503" y="26"/>
                    </a:lnTo>
                    <a:lnTo>
                      <a:pt x="505" y="18"/>
                    </a:lnTo>
                    <a:lnTo>
                      <a:pt x="505" y="11"/>
                    </a:lnTo>
                    <a:lnTo>
                      <a:pt x="505" y="8"/>
                    </a:lnTo>
                    <a:lnTo>
                      <a:pt x="503" y="5"/>
                    </a:lnTo>
                    <a:lnTo>
                      <a:pt x="501" y="3"/>
                    </a:lnTo>
                    <a:lnTo>
                      <a:pt x="498" y="0"/>
                    </a:lnTo>
                    <a:lnTo>
                      <a:pt x="490" y="0"/>
                    </a:lnTo>
                    <a:lnTo>
                      <a:pt x="482" y="0"/>
                    </a:lnTo>
                    <a:lnTo>
                      <a:pt x="473" y="3"/>
                    </a:lnTo>
                    <a:lnTo>
                      <a:pt x="467" y="5"/>
                    </a:lnTo>
                    <a:lnTo>
                      <a:pt x="460" y="8"/>
                    </a:lnTo>
                    <a:lnTo>
                      <a:pt x="453" y="12"/>
                    </a:lnTo>
                    <a:lnTo>
                      <a:pt x="448" y="16"/>
                    </a:lnTo>
                    <a:lnTo>
                      <a:pt x="442" y="20"/>
                    </a:lnTo>
                    <a:lnTo>
                      <a:pt x="442" y="22"/>
                    </a:lnTo>
                    <a:lnTo>
                      <a:pt x="442" y="23"/>
                    </a:lnTo>
                    <a:lnTo>
                      <a:pt x="442" y="24"/>
                    </a:lnTo>
                    <a:lnTo>
                      <a:pt x="442" y="26"/>
                    </a:lnTo>
                    <a:lnTo>
                      <a:pt x="442" y="26"/>
                    </a:lnTo>
                    <a:lnTo>
                      <a:pt x="443" y="27"/>
                    </a:lnTo>
                    <a:lnTo>
                      <a:pt x="443" y="27"/>
                    </a:lnTo>
                    <a:lnTo>
                      <a:pt x="443" y="28"/>
                    </a:lnTo>
                    <a:lnTo>
                      <a:pt x="399" y="28"/>
                    </a:lnTo>
                    <a:lnTo>
                      <a:pt x="399" y="27"/>
                    </a:lnTo>
                    <a:lnTo>
                      <a:pt x="400" y="26"/>
                    </a:lnTo>
                    <a:lnTo>
                      <a:pt x="400" y="26"/>
                    </a:lnTo>
                    <a:lnTo>
                      <a:pt x="401" y="26"/>
                    </a:lnTo>
                    <a:lnTo>
                      <a:pt x="404" y="26"/>
                    </a:lnTo>
                    <a:lnTo>
                      <a:pt x="405" y="26"/>
                    </a:lnTo>
                    <a:lnTo>
                      <a:pt x="407" y="24"/>
                    </a:lnTo>
                    <a:lnTo>
                      <a:pt x="408" y="23"/>
                    </a:lnTo>
                    <a:lnTo>
                      <a:pt x="405" y="20"/>
                    </a:lnTo>
                    <a:lnTo>
                      <a:pt x="401" y="18"/>
                    </a:lnTo>
                    <a:lnTo>
                      <a:pt x="396" y="16"/>
                    </a:lnTo>
                    <a:lnTo>
                      <a:pt x="392" y="15"/>
                    </a:lnTo>
                    <a:lnTo>
                      <a:pt x="386" y="15"/>
                    </a:lnTo>
                    <a:lnTo>
                      <a:pt x="381" y="15"/>
                    </a:lnTo>
                    <a:lnTo>
                      <a:pt x="377" y="15"/>
                    </a:lnTo>
                    <a:lnTo>
                      <a:pt x="371" y="15"/>
                    </a:lnTo>
                    <a:lnTo>
                      <a:pt x="369" y="16"/>
                    </a:lnTo>
                    <a:lnTo>
                      <a:pt x="366" y="19"/>
                    </a:lnTo>
                    <a:lnTo>
                      <a:pt x="363" y="20"/>
                    </a:lnTo>
                    <a:lnTo>
                      <a:pt x="362" y="23"/>
                    </a:lnTo>
                    <a:lnTo>
                      <a:pt x="361" y="24"/>
                    </a:lnTo>
                    <a:lnTo>
                      <a:pt x="359" y="27"/>
                    </a:lnTo>
                    <a:lnTo>
                      <a:pt x="358" y="30"/>
                    </a:lnTo>
                    <a:lnTo>
                      <a:pt x="358" y="33"/>
                    </a:lnTo>
                    <a:lnTo>
                      <a:pt x="359" y="37"/>
                    </a:lnTo>
                    <a:lnTo>
                      <a:pt x="361" y="38"/>
                    </a:lnTo>
                    <a:lnTo>
                      <a:pt x="362" y="41"/>
                    </a:lnTo>
                    <a:lnTo>
                      <a:pt x="365" y="42"/>
                    </a:lnTo>
                    <a:lnTo>
                      <a:pt x="366" y="43"/>
                    </a:lnTo>
                    <a:lnTo>
                      <a:pt x="367" y="45"/>
                    </a:lnTo>
                    <a:lnTo>
                      <a:pt x="370" y="45"/>
                    </a:lnTo>
                    <a:lnTo>
                      <a:pt x="371" y="46"/>
                    </a:lnTo>
                    <a:lnTo>
                      <a:pt x="374" y="45"/>
                    </a:lnTo>
                    <a:lnTo>
                      <a:pt x="376" y="45"/>
                    </a:lnTo>
                    <a:lnTo>
                      <a:pt x="378" y="45"/>
                    </a:lnTo>
                    <a:lnTo>
                      <a:pt x="380" y="45"/>
                    </a:lnTo>
                    <a:lnTo>
                      <a:pt x="381" y="46"/>
                    </a:lnTo>
                    <a:lnTo>
                      <a:pt x="382" y="46"/>
                    </a:lnTo>
                    <a:lnTo>
                      <a:pt x="384" y="47"/>
                    </a:lnTo>
                    <a:lnTo>
                      <a:pt x="384" y="47"/>
                    </a:lnTo>
                    <a:lnTo>
                      <a:pt x="382" y="53"/>
                    </a:lnTo>
                    <a:lnTo>
                      <a:pt x="380" y="56"/>
                    </a:lnTo>
                    <a:lnTo>
                      <a:pt x="377" y="57"/>
                    </a:lnTo>
                    <a:lnTo>
                      <a:pt x="373" y="57"/>
                    </a:lnTo>
                    <a:lnTo>
                      <a:pt x="369" y="57"/>
                    </a:lnTo>
                    <a:lnTo>
                      <a:pt x="365" y="58"/>
                    </a:lnTo>
                    <a:lnTo>
                      <a:pt x="361" y="60"/>
                    </a:lnTo>
                    <a:lnTo>
                      <a:pt x="359" y="64"/>
                    </a:lnTo>
                    <a:lnTo>
                      <a:pt x="355" y="64"/>
                    </a:lnTo>
                    <a:lnTo>
                      <a:pt x="351" y="64"/>
                    </a:lnTo>
                    <a:lnTo>
                      <a:pt x="347" y="65"/>
                    </a:lnTo>
                    <a:lnTo>
                      <a:pt x="344" y="66"/>
                    </a:lnTo>
                    <a:lnTo>
                      <a:pt x="340" y="68"/>
                    </a:lnTo>
                    <a:lnTo>
                      <a:pt x="339" y="69"/>
                    </a:lnTo>
                    <a:lnTo>
                      <a:pt x="336" y="72"/>
                    </a:lnTo>
                    <a:lnTo>
                      <a:pt x="336" y="76"/>
                    </a:lnTo>
                    <a:lnTo>
                      <a:pt x="333" y="79"/>
                    </a:lnTo>
                    <a:lnTo>
                      <a:pt x="332" y="83"/>
                    </a:lnTo>
                    <a:lnTo>
                      <a:pt x="331" y="87"/>
                    </a:lnTo>
                    <a:lnTo>
                      <a:pt x="331" y="90"/>
                    </a:lnTo>
                    <a:lnTo>
                      <a:pt x="331" y="94"/>
                    </a:lnTo>
                    <a:lnTo>
                      <a:pt x="331" y="96"/>
                    </a:lnTo>
                    <a:lnTo>
                      <a:pt x="331" y="99"/>
                    </a:lnTo>
                    <a:lnTo>
                      <a:pt x="332" y="103"/>
                    </a:lnTo>
                    <a:lnTo>
                      <a:pt x="335" y="103"/>
                    </a:lnTo>
                    <a:lnTo>
                      <a:pt x="336" y="104"/>
                    </a:lnTo>
                    <a:lnTo>
                      <a:pt x="339" y="106"/>
                    </a:lnTo>
                    <a:lnTo>
                      <a:pt x="340" y="106"/>
                    </a:lnTo>
                    <a:lnTo>
                      <a:pt x="343" y="107"/>
                    </a:lnTo>
                    <a:lnTo>
                      <a:pt x="344" y="109"/>
                    </a:lnTo>
                    <a:lnTo>
                      <a:pt x="347" y="111"/>
                    </a:lnTo>
                    <a:lnTo>
                      <a:pt x="348" y="114"/>
                    </a:lnTo>
                    <a:lnTo>
                      <a:pt x="348" y="115"/>
                    </a:lnTo>
                    <a:lnTo>
                      <a:pt x="347" y="118"/>
                    </a:lnTo>
                    <a:lnTo>
                      <a:pt x="346" y="119"/>
                    </a:lnTo>
                    <a:lnTo>
                      <a:pt x="344" y="121"/>
                    </a:lnTo>
                    <a:lnTo>
                      <a:pt x="342" y="122"/>
                    </a:lnTo>
                    <a:lnTo>
                      <a:pt x="339" y="123"/>
                    </a:lnTo>
                    <a:lnTo>
                      <a:pt x="336" y="125"/>
                    </a:lnTo>
                    <a:lnTo>
                      <a:pt x="333" y="125"/>
                    </a:lnTo>
                    <a:lnTo>
                      <a:pt x="323" y="126"/>
                    </a:lnTo>
                    <a:lnTo>
                      <a:pt x="312" y="129"/>
                    </a:lnTo>
                    <a:lnTo>
                      <a:pt x="301" y="133"/>
                    </a:lnTo>
                    <a:lnTo>
                      <a:pt x="291" y="138"/>
                    </a:lnTo>
                    <a:lnTo>
                      <a:pt x="282" y="147"/>
                    </a:lnTo>
                    <a:lnTo>
                      <a:pt x="274" y="153"/>
                    </a:lnTo>
                    <a:lnTo>
                      <a:pt x="267" y="163"/>
                    </a:lnTo>
                    <a:lnTo>
                      <a:pt x="261" y="172"/>
                    </a:lnTo>
                    <a:lnTo>
                      <a:pt x="261" y="176"/>
                    </a:lnTo>
                    <a:lnTo>
                      <a:pt x="263" y="180"/>
                    </a:lnTo>
                    <a:lnTo>
                      <a:pt x="265" y="185"/>
                    </a:lnTo>
                    <a:lnTo>
                      <a:pt x="268" y="186"/>
                    </a:lnTo>
                    <a:lnTo>
                      <a:pt x="271" y="189"/>
                    </a:lnTo>
                    <a:lnTo>
                      <a:pt x="274" y="190"/>
                    </a:lnTo>
                    <a:lnTo>
                      <a:pt x="278" y="191"/>
                    </a:lnTo>
                    <a:lnTo>
                      <a:pt x="280" y="193"/>
                    </a:lnTo>
                    <a:lnTo>
                      <a:pt x="280" y="195"/>
                    </a:lnTo>
                    <a:lnTo>
                      <a:pt x="280" y="197"/>
                    </a:lnTo>
                    <a:lnTo>
                      <a:pt x="279" y="199"/>
                    </a:lnTo>
                    <a:lnTo>
                      <a:pt x="278" y="201"/>
                    </a:lnTo>
                    <a:lnTo>
                      <a:pt x="275" y="202"/>
                    </a:lnTo>
                    <a:lnTo>
                      <a:pt x="274" y="202"/>
                    </a:lnTo>
                    <a:lnTo>
                      <a:pt x="271" y="204"/>
                    </a:lnTo>
                    <a:lnTo>
                      <a:pt x="270" y="205"/>
                    </a:lnTo>
                    <a:lnTo>
                      <a:pt x="263" y="205"/>
                    </a:lnTo>
                    <a:lnTo>
                      <a:pt x="256" y="206"/>
                    </a:lnTo>
                    <a:lnTo>
                      <a:pt x="249" y="209"/>
                    </a:lnTo>
                    <a:lnTo>
                      <a:pt x="242" y="212"/>
                    </a:lnTo>
                    <a:lnTo>
                      <a:pt x="237" y="214"/>
                    </a:lnTo>
                    <a:lnTo>
                      <a:pt x="231" y="218"/>
                    </a:lnTo>
                    <a:lnTo>
                      <a:pt x="227" y="223"/>
                    </a:lnTo>
                    <a:lnTo>
                      <a:pt x="225" y="228"/>
                    </a:lnTo>
                    <a:lnTo>
                      <a:pt x="221" y="235"/>
                    </a:lnTo>
                    <a:lnTo>
                      <a:pt x="219" y="240"/>
                    </a:lnTo>
                    <a:lnTo>
                      <a:pt x="217" y="247"/>
                    </a:lnTo>
                    <a:lnTo>
                      <a:pt x="217" y="252"/>
                    </a:lnTo>
                    <a:lnTo>
                      <a:pt x="217" y="259"/>
                    </a:lnTo>
                    <a:lnTo>
                      <a:pt x="217" y="265"/>
                    </a:lnTo>
                    <a:lnTo>
                      <a:pt x="218" y="271"/>
                    </a:lnTo>
                    <a:lnTo>
                      <a:pt x="221" y="277"/>
                    </a:lnTo>
                    <a:lnTo>
                      <a:pt x="222" y="280"/>
                    </a:lnTo>
                    <a:lnTo>
                      <a:pt x="225" y="281"/>
                    </a:lnTo>
                    <a:lnTo>
                      <a:pt x="226" y="281"/>
                    </a:lnTo>
                    <a:lnTo>
                      <a:pt x="229" y="281"/>
                    </a:lnTo>
                    <a:lnTo>
                      <a:pt x="230" y="281"/>
                    </a:lnTo>
                    <a:lnTo>
                      <a:pt x="233" y="281"/>
                    </a:lnTo>
                    <a:lnTo>
                      <a:pt x="234" y="282"/>
                    </a:lnTo>
                    <a:lnTo>
                      <a:pt x="237" y="282"/>
                    </a:lnTo>
                    <a:lnTo>
                      <a:pt x="237" y="284"/>
                    </a:lnTo>
                    <a:lnTo>
                      <a:pt x="238" y="286"/>
                    </a:lnTo>
                    <a:lnTo>
                      <a:pt x="238" y="288"/>
                    </a:lnTo>
                    <a:lnTo>
                      <a:pt x="240" y="290"/>
                    </a:lnTo>
                    <a:lnTo>
                      <a:pt x="240" y="292"/>
                    </a:lnTo>
                    <a:lnTo>
                      <a:pt x="240" y="295"/>
                    </a:lnTo>
                    <a:lnTo>
                      <a:pt x="238" y="297"/>
                    </a:lnTo>
                    <a:lnTo>
                      <a:pt x="237" y="299"/>
                    </a:lnTo>
                    <a:lnTo>
                      <a:pt x="233" y="301"/>
                    </a:lnTo>
                    <a:lnTo>
                      <a:pt x="229" y="301"/>
                    </a:lnTo>
                    <a:lnTo>
                      <a:pt x="226" y="301"/>
                    </a:lnTo>
                    <a:lnTo>
                      <a:pt x="222" y="301"/>
                    </a:lnTo>
                    <a:lnTo>
                      <a:pt x="219" y="300"/>
                    </a:lnTo>
                    <a:lnTo>
                      <a:pt x="215" y="300"/>
                    </a:lnTo>
                    <a:lnTo>
                      <a:pt x="211" y="300"/>
                    </a:lnTo>
                    <a:lnTo>
                      <a:pt x="208" y="300"/>
                    </a:lnTo>
                    <a:lnTo>
                      <a:pt x="207" y="303"/>
                    </a:lnTo>
                    <a:lnTo>
                      <a:pt x="206" y="305"/>
                    </a:lnTo>
                    <a:lnTo>
                      <a:pt x="204" y="307"/>
                    </a:lnTo>
                    <a:lnTo>
                      <a:pt x="203" y="308"/>
                    </a:lnTo>
                    <a:lnTo>
                      <a:pt x="200" y="309"/>
                    </a:lnTo>
                    <a:lnTo>
                      <a:pt x="199" y="309"/>
                    </a:lnTo>
                    <a:lnTo>
                      <a:pt x="197" y="311"/>
                    </a:lnTo>
                    <a:lnTo>
                      <a:pt x="197" y="312"/>
                    </a:lnTo>
                    <a:lnTo>
                      <a:pt x="197" y="314"/>
                    </a:lnTo>
                    <a:lnTo>
                      <a:pt x="199" y="316"/>
                    </a:lnTo>
                    <a:lnTo>
                      <a:pt x="200" y="318"/>
                    </a:lnTo>
                    <a:lnTo>
                      <a:pt x="202" y="319"/>
                    </a:lnTo>
                    <a:lnTo>
                      <a:pt x="203" y="320"/>
                    </a:lnTo>
                    <a:lnTo>
                      <a:pt x="206" y="322"/>
                    </a:lnTo>
                    <a:lnTo>
                      <a:pt x="207" y="323"/>
                    </a:lnTo>
                    <a:lnTo>
                      <a:pt x="210" y="326"/>
                    </a:lnTo>
                    <a:lnTo>
                      <a:pt x="208" y="327"/>
                    </a:lnTo>
                    <a:lnTo>
                      <a:pt x="207" y="330"/>
                    </a:lnTo>
                    <a:lnTo>
                      <a:pt x="206" y="333"/>
                    </a:lnTo>
                    <a:lnTo>
                      <a:pt x="204" y="335"/>
                    </a:lnTo>
                    <a:lnTo>
                      <a:pt x="202" y="338"/>
                    </a:lnTo>
                    <a:lnTo>
                      <a:pt x="199" y="339"/>
                    </a:lnTo>
                    <a:lnTo>
                      <a:pt x="196" y="341"/>
                    </a:lnTo>
                    <a:lnTo>
                      <a:pt x="193" y="342"/>
                    </a:lnTo>
                    <a:lnTo>
                      <a:pt x="191" y="341"/>
                    </a:lnTo>
                    <a:lnTo>
                      <a:pt x="187" y="339"/>
                    </a:lnTo>
                    <a:lnTo>
                      <a:pt x="184" y="339"/>
                    </a:lnTo>
                    <a:lnTo>
                      <a:pt x="180" y="341"/>
                    </a:lnTo>
                    <a:lnTo>
                      <a:pt x="177" y="341"/>
                    </a:lnTo>
                    <a:lnTo>
                      <a:pt x="173" y="342"/>
                    </a:lnTo>
                    <a:lnTo>
                      <a:pt x="170" y="342"/>
                    </a:lnTo>
                    <a:lnTo>
                      <a:pt x="168" y="343"/>
                    </a:lnTo>
                    <a:lnTo>
                      <a:pt x="151" y="349"/>
                    </a:lnTo>
                    <a:lnTo>
                      <a:pt x="136" y="356"/>
                    </a:lnTo>
                    <a:lnTo>
                      <a:pt x="121" y="362"/>
                    </a:lnTo>
                    <a:lnTo>
                      <a:pt x="108" y="371"/>
                    </a:lnTo>
                    <a:lnTo>
                      <a:pt x="96" y="380"/>
                    </a:lnTo>
                    <a:lnTo>
                      <a:pt x="86" y="391"/>
                    </a:lnTo>
                    <a:lnTo>
                      <a:pt x="77" y="402"/>
                    </a:lnTo>
                    <a:lnTo>
                      <a:pt x="71" y="414"/>
                    </a:lnTo>
                    <a:lnTo>
                      <a:pt x="70" y="421"/>
                    </a:lnTo>
                    <a:lnTo>
                      <a:pt x="71" y="426"/>
                    </a:lnTo>
                    <a:lnTo>
                      <a:pt x="74" y="432"/>
                    </a:lnTo>
                    <a:lnTo>
                      <a:pt x="77" y="436"/>
                    </a:lnTo>
                    <a:lnTo>
                      <a:pt x="79" y="440"/>
                    </a:lnTo>
                    <a:lnTo>
                      <a:pt x="85" y="444"/>
                    </a:lnTo>
                    <a:lnTo>
                      <a:pt x="89" y="447"/>
                    </a:lnTo>
                    <a:lnTo>
                      <a:pt x="94" y="448"/>
                    </a:lnTo>
                    <a:lnTo>
                      <a:pt x="97" y="448"/>
                    </a:lnTo>
                    <a:lnTo>
                      <a:pt x="100" y="449"/>
                    </a:lnTo>
                    <a:lnTo>
                      <a:pt x="102" y="449"/>
                    </a:lnTo>
                    <a:lnTo>
                      <a:pt x="105" y="451"/>
                    </a:lnTo>
                    <a:lnTo>
                      <a:pt x="106" y="453"/>
                    </a:lnTo>
                    <a:lnTo>
                      <a:pt x="109" y="455"/>
                    </a:lnTo>
                    <a:lnTo>
                      <a:pt x="110" y="456"/>
                    </a:lnTo>
                    <a:lnTo>
                      <a:pt x="112" y="457"/>
                    </a:lnTo>
                    <a:lnTo>
                      <a:pt x="97" y="468"/>
                    </a:lnTo>
                    <a:lnTo>
                      <a:pt x="79" y="479"/>
                    </a:lnTo>
                    <a:lnTo>
                      <a:pt x="63" y="490"/>
                    </a:lnTo>
                    <a:lnTo>
                      <a:pt x="47" y="502"/>
                    </a:lnTo>
                    <a:lnTo>
                      <a:pt x="32" y="516"/>
                    </a:lnTo>
                    <a:lnTo>
                      <a:pt x="18" y="531"/>
                    </a:lnTo>
                    <a:lnTo>
                      <a:pt x="13" y="539"/>
                    </a:lnTo>
                    <a:lnTo>
                      <a:pt x="9" y="548"/>
                    </a:lnTo>
                    <a:lnTo>
                      <a:pt x="3" y="558"/>
                    </a:lnTo>
                    <a:lnTo>
                      <a:pt x="0" y="567"/>
                    </a:lnTo>
                    <a:lnTo>
                      <a:pt x="0" y="574"/>
                    </a:lnTo>
                    <a:lnTo>
                      <a:pt x="2" y="580"/>
                    </a:lnTo>
                    <a:lnTo>
                      <a:pt x="3" y="584"/>
                    </a:lnTo>
                    <a:lnTo>
                      <a:pt x="4" y="588"/>
                    </a:lnTo>
                    <a:lnTo>
                      <a:pt x="7" y="592"/>
                    </a:lnTo>
                    <a:lnTo>
                      <a:pt x="11" y="595"/>
                    </a:lnTo>
                    <a:lnTo>
                      <a:pt x="15" y="597"/>
                    </a:lnTo>
                    <a:lnTo>
                      <a:pt x="19" y="600"/>
                    </a:lnTo>
                    <a:lnTo>
                      <a:pt x="26" y="601"/>
                    </a:lnTo>
                    <a:lnTo>
                      <a:pt x="32" y="600"/>
                    </a:lnTo>
                    <a:lnTo>
                      <a:pt x="36" y="599"/>
                    </a:lnTo>
                    <a:lnTo>
                      <a:pt x="41" y="596"/>
                    </a:lnTo>
                    <a:lnTo>
                      <a:pt x="45" y="592"/>
                    </a:lnTo>
                    <a:lnTo>
                      <a:pt x="49" y="589"/>
                    </a:lnTo>
                    <a:lnTo>
                      <a:pt x="55" y="588"/>
                    </a:lnTo>
                    <a:lnTo>
                      <a:pt x="60" y="588"/>
                    </a:lnTo>
                    <a:lnTo>
                      <a:pt x="62" y="589"/>
                    </a:lnTo>
                    <a:lnTo>
                      <a:pt x="63" y="592"/>
                    </a:lnTo>
                    <a:lnTo>
                      <a:pt x="63" y="593"/>
                    </a:lnTo>
                    <a:lnTo>
                      <a:pt x="63" y="596"/>
                    </a:lnTo>
                    <a:lnTo>
                      <a:pt x="62" y="599"/>
                    </a:lnTo>
                    <a:lnTo>
                      <a:pt x="62" y="601"/>
                    </a:lnTo>
                    <a:lnTo>
                      <a:pt x="62" y="604"/>
                    </a:lnTo>
                    <a:lnTo>
                      <a:pt x="62" y="607"/>
                    </a:lnTo>
                    <a:lnTo>
                      <a:pt x="57" y="607"/>
                    </a:lnTo>
                    <a:lnTo>
                      <a:pt x="55" y="607"/>
                    </a:lnTo>
                    <a:lnTo>
                      <a:pt x="52" y="608"/>
                    </a:lnTo>
                    <a:lnTo>
                      <a:pt x="51" y="609"/>
                    </a:lnTo>
                    <a:lnTo>
                      <a:pt x="48" y="612"/>
                    </a:lnTo>
                    <a:lnTo>
                      <a:pt x="47" y="616"/>
                    </a:lnTo>
                    <a:lnTo>
                      <a:pt x="45" y="619"/>
                    </a:lnTo>
                    <a:lnTo>
                      <a:pt x="43" y="624"/>
                    </a:lnTo>
                    <a:lnTo>
                      <a:pt x="43" y="627"/>
                    </a:lnTo>
                    <a:lnTo>
                      <a:pt x="44" y="631"/>
                    </a:lnTo>
                    <a:lnTo>
                      <a:pt x="45" y="634"/>
                    </a:lnTo>
                    <a:lnTo>
                      <a:pt x="47" y="637"/>
                    </a:lnTo>
                    <a:lnTo>
                      <a:pt x="48" y="638"/>
                    </a:lnTo>
                    <a:lnTo>
                      <a:pt x="51" y="639"/>
                    </a:lnTo>
                    <a:lnTo>
                      <a:pt x="52" y="641"/>
                    </a:lnTo>
                    <a:lnTo>
                      <a:pt x="55" y="641"/>
                    </a:lnTo>
                    <a:lnTo>
                      <a:pt x="63" y="641"/>
                    </a:lnTo>
                    <a:lnTo>
                      <a:pt x="70" y="639"/>
                    </a:lnTo>
                    <a:lnTo>
                      <a:pt x="77" y="638"/>
                    </a:lnTo>
                    <a:lnTo>
                      <a:pt x="83" y="634"/>
                    </a:lnTo>
                    <a:lnTo>
                      <a:pt x="89" y="631"/>
                    </a:lnTo>
                    <a:lnTo>
                      <a:pt x="94" y="627"/>
                    </a:lnTo>
                    <a:lnTo>
                      <a:pt x="101" y="624"/>
                    </a:lnTo>
                    <a:lnTo>
                      <a:pt x="106" y="622"/>
                    </a:lnTo>
                    <a:lnTo>
                      <a:pt x="109" y="623"/>
                    </a:lnTo>
                    <a:lnTo>
                      <a:pt x="112" y="626"/>
                    </a:lnTo>
                    <a:lnTo>
                      <a:pt x="113" y="628"/>
                    </a:lnTo>
                    <a:lnTo>
                      <a:pt x="115" y="631"/>
                    </a:lnTo>
                    <a:lnTo>
                      <a:pt x="115" y="634"/>
                    </a:lnTo>
                    <a:lnTo>
                      <a:pt x="113" y="637"/>
                    </a:lnTo>
                    <a:lnTo>
                      <a:pt x="112" y="639"/>
                    </a:lnTo>
                    <a:lnTo>
                      <a:pt x="110" y="641"/>
                    </a:lnTo>
                    <a:lnTo>
                      <a:pt x="104" y="645"/>
                    </a:lnTo>
                    <a:lnTo>
                      <a:pt x="98" y="649"/>
                    </a:lnTo>
                    <a:lnTo>
                      <a:pt x="94" y="653"/>
                    </a:lnTo>
                    <a:lnTo>
                      <a:pt x="89" y="658"/>
                    </a:lnTo>
                    <a:lnTo>
                      <a:pt x="86" y="662"/>
                    </a:lnTo>
                    <a:lnTo>
                      <a:pt x="82" y="669"/>
                    </a:lnTo>
                    <a:lnTo>
                      <a:pt x="79" y="676"/>
                    </a:lnTo>
                    <a:lnTo>
                      <a:pt x="78" y="683"/>
                    </a:lnTo>
                    <a:lnTo>
                      <a:pt x="78" y="687"/>
                    </a:lnTo>
                    <a:lnTo>
                      <a:pt x="78" y="690"/>
                    </a:lnTo>
                    <a:lnTo>
                      <a:pt x="79" y="692"/>
                    </a:lnTo>
                    <a:lnTo>
                      <a:pt x="81" y="694"/>
                    </a:lnTo>
                    <a:lnTo>
                      <a:pt x="83" y="696"/>
                    </a:lnTo>
                    <a:lnTo>
                      <a:pt x="86" y="698"/>
                    </a:lnTo>
                    <a:lnTo>
                      <a:pt x="87" y="699"/>
                    </a:lnTo>
                    <a:lnTo>
                      <a:pt x="90" y="699"/>
                    </a:lnTo>
                    <a:lnTo>
                      <a:pt x="106" y="702"/>
                    </a:lnTo>
                    <a:lnTo>
                      <a:pt x="123" y="702"/>
                    </a:lnTo>
                    <a:lnTo>
                      <a:pt x="139" y="702"/>
                    </a:lnTo>
                    <a:lnTo>
                      <a:pt x="155" y="699"/>
                    </a:lnTo>
                    <a:lnTo>
                      <a:pt x="172" y="695"/>
                    </a:lnTo>
                    <a:lnTo>
                      <a:pt x="188" y="691"/>
                    </a:lnTo>
                    <a:lnTo>
                      <a:pt x="204" y="684"/>
                    </a:lnTo>
                    <a:lnTo>
                      <a:pt x="221" y="677"/>
                    </a:lnTo>
                    <a:lnTo>
                      <a:pt x="222" y="679"/>
                    </a:lnTo>
                    <a:lnTo>
                      <a:pt x="223" y="681"/>
                    </a:lnTo>
                    <a:lnTo>
                      <a:pt x="225" y="684"/>
                    </a:lnTo>
                    <a:lnTo>
                      <a:pt x="226" y="685"/>
                    </a:lnTo>
                    <a:lnTo>
                      <a:pt x="227" y="688"/>
                    </a:lnTo>
                    <a:lnTo>
                      <a:pt x="229" y="690"/>
                    </a:lnTo>
                    <a:lnTo>
                      <a:pt x="231" y="691"/>
                    </a:lnTo>
                    <a:lnTo>
                      <a:pt x="234" y="691"/>
                    </a:lnTo>
                    <a:lnTo>
                      <a:pt x="244" y="691"/>
                    </a:lnTo>
                    <a:lnTo>
                      <a:pt x="253" y="688"/>
                    </a:lnTo>
                    <a:lnTo>
                      <a:pt x="261" y="684"/>
                    </a:lnTo>
                    <a:lnTo>
                      <a:pt x="270" y="680"/>
                    </a:lnTo>
                    <a:lnTo>
                      <a:pt x="276" y="675"/>
                    </a:lnTo>
                    <a:lnTo>
                      <a:pt x="284" y="671"/>
                    </a:lnTo>
                    <a:lnTo>
                      <a:pt x="293" y="666"/>
                    </a:lnTo>
                    <a:lnTo>
                      <a:pt x="301" y="664"/>
                    </a:lnTo>
                    <a:lnTo>
                      <a:pt x="308" y="666"/>
                    </a:lnTo>
                    <a:lnTo>
                      <a:pt x="313" y="668"/>
                    </a:lnTo>
                    <a:lnTo>
                      <a:pt x="320" y="668"/>
                    </a:lnTo>
                    <a:lnTo>
                      <a:pt x="327" y="666"/>
                    </a:lnTo>
                    <a:lnTo>
                      <a:pt x="333" y="665"/>
                    </a:lnTo>
                    <a:lnTo>
                      <a:pt x="340" y="662"/>
                    </a:lnTo>
                    <a:lnTo>
                      <a:pt x="347" y="658"/>
                    </a:lnTo>
                    <a:lnTo>
                      <a:pt x="355" y="654"/>
                    </a:lnTo>
                    <a:lnTo>
                      <a:pt x="355" y="652"/>
                    </a:lnTo>
                    <a:lnTo>
                      <a:pt x="356" y="650"/>
                    </a:lnTo>
                    <a:lnTo>
                      <a:pt x="356" y="649"/>
                    </a:lnTo>
                    <a:lnTo>
                      <a:pt x="358" y="647"/>
                    </a:lnTo>
                    <a:lnTo>
                      <a:pt x="359" y="646"/>
                    </a:lnTo>
                    <a:lnTo>
                      <a:pt x="361" y="645"/>
                    </a:lnTo>
                    <a:lnTo>
                      <a:pt x="363" y="645"/>
                    </a:lnTo>
                    <a:lnTo>
                      <a:pt x="366" y="643"/>
                    </a:lnTo>
                    <a:lnTo>
                      <a:pt x="361" y="641"/>
                    </a:lnTo>
                    <a:lnTo>
                      <a:pt x="355" y="637"/>
                    </a:lnTo>
                    <a:lnTo>
                      <a:pt x="351" y="633"/>
                    </a:lnTo>
                    <a:lnTo>
                      <a:pt x="346" y="627"/>
                    </a:lnTo>
                    <a:lnTo>
                      <a:pt x="342" y="623"/>
                    </a:lnTo>
                    <a:lnTo>
                      <a:pt x="336" y="619"/>
                    </a:lnTo>
                    <a:lnTo>
                      <a:pt x="331" y="615"/>
                    </a:lnTo>
                    <a:lnTo>
                      <a:pt x="324" y="612"/>
                    </a:lnTo>
                    <a:lnTo>
                      <a:pt x="316" y="601"/>
                    </a:lnTo>
                    <a:lnTo>
                      <a:pt x="308" y="592"/>
                    </a:lnTo>
                    <a:lnTo>
                      <a:pt x="298" y="582"/>
                    </a:lnTo>
                    <a:lnTo>
                      <a:pt x="290" y="571"/>
                    </a:lnTo>
                    <a:lnTo>
                      <a:pt x="282" y="562"/>
                    </a:lnTo>
                    <a:lnTo>
                      <a:pt x="275" y="551"/>
                    </a:lnTo>
                    <a:lnTo>
                      <a:pt x="270" y="539"/>
                    </a:lnTo>
                    <a:lnTo>
                      <a:pt x="265" y="527"/>
                    </a:lnTo>
                    <a:lnTo>
                      <a:pt x="265" y="524"/>
                    </a:lnTo>
                    <a:lnTo>
                      <a:pt x="265" y="521"/>
                    </a:lnTo>
                    <a:lnTo>
                      <a:pt x="264" y="519"/>
                    </a:lnTo>
                    <a:lnTo>
                      <a:pt x="264" y="516"/>
                    </a:lnTo>
                    <a:lnTo>
                      <a:pt x="264" y="514"/>
                    </a:lnTo>
                    <a:lnTo>
                      <a:pt x="263" y="512"/>
                    </a:lnTo>
                    <a:lnTo>
                      <a:pt x="264" y="509"/>
                    </a:lnTo>
                    <a:lnTo>
                      <a:pt x="264" y="505"/>
                    </a:lnTo>
                    <a:lnTo>
                      <a:pt x="265" y="497"/>
                    </a:lnTo>
                    <a:lnTo>
                      <a:pt x="267" y="489"/>
                    </a:lnTo>
                    <a:lnTo>
                      <a:pt x="270" y="480"/>
                    </a:lnTo>
                    <a:lnTo>
                      <a:pt x="274" y="472"/>
                    </a:lnTo>
                    <a:lnTo>
                      <a:pt x="280" y="456"/>
                    </a:lnTo>
                    <a:lnTo>
                      <a:pt x="289" y="440"/>
                    </a:lnTo>
                    <a:lnTo>
                      <a:pt x="291" y="433"/>
                    </a:lnTo>
                    <a:lnTo>
                      <a:pt x="294" y="425"/>
                    </a:lnTo>
                    <a:lnTo>
                      <a:pt x="295" y="417"/>
                    </a:lnTo>
                    <a:lnTo>
                      <a:pt x="297" y="409"/>
                    </a:lnTo>
                    <a:lnTo>
                      <a:pt x="295" y="400"/>
                    </a:lnTo>
                    <a:lnTo>
                      <a:pt x="293" y="391"/>
                    </a:lnTo>
                    <a:lnTo>
                      <a:pt x="287" y="383"/>
                    </a:lnTo>
                    <a:lnTo>
                      <a:pt x="280" y="375"/>
                    </a:lnTo>
                    <a:lnTo>
                      <a:pt x="278" y="369"/>
                    </a:lnTo>
                    <a:lnTo>
                      <a:pt x="275" y="365"/>
                    </a:lnTo>
                    <a:lnTo>
                      <a:pt x="272" y="360"/>
                    </a:lnTo>
                    <a:lnTo>
                      <a:pt x="271" y="354"/>
                    </a:lnTo>
                    <a:lnTo>
                      <a:pt x="270" y="349"/>
                    </a:lnTo>
                    <a:lnTo>
                      <a:pt x="267" y="342"/>
                    </a:lnTo>
                    <a:lnTo>
                      <a:pt x="267" y="337"/>
                    </a:lnTo>
                    <a:lnTo>
                      <a:pt x="265" y="333"/>
                    </a:lnTo>
                    <a:lnTo>
                      <a:pt x="263" y="331"/>
                    </a:lnTo>
                    <a:lnTo>
                      <a:pt x="261" y="331"/>
                    </a:lnTo>
                    <a:lnTo>
                      <a:pt x="259" y="331"/>
                    </a:lnTo>
                    <a:lnTo>
                      <a:pt x="257" y="330"/>
                    </a:lnTo>
                    <a:lnTo>
                      <a:pt x="256" y="330"/>
                    </a:lnTo>
                    <a:lnTo>
                      <a:pt x="255" y="328"/>
                    </a:lnTo>
                    <a:lnTo>
                      <a:pt x="252" y="328"/>
                    </a:lnTo>
                    <a:lnTo>
                      <a:pt x="250" y="328"/>
                    </a:lnTo>
                    <a:lnTo>
                      <a:pt x="249" y="327"/>
                    </a:lnTo>
                    <a:lnTo>
                      <a:pt x="248" y="326"/>
                    </a:lnTo>
                    <a:lnTo>
                      <a:pt x="248" y="324"/>
                    </a:lnTo>
                    <a:lnTo>
                      <a:pt x="246" y="322"/>
                    </a:lnTo>
                    <a:lnTo>
                      <a:pt x="246" y="320"/>
                    </a:lnTo>
                    <a:lnTo>
                      <a:pt x="246" y="319"/>
                    </a:lnTo>
                    <a:lnTo>
                      <a:pt x="248" y="316"/>
                    </a:lnTo>
                    <a:lnTo>
                      <a:pt x="249" y="315"/>
                    </a:lnTo>
                    <a:lnTo>
                      <a:pt x="252" y="316"/>
                    </a:lnTo>
                    <a:lnTo>
                      <a:pt x="256" y="318"/>
                    </a:lnTo>
                    <a:lnTo>
                      <a:pt x="260" y="318"/>
                    </a:lnTo>
                    <a:lnTo>
                      <a:pt x="264" y="318"/>
                    </a:lnTo>
                    <a:lnTo>
                      <a:pt x="268" y="318"/>
                    </a:lnTo>
                    <a:lnTo>
                      <a:pt x="272" y="316"/>
                    </a:lnTo>
                    <a:lnTo>
                      <a:pt x="275" y="315"/>
                    </a:lnTo>
                    <a:lnTo>
                      <a:pt x="278" y="312"/>
                    </a:lnTo>
                    <a:lnTo>
                      <a:pt x="278" y="309"/>
                    </a:lnTo>
                    <a:lnTo>
                      <a:pt x="276" y="309"/>
                    </a:lnTo>
                    <a:lnTo>
                      <a:pt x="276" y="308"/>
                    </a:lnTo>
                    <a:lnTo>
                      <a:pt x="275" y="307"/>
                    </a:lnTo>
                    <a:lnTo>
                      <a:pt x="274" y="305"/>
                    </a:lnTo>
                    <a:lnTo>
                      <a:pt x="274" y="304"/>
                    </a:lnTo>
                    <a:lnTo>
                      <a:pt x="274" y="303"/>
                    </a:lnTo>
                    <a:lnTo>
                      <a:pt x="274" y="300"/>
                    </a:lnTo>
                    <a:lnTo>
                      <a:pt x="278" y="299"/>
                    </a:lnTo>
                    <a:lnTo>
                      <a:pt x="283" y="299"/>
                    </a:lnTo>
                    <a:lnTo>
                      <a:pt x="287" y="299"/>
                    </a:lnTo>
                    <a:lnTo>
                      <a:pt x="291" y="297"/>
                    </a:lnTo>
                    <a:lnTo>
                      <a:pt x="295" y="296"/>
                    </a:lnTo>
                    <a:lnTo>
                      <a:pt x="299" y="293"/>
                    </a:lnTo>
                    <a:lnTo>
                      <a:pt x="302" y="289"/>
                    </a:lnTo>
                    <a:lnTo>
                      <a:pt x="303" y="282"/>
                    </a:lnTo>
                    <a:lnTo>
                      <a:pt x="303" y="284"/>
                    </a:lnTo>
                    <a:lnTo>
                      <a:pt x="302" y="284"/>
                    </a:lnTo>
                    <a:lnTo>
                      <a:pt x="301" y="284"/>
                    </a:lnTo>
                    <a:lnTo>
                      <a:pt x="299" y="284"/>
                    </a:lnTo>
                    <a:lnTo>
                      <a:pt x="298" y="284"/>
                    </a:lnTo>
                    <a:lnTo>
                      <a:pt x="297" y="282"/>
                    </a:lnTo>
                    <a:lnTo>
                      <a:pt x="295" y="282"/>
                    </a:lnTo>
                    <a:lnTo>
                      <a:pt x="294" y="281"/>
                    </a:lnTo>
                    <a:lnTo>
                      <a:pt x="305" y="246"/>
                    </a:lnTo>
                    <a:lnTo>
                      <a:pt x="306" y="246"/>
                    </a:lnTo>
                    <a:lnTo>
                      <a:pt x="308" y="247"/>
                    </a:lnTo>
                    <a:lnTo>
                      <a:pt x="309" y="248"/>
                    </a:lnTo>
                    <a:lnTo>
                      <a:pt x="310" y="250"/>
                    </a:lnTo>
                    <a:lnTo>
                      <a:pt x="310" y="251"/>
                    </a:lnTo>
                    <a:lnTo>
                      <a:pt x="312" y="252"/>
                    </a:lnTo>
                    <a:lnTo>
                      <a:pt x="313" y="254"/>
                    </a:lnTo>
                    <a:lnTo>
                      <a:pt x="313" y="255"/>
                    </a:lnTo>
                    <a:lnTo>
                      <a:pt x="352" y="209"/>
                    </a:lnTo>
                    <a:lnTo>
                      <a:pt x="351" y="206"/>
                    </a:lnTo>
                    <a:lnTo>
                      <a:pt x="351" y="205"/>
                    </a:lnTo>
                    <a:lnTo>
                      <a:pt x="350" y="204"/>
                    </a:lnTo>
                    <a:lnTo>
                      <a:pt x="350" y="201"/>
                    </a:lnTo>
                    <a:lnTo>
                      <a:pt x="351" y="198"/>
                    </a:lnTo>
                    <a:lnTo>
                      <a:pt x="351" y="197"/>
                    </a:lnTo>
                    <a:lnTo>
                      <a:pt x="350" y="194"/>
                    </a:lnTo>
                    <a:lnTo>
                      <a:pt x="350" y="193"/>
                    </a:lnTo>
                    <a:lnTo>
                      <a:pt x="390" y="217"/>
                    </a:lnTo>
                    <a:lnTo>
                      <a:pt x="393" y="216"/>
                    </a:lnTo>
                    <a:lnTo>
                      <a:pt x="396" y="214"/>
                    </a:lnTo>
                    <a:lnTo>
                      <a:pt x="399" y="213"/>
                    </a:lnTo>
                    <a:lnTo>
                      <a:pt x="403" y="212"/>
                    </a:lnTo>
                    <a:lnTo>
                      <a:pt x="405" y="212"/>
                    </a:lnTo>
                    <a:lnTo>
                      <a:pt x="410" y="212"/>
                    </a:lnTo>
                    <a:lnTo>
                      <a:pt x="412" y="213"/>
                    </a:lnTo>
                    <a:lnTo>
                      <a:pt x="415" y="216"/>
                    </a:lnTo>
                    <a:lnTo>
                      <a:pt x="411" y="242"/>
                    </a:lnTo>
                    <a:lnTo>
                      <a:pt x="415" y="242"/>
                    </a:lnTo>
                    <a:lnTo>
                      <a:pt x="419" y="242"/>
                    </a:lnTo>
                    <a:lnTo>
                      <a:pt x="422" y="239"/>
                    </a:lnTo>
                    <a:lnTo>
                      <a:pt x="424" y="236"/>
                    </a:lnTo>
                    <a:lnTo>
                      <a:pt x="427" y="233"/>
                    </a:lnTo>
                    <a:lnTo>
                      <a:pt x="430" y="231"/>
                    </a:lnTo>
                    <a:lnTo>
                      <a:pt x="433" y="229"/>
                    </a:lnTo>
                    <a:lnTo>
                      <a:pt x="435" y="229"/>
                    </a:lnTo>
                    <a:lnTo>
                      <a:pt x="439" y="231"/>
                    </a:lnTo>
                    <a:lnTo>
                      <a:pt x="441" y="235"/>
                    </a:lnTo>
                    <a:lnTo>
                      <a:pt x="442" y="237"/>
                    </a:lnTo>
                    <a:lnTo>
                      <a:pt x="442" y="240"/>
                    </a:lnTo>
                    <a:lnTo>
                      <a:pt x="442" y="244"/>
                    </a:lnTo>
                    <a:lnTo>
                      <a:pt x="441" y="247"/>
                    </a:lnTo>
                    <a:lnTo>
                      <a:pt x="441" y="250"/>
                    </a:lnTo>
                    <a:lnTo>
                      <a:pt x="441" y="252"/>
                    </a:lnTo>
                    <a:lnTo>
                      <a:pt x="449" y="254"/>
                    </a:lnTo>
                    <a:lnTo>
                      <a:pt x="456" y="252"/>
                    </a:lnTo>
                    <a:lnTo>
                      <a:pt x="464" y="250"/>
                    </a:lnTo>
                    <a:lnTo>
                      <a:pt x="471" y="244"/>
                    </a:lnTo>
                    <a:lnTo>
                      <a:pt x="477" y="240"/>
                    </a:lnTo>
                    <a:lnTo>
                      <a:pt x="484" y="235"/>
                    </a:lnTo>
                    <a:lnTo>
                      <a:pt x="491" y="229"/>
                    </a:lnTo>
                    <a:lnTo>
                      <a:pt x="496" y="224"/>
                    </a:lnTo>
                    <a:lnTo>
                      <a:pt x="499" y="221"/>
                    </a:lnTo>
                    <a:lnTo>
                      <a:pt x="501" y="218"/>
                    </a:lnTo>
                    <a:lnTo>
                      <a:pt x="503" y="216"/>
                    </a:lnTo>
                    <a:lnTo>
                      <a:pt x="505" y="213"/>
                    </a:lnTo>
                    <a:lnTo>
                      <a:pt x="507" y="212"/>
                    </a:lnTo>
                    <a:lnTo>
                      <a:pt x="510" y="210"/>
                    </a:lnTo>
                    <a:lnTo>
                      <a:pt x="514" y="210"/>
                    </a:lnTo>
                    <a:lnTo>
                      <a:pt x="518" y="212"/>
                    </a:lnTo>
                    <a:lnTo>
                      <a:pt x="520" y="213"/>
                    </a:lnTo>
                    <a:lnTo>
                      <a:pt x="521" y="216"/>
                    </a:lnTo>
                    <a:lnTo>
                      <a:pt x="522" y="218"/>
                    </a:lnTo>
                    <a:lnTo>
                      <a:pt x="522" y="223"/>
                    </a:lnTo>
                    <a:lnTo>
                      <a:pt x="522" y="225"/>
                    </a:lnTo>
                    <a:lnTo>
                      <a:pt x="522" y="228"/>
                    </a:lnTo>
                    <a:lnTo>
                      <a:pt x="522" y="232"/>
                    </a:lnTo>
                    <a:lnTo>
                      <a:pt x="522" y="235"/>
                    </a:lnTo>
                    <a:lnTo>
                      <a:pt x="526" y="233"/>
                    </a:lnTo>
                    <a:lnTo>
                      <a:pt x="530" y="232"/>
                    </a:lnTo>
                    <a:lnTo>
                      <a:pt x="533" y="231"/>
                    </a:lnTo>
                    <a:lnTo>
                      <a:pt x="536" y="228"/>
                    </a:lnTo>
                    <a:lnTo>
                      <a:pt x="539" y="224"/>
                    </a:lnTo>
                    <a:lnTo>
                      <a:pt x="540" y="221"/>
                    </a:lnTo>
                    <a:lnTo>
                      <a:pt x="543" y="218"/>
                    </a:lnTo>
                    <a:lnTo>
                      <a:pt x="545" y="216"/>
                    </a:lnTo>
                    <a:lnTo>
                      <a:pt x="548" y="214"/>
                    </a:lnTo>
                    <a:lnTo>
                      <a:pt x="550" y="216"/>
                    </a:lnTo>
                    <a:lnTo>
                      <a:pt x="550" y="216"/>
                    </a:lnTo>
                    <a:lnTo>
                      <a:pt x="551" y="216"/>
                    </a:lnTo>
                    <a:lnTo>
                      <a:pt x="552" y="217"/>
                    </a:lnTo>
                    <a:lnTo>
                      <a:pt x="552" y="217"/>
                    </a:lnTo>
                    <a:lnTo>
                      <a:pt x="554" y="218"/>
                    </a:lnTo>
                    <a:lnTo>
                      <a:pt x="555" y="220"/>
                    </a:lnTo>
                    <a:lnTo>
                      <a:pt x="560" y="217"/>
                    </a:lnTo>
                    <a:lnTo>
                      <a:pt x="564" y="213"/>
                    </a:lnTo>
                    <a:lnTo>
                      <a:pt x="569" y="209"/>
                    </a:lnTo>
                    <a:lnTo>
                      <a:pt x="573" y="205"/>
                    </a:lnTo>
                    <a:lnTo>
                      <a:pt x="577" y="201"/>
                    </a:lnTo>
                    <a:lnTo>
                      <a:pt x="581" y="198"/>
                    </a:lnTo>
                    <a:lnTo>
                      <a:pt x="586" y="197"/>
                    </a:lnTo>
                    <a:lnTo>
                      <a:pt x="592" y="198"/>
                    </a:lnTo>
                    <a:lnTo>
                      <a:pt x="589" y="202"/>
                    </a:lnTo>
                    <a:lnTo>
                      <a:pt x="588" y="206"/>
                    </a:lnTo>
                    <a:lnTo>
                      <a:pt x="583" y="210"/>
                    </a:lnTo>
                    <a:lnTo>
                      <a:pt x="581" y="213"/>
                    </a:lnTo>
                    <a:lnTo>
                      <a:pt x="573" y="220"/>
                    </a:lnTo>
                    <a:lnTo>
                      <a:pt x="564" y="225"/>
                    </a:lnTo>
                    <a:lnTo>
                      <a:pt x="558" y="232"/>
                    </a:lnTo>
                    <a:lnTo>
                      <a:pt x="552" y="240"/>
                    </a:lnTo>
                    <a:lnTo>
                      <a:pt x="551" y="246"/>
                    </a:lnTo>
                    <a:lnTo>
                      <a:pt x="551" y="250"/>
                    </a:lnTo>
                    <a:lnTo>
                      <a:pt x="552" y="257"/>
                    </a:lnTo>
                    <a:lnTo>
                      <a:pt x="554" y="262"/>
                    </a:lnTo>
                    <a:lnTo>
                      <a:pt x="560" y="267"/>
                    </a:lnTo>
                    <a:lnTo>
                      <a:pt x="566" y="273"/>
                    </a:lnTo>
                    <a:lnTo>
                      <a:pt x="571" y="281"/>
                    </a:lnTo>
                    <a:lnTo>
                      <a:pt x="575" y="288"/>
                    </a:lnTo>
                    <a:lnTo>
                      <a:pt x="579" y="295"/>
                    </a:lnTo>
                    <a:lnTo>
                      <a:pt x="585" y="303"/>
                    </a:lnTo>
                    <a:lnTo>
                      <a:pt x="590" y="309"/>
                    </a:lnTo>
                    <a:lnTo>
                      <a:pt x="596" y="315"/>
                    </a:lnTo>
                    <a:lnTo>
                      <a:pt x="611" y="284"/>
                    </a:lnTo>
                    <a:lnTo>
                      <a:pt x="612" y="284"/>
                    </a:lnTo>
                    <a:lnTo>
                      <a:pt x="612" y="282"/>
                    </a:lnTo>
                    <a:lnTo>
                      <a:pt x="613" y="282"/>
                    </a:lnTo>
                    <a:lnTo>
                      <a:pt x="615" y="282"/>
                    </a:lnTo>
                    <a:lnTo>
                      <a:pt x="616" y="281"/>
                    </a:lnTo>
                    <a:lnTo>
                      <a:pt x="619" y="281"/>
                    </a:lnTo>
                    <a:lnTo>
                      <a:pt x="620" y="282"/>
                    </a:lnTo>
                    <a:lnTo>
                      <a:pt x="622" y="282"/>
                    </a:lnTo>
                    <a:lnTo>
                      <a:pt x="611" y="337"/>
                    </a:lnTo>
                    <a:lnTo>
                      <a:pt x="613" y="337"/>
                    </a:lnTo>
                    <a:lnTo>
                      <a:pt x="615" y="335"/>
                    </a:lnTo>
                    <a:lnTo>
                      <a:pt x="616" y="334"/>
                    </a:lnTo>
                    <a:lnTo>
                      <a:pt x="617" y="331"/>
                    </a:lnTo>
                    <a:lnTo>
                      <a:pt x="619" y="330"/>
                    </a:lnTo>
                    <a:lnTo>
                      <a:pt x="622" y="328"/>
                    </a:lnTo>
                    <a:lnTo>
                      <a:pt x="624" y="326"/>
                    </a:lnTo>
                    <a:lnTo>
                      <a:pt x="627" y="326"/>
                    </a:lnTo>
                    <a:lnTo>
                      <a:pt x="628" y="326"/>
                    </a:lnTo>
                    <a:lnTo>
                      <a:pt x="630" y="326"/>
                    </a:lnTo>
                    <a:lnTo>
                      <a:pt x="631" y="327"/>
                    </a:lnTo>
                    <a:lnTo>
                      <a:pt x="632" y="328"/>
                    </a:lnTo>
                    <a:lnTo>
                      <a:pt x="632" y="330"/>
                    </a:lnTo>
                    <a:lnTo>
                      <a:pt x="634" y="331"/>
                    </a:lnTo>
                    <a:lnTo>
                      <a:pt x="634" y="333"/>
                    </a:lnTo>
                    <a:lnTo>
                      <a:pt x="634" y="335"/>
                    </a:lnTo>
                    <a:lnTo>
                      <a:pt x="632" y="338"/>
                    </a:lnTo>
                    <a:lnTo>
                      <a:pt x="630" y="341"/>
                    </a:lnTo>
                    <a:lnTo>
                      <a:pt x="630" y="343"/>
                    </a:lnTo>
                    <a:lnTo>
                      <a:pt x="628" y="346"/>
                    </a:lnTo>
                    <a:lnTo>
                      <a:pt x="627" y="349"/>
                    </a:lnTo>
                    <a:lnTo>
                      <a:pt x="627" y="352"/>
                    </a:lnTo>
                    <a:lnTo>
                      <a:pt x="626" y="356"/>
                    </a:lnTo>
                    <a:lnTo>
                      <a:pt x="624" y="358"/>
                    </a:lnTo>
                    <a:lnTo>
                      <a:pt x="624" y="360"/>
                    </a:lnTo>
                    <a:lnTo>
                      <a:pt x="624" y="361"/>
                    </a:lnTo>
                    <a:lnTo>
                      <a:pt x="624" y="362"/>
                    </a:lnTo>
                    <a:lnTo>
                      <a:pt x="624" y="364"/>
                    </a:lnTo>
                    <a:lnTo>
                      <a:pt x="624" y="365"/>
                    </a:lnTo>
                    <a:lnTo>
                      <a:pt x="624" y="366"/>
                    </a:lnTo>
                    <a:lnTo>
                      <a:pt x="623" y="368"/>
                    </a:lnTo>
                    <a:lnTo>
                      <a:pt x="623" y="369"/>
                    </a:lnTo>
                    <a:lnTo>
                      <a:pt x="624" y="369"/>
                    </a:lnTo>
                    <a:lnTo>
                      <a:pt x="624" y="368"/>
                    </a:lnTo>
                    <a:lnTo>
                      <a:pt x="626" y="368"/>
                    </a:lnTo>
                    <a:lnTo>
                      <a:pt x="626" y="366"/>
                    </a:lnTo>
                    <a:lnTo>
                      <a:pt x="627" y="365"/>
                    </a:lnTo>
                    <a:lnTo>
                      <a:pt x="627" y="364"/>
                    </a:lnTo>
                    <a:lnTo>
                      <a:pt x="628" y="362"/>
                    </a:lnTo>
                    <a:lnTo>
                      <a:pt x="630" y="362"/>
                    </a:lnTo>
                    <a:lnTo>
                      <a:pt x="631" y="362"/>
                    </a:lnTo>
                    <a:lnTo>
                      <a:pt x="632" y="364"/>
                    </a:lnTo>
                    <a:lnTo>
                      <a:pt x="632" y="364"/>
                    </a:lnTo>
                    <a:lnTo>
                      <a:pt x="632" y="365"/>
                    </a:lnTo>
                    <a:lnTo>
                      <a:pt x="632" y="365"/>
                    </a:lnTo>
                    <a:lnTo>
                      <a:pt x="634" y="365"/>
                    </a:lnTo>
                    <a:lnTo>
                      <a:pt x="635" y="365"/>
                    </a:lnTo>
                    <a:lnTo>
                      <a:pt x="636" y="364"/>
                    </a:lnTo>
                    <a:lnTo>
                      <a:pt x="639" y="366"/>
                    </a:lnTo>
                    <a:lnTo>
                      <a:pt x="641" y="371"/>
                    </a:lnTo>
                    <a:lnTo>
                      <a:pt x="641" y="376"/>
                    </a:lnTo>
                    <a:lnTo>
                      <a:pt x="641" y="380"/>
                    </a:lnTo>
                    <a:lnTo>
                      <a:pt x="639" y="384"/>
                    </a:lnTo>
                    <a:lnTo>
                      <a:pt x="638" y="390"/>
                    </a:lnTo>
                    <a:lnTo>
                      <a:pt x="638" y="395"/>
                    </a:lnTo>
                    <a:lnTo>
                      <a:pt x="636" y="399"/>
                    </a:lnTo>
                    <a:lnTo>
                      <a:pt x="638" y="399"/>
                    </a:lnTo>
                    <a:lnTo>
                      <a:pt x="641" y="398"/>
                    </a:lnTo>
                    <a:lnTo>
                      <a:pt x="642" y="398"/>
                    </a:lnTo>
                    <a:lnTo>
                      <a:pt x="643" y="396"/>
                    </a:lnTo>
                    <a:lnTo>
                      <a:pt x="646" y="395"/>
                    </a:lnTo>
                    <a:lnTo>
                      <a:pt x="647" y="394"/>
                    </a:lnTo>
                    <a:lnTo>
                      <a:pt x="649" y="394"/>
                    </a:lnTo>
                    <a:lnTo>
                      <a:pt x="651" y="395"/>
                    </a:lnTo>
                    <a:lnTo>
                      <a:pt x="653" y="398"/>
                    </a:lnTo>
                    <a:lnTo>
                      <a:pt x="653" y="400"/>
                    </a:lnTo>
                    <a:lnTo>
                      <a:pt x="651" y="404"/>
                    </a:lnTo>
                    <a:lnTo>
                      <a:pt x="650" y="409"/>
                    </a:lnTo>
                    <a:lnTo>
                      <a:pt x="647" y="411"/>
                    </a:lnTo>
                    <a:lnTo>
                      <a:pt x="645" y="415"/>
                    </a:lnTo>
                    <a:lnTo>
                      <a:pt x="642" y="419"/>
                    </a:lnTo>
                    <a:lnTo>
                      <a:pt x="639" y="422"/>
                    </a:lnTo>
                    <a:close/>
                  </a:path>
                </a:pathLst>
              </a:custGeom>
              <a:solidFill>
                <a:srgbClr val="B87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6"/>
              <p:cNvSpPr>
                <a:spLocks/>
              </p:cNvSpPr>
              <p:nvPr/>
            </p:nvSpPr>
            <p:spPr bwMode="auto">
              <a:xfrm>
                <a:off x="4094" y="1709"/>
                <a:ext cx="214" cy="215"/>
              </a:xfrm>
              <a:custGeom>
                <a:avLst/>
                <a:gdLst/>
                <a:ahLst/>
                <a:cxnLst>
                  <a:cxn ang="0">
                    <a:pos x="353" y="198"/>
                  </a:cxn>
                  <a:cxn ang="0">
                    <a:pos x="349" y="164"/>
                  </a:cxn>
                  <a:cxn ang="0">
                    <a:pos x="339" y="166"/>
                  </a:cxn>
                  <a:cxn ang="0">
                    <a:pos x="333" y="154"/>
                  </a:cxn>
                  <a:cxn ang="0">
                    <a:pos x="335" y="133"/>
                  </a:cxn>
                  <a:cxn ang="0">
                    <a:pos x="329" y="132"/>
                  </a:cxn>
                  <a:cxn ang="0">
                    <a:pos x="319" y="126"/>
                  </a:cxn>
                  <a:cxn ang="0">
                    <a:pos x="319" y="114"/>
                  </a:cxn>
                  <a:cxn ang="0">
                    <a:pos x="315" y="110"/>
                  </a:cxn>
                  <a:cxn ang="0">
                    <a:pos x="311" y="114"/>
                  </a:cxn>
                  <a:cxn ang="0">
                    <a:pos x="286" y="71"/>
                  </a:cxn>
                  <a:cxn ang="0">
                    <a:pos x="261" y="48"/>
                  </a:cxn>
                  <a:cxn ang="0">
                    <a:pos x="257" y="45"/>
                  </a:cxn>
                  <a:cxn ang="0">
                    <a:pos x="258" y="38"/>
                  </a:cxn>
                  <a:cxn ang="0">
                    <a:pos x="263" y="18"/>
                  </a:cxn>
                  <a:cxn ang="0">
                    <a:pos x="248" y="25"/>
                  </a:cxn>
                  <a:cxn ang="0">
                    <a:pos x="236" y="22"/>
                  </a:cxn>
                  <a:cxn ang="0">
                    <a:pos x="231" y="16"/>
                  </a:cxn>
                  <a:cxn ang="0">
                    <a:pos x="199" y="33"/>
                  </a:cxn>
                  <a:cxn ang="0">
                    <a:pos x="159" y="45"/>
                  </a:cxn>
                  <a:cxn ang="0">
                    <a:pos x="151" y="37"/>
                  </a:cxn>
                  <a:cxn ang="0">
                    <a:pos x="141" y="33"/>
                  </a:cxn>
                  <a:cxn ang="0">
                    <a:pos x="125" y="31"/>
                  </a:cxn>
                  <a:cxn ang="0">
                    <a:pos x="121" y="18"/>
                  </a:cxn>
                  <a:cxn ang="0">
                    <a:pos x="35" y="53"/>
                  </a:cxn>
                  <a:cxn ang="0">
                    <a:pos x="34" y="72"/>
                  </a:cxn>
                  <a:cxn ang="0">
                    <a:pos x="17" y="88"/>
                  </a:cxn>
                  <a:cxn ang="0">
                    <a:pos x="2" y="106"/>
                  </a:cxn>
                  <a:cxn ang="0">
                    <a:pos x="21" y="155"/>
                  </a:cxn>
                  <a:cxn ang="0">
                    <a:pos x="25" y="217"/>
                  </a:cxn>
                  <a:cxn ang="0">
                    <a:pos x="0" y="288"/>
                  </a:cxn>
                  <a:cxn ang="0">
                    <a:pos x="20" y="340"/>
                  </a:cxn>
                  <a:cxn ang="0">
                    <a:pos x="77" y="401"/>
                  </a:cxn>
                  <a:cxn ang="0">
                    <a:pos x="136" y="429"/>
                  </a:cxn>
                  <a:cxn ang="0">
                    <a:pos x="194" y="418"/>
                  </a:cxn>
                  <a:cxn ang="0">
                    <a:pos x="238" y="399"/>
                  </a:cxn>
                  <a:cxn ang="0">
                    <a:pos x="272" y="393"/>
                  </a:cxn>
                  <a:cxn ang="0">
                    <a:pos x="303" y="382"/>
                  </a:cxn>
                  <a:cxn ang="0">
                    <a:pos x="338" y="361"/>
                  </a:cxn>
                  <a:cxn ang="0">
                    <a:pos x="348" y="340"/>
                  </a:cxn>
                  <a:cxn ang="0">
                    <a:pos x="356" y="333"/>
                  </a:cxn>
                  <a:cxn ang="0">
                    <a:pos x="360" y="318"/>
                  </a:cxn>
                  <a:cxn ang="0">
                    <a:pos x="356" y="307"/>
                  </a:cxn>
                  <a:cxn ang="0">
                    <a:pos x="360" y="298"/>
                  </a:cxn>
                  <a:cxn ang="0">
                    <a:pos x="375" y="296"/>
                  </a:cxn>
                  <a:cxn ang="0">
                    <a:pos x="391" y="300"/>
                  </a:cxn>
                  <a:cxn ang="0">
                    <a:pos x="416" y="283"/>
                  </a:cxn>
                  <a:cxn ang="0">
                    <a:pos x="424" y="261"/>
                  </a:cxn>
                  <a:cxn ang="0">
                    <a:pos x="428" y="246"/>
                  </a:cxn>
                  <a:cxn ang="0">
                    <a:pos x="428" y="240"/>
                  </a:cxn>
                  <a:cxn ang="0">
                    <a:pos x="426" y="240"/>
                  </a:cxn>
                  <a:cxn ang="0">
                    <a:pos x="424" y="240"/>
                  </a:cxn>
                  <a:cxn ang="0">
                    <a:pos x="416" y="226"/>
                  </a:cxn>
                  <a:cxn ang="0">
                    <a:pos x="395" y="212"/>
                  </a:cxn>
                  <a:cxn ang="0">
                    <a:pos x="369" y="213"/>
                  </a:cxn>
                  <a:cxn ang="0">
                    <a:pos x="357" y="209"/>
                  </a:cxn>
                  <a:cxn ang="0">
                    <a:pos x="358" y="201"/>
                  </a:cxn>
                </a:cxnLst>
                <a:rect l="0" t="0" r="r" b="b"/>
                <a:pathLst>
                  <a:path w="428" h="431">
                    <a:moveTo>
                      <a:pt x="358" y="201"/>
                    </a:moveTo>
                    <a:lnTo>
                      <a:pt x="357" y="201"/>
                    </a:lnTo>
                    <a:lnTo>
                      <a:pt x="356" y="201"/>
                    </a:lnTo>
                    <a:lnTo>
                      <a:pt x="354" y="200"/>
                    </a:lnTo>
                    <a:lnTo>
                      <a:pt x="353" y="198"/>
                    </a:lnTo>
                    <a:lnTo>
                      <a:pt x="352" y="196"/>
                    </a:lnTo>
                    <a:lnTo>
                      <a:pt x="350" y="193"/>
                    </a:lnTo>
                    <a:lnTo>
                      <a:pt x="349" y="190"/>
                    </a:lnTo>
                    <a:lnTo>
                      <a:pt x="348" y="189"/>
                    </a:lnTo>
                    <a:lnTo>
                      <a:pt x="349" y="164"/>
                    </a:lnTo>
                    <a:lnTo>
                      <a:pt x="348" y="167"/>
                    </a:lnTo>
                    <a:lnTo>
                      <a:pt x="346" y="167"/>
                    </a:lnTo>
                    <a:lnTo>
                      <a:pt x="344" y="167"/>
                    </a:lnTo>
                    <a:lnTo>
                      <a:pt x="341" y="167"/>
                    </a:lnTo>
                    <a:lnTo>
                      <a:pt x="339" y="166"/>
                    </a:lnTo>
                    <a:lnTo>
                      <a:pt x="337" y="164"/>
                    </a:lnTo>
                    <a:lnTo>
                      <a:pt x="335" y="163"/>
                    </a:lnTo>
                    <a:lnTo>
                      <a:pt x="334" y="162"/>
                    </a:lnTo>
                    <a:lnTo>
                      <a:pt x="333" y="158"/>
                    </a:lnTo>
                    <a:lnTo>
                      <a:pt x="333" y="154"/>
                    </a:lnTo>
                    <a:lnTo>
                      <a:pt x="333" y="148"/>
                    </a:lnTo>
                    <a:lnTo>
                      <a:pt x="333" y="145"/>
                    </a:lnTo>
                    <a:lnTo>
                      <a:pt x="334" y="141"/>
                    </a:lnTo>
                    <a:lnTo>
                      <a:pt x="334" y="137"/>
                    </a:lnTo>
                    <a:lnTo>
                      <a:pt x="335" y="133"/>
                    </a:lnTo>
                    <a:lnTo>
                      <a:pt x="337" y="131"/>
                    </a:lnTo>
                    <a:lnTo>
                      <a:pt x="334" y="132"/>
                    </a:lnTo>
                    <a:lnTo>
                      <a:pt x="331" y="132"/>
                    </a:lnTo>
                    <a:lnTo>
                      <a:pt x="330" y="132"/>
                    </a:lnTo>
                    <a:lnTo>
                      <a:pt x="329" y="132"/>
                    </a:lnTo>
                    <a:lnTo>
                      <a:pt x="326" y="132"/>
                    </a:lnTo>
                    <a:lnTo>
                      <a:pt x="325" y="131"/>
                    </a:lnTo>
                    <a:lnTo>
                      <a:pt x="322" y="131"/>
                    </a:lnTo>
                    <a:lnTo>
                      <a:pt x="320" y="129"/>
                    </a:lnTo>
                    <a:lnTo>
                      <a:pt x="319" y="126"/>
                    </a:lnTo>
                    <a:lnTo>
                      <a:pt x="319" y="124"/>
                    </a:lnTo>
                    <a:lnTo>
                      <a:pt x="319" y="121"/>
                    </a:lnTo>
                    <a:lnTo>
                      <a:pt x="319" y="118"/>
                    </a:lnTo>
                    <a:lnTo>
                      <a:pt x="319" y="117"/>
                    </a:lnTo>
                    <a:lnTo>
                      <a:pt x="319" y="114"/>
                    </a:lnTo>
                    <a:lnTo>
                      <a:pt x="319" y="112"/>
                    </a:lnTo>
                    <a:lnTo>
                      <a:pt x="318" y="110"/>
                    </a:lnTo>
                    <a:lnTo>
                      <a:pt x="318" y="110"/>
                    </a:lnTo>
                    <a:lnTo>
                      <a:pt x="316" y="110"/>
                    </a:lnTo>
                    <a:lnTo>
                      <a:pt x="315" y="110"/>
                    </a:lnTo>
                    <a:lnTo>
                      <a:pt x="315" y="110"/>
                    </a:lnTo>
                    <a:lnTo>
                      <a:pt x="314" y="112"/>
                    </a:lnTo>
                    <a:lnTo>
                      <a:pt x="314" y="112"/>
                    </a:lnTo>
                    <a:lnTo>
                      <a:pt x="312" y="113"/>
                    </a:lnTo>
                    <a:lnTo>
                      <a:pt x="311" y="114"/>
                    </a:lnTo>
                    <a:lnTo>
                      <a:pt x="305" y="107"/>
                    </a:lnTo>
                    <a:lnTo>
                      <a:pt x="301" y="99"/>
                    </a:lnTo>
                    <a:lnTo>
                      <a:pt x="297" y="90"/>
                    </a:lnTo>
                    <a:lnTo>
                      <a:pt x="292" y="80"/>
                    </a:lnTo>
                    <a:lnTo>
                      <a:pt x="286" y="71"/>
                    </a:lnTo>
                    <a:lnTo>
                      <a:pt x="281" y="63"/>
                    </a:lnTo>
                    <a:lnTo>
                      <a:pt x="273" y="55"/>
                    </a:lnTo>
                    <a:lnTo>
                      <a:pt x="263" y="49"/>
                    </a:lnTo>
                    <a:lnTo>
                      <a:pt x="261" y="48"/>
                    </a:lnTo>
                    <a:lnTo>
                      <a:pt x="261" y="48"/>
                    </a:lnTo>
                    <a:lnTo>
                      <a:pt x="259" y="46"/>
                    </a:lnTo>
                    <a:lnTo>
                      <a:pt x="259" y="46"/>
                    </a:lnTo>
                    <a:lnTo>
                      <a:pt x="259" y="46"/>
                    </a:lnTo>
                    <a:lnTo>
                      <a:pt x="258" y="46"/>
                    </a:lnTo>
                    <a:lnTo>
                      <a:pt x="257" y="45"/>
                    </a:lnTo>
                    <a:lnTo>
                      <a:pt x="255" y="44"/>
                    </a:lnTo>
                    <a:lnTo>
                      <a:pt x="255" y="42"/>
                    </a:lnTo>
                    <a:lnTo>
                      <a:pt x="257" y="41"/>
                    </a:lnTo>
                    <a:lnTo>
                      <a:pt x="257" y="40"/>
                    </a:lnTo>
                    <a:lnTo>
                      <a:pt x="258" y="38"/>
                    </a:lnTo>
                    <a:lnTo>
                      <a:pt x="259" y="38"/>
                    </a:lnTo>
                    <a:lnTo>
                      <a:pt x="261" y="37"/>
                    </a:lnTo>
                    <a:lnTo>
                      <a:pt x="263" y="38"/>
                    </a:lnTo>
                    <a:lnTo>
                      <a:pt x="265" y="38"/>
                    </a:lnTo>
                    <a:lnTo>
                      <a:pt x="263" y="18"/>
                    </a:lnTo>
                    <a:lnTo>
                      <a:pt x="261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1" y="23"/>
                    </a:lnTo>
                    <a:lnTo>
                      <a:pt x="248" y="25"/>
                    </a:lnTo>
                    <a:lnTo>
                      <a:pt x="246" y="26"/>
                    </a:lnTo>
                    <a:lnTo>
                      <a:pt x="243" y="26"/>
                    </a:lnTo>
                    <a:lnTo>
                      <a:pt x="239" y="26"/>
                    </a:lnTo>
                    <a:lnTo>
                      <a:pt x="238" y="23"/>
                    </a:lnTo>
                    <a:lnTo>
                      <a:pt x="236" y="22"/>
                    </a:lnTo>
                    <a:lnTo>
                      <a:pt x="236" y="21"/>
                    </a:lnTo>
                    <a:lnTo>
                      <a:pt x="235" y="21"/>
                    </a:lnTo>
                    <a:lnTo>
                      <a:pt x="233" y="19"/>
                    </a:lnTo>
                    <a:lnTo>
                      <a:pt x="232" y="18"/>
                    </a:lnTo>
                    <a:lnTo>
                      <a:pt x="231" y="16"/>
                    </a:lnTo>
                    <a:lnTo>
                      <a:pt x="231" y="15"/>
                    </a:lnTo>
                    <a:lnTo>
                      <a:pt x="223" y="18"/>
                    </a:lnTo>
                    <a:lnTo>
                      <a:pt x="214" y="22"/>
                    </a:lnTo>
                    <a:lnTo>
                      <a:pt x="206" y="27"/>
                    </a:lnTo>
                    <a:lnTo>
                      <a:pt x="199" y="33"/>
                    </a:lnTo>
                    <a:lnTo>
                      <a:pt x="190" y="38"/>
                    </a:lnTo>
                    <a:lnTo>
                      <a:pt x="182" y="42"/>
                    </a:lnTo>
                    <a:lnTo>
                      <a:pt x="172" y="46"/>
                    </a:lnTo>
                    <a:lnTo>
                      <a:pt x="161" y="46"/>
                    </a:lnTo>
                    <a:lnTo>
                      <a:pt x="159" y="45"/>
                    </a:lnTo>
                    <a:lnTo>
                      <a:pt x="157" y="44"/>
                    </a:lnTo>
                    <a:lnTo>
                      <a:pt x="155" y="42"/>
                    </a:lnTo>
                    <a:lnTo>
                      <a:pt x="153" y="41"/>
                    </a:lnTo>
                    <a:lnTo>
                      <a:pt x="152" y="40"/>
                    </a:lnTo>
                    <a:lnTo>
                      <a:pt x="151" y="37"/>
                    </a:lnTo>
                    <a:lnTo>
                      <a:pt x="151" y="36"/>
                    </a:lnTo>
                    <a:lnTo>
                      <a:pt x="149" y="31"/>
                    </a:lnTo>
                    <a:lnTo>
                      <a:pt x="146" y="31"/>
                    </a:lnTo>
                    <a:lnTo>
                      <a:pt x="144" y="33"/>
                    </a:lnTo>
                    <a:lnTo>
                      <a:pt x="141" y="33"/>
                    </a:lnTo>
                    <a:lnTo>
                      <a:pt x="137" y="34"/>
                    </a:lnTo>
                    <a:lnTo>
                      <a:pt x="134" y="34"/>
                    </a:lnTo>
                    <a:lnTo>
                      <a:pt x="132" y="34"/>
                    </a:lnTo>
                    <a:lnTo>
                      <a:pt x="127" y="33"/>
                    </a:lnTo>
                    <a:lnTo>
                      <a:pt x="125" y="31"/>
                    </a:lnTo>
                    <a:lnTo>
                      <a:pt x="123" y="29"/>
                    </a:lnTo>
                    <a:lnTo>
                      <a:pt x="122" y="26"/>
                    </a:lnTo>
                    <a:lnTo>
                      <a:pt x="122" y="23"/>
                    </a:lnTo>
                    <a:lnTo>
                      <a:pt x="121" y="21"/>
                    </a:lnTo>
                    <a:lnTo>
                      <a:pt x="121" y="18"/>
                    </a:lnTo>
                    <a:lnTo>
                      <a:pt x="121" y="15"/>
                    </a:lnTo>
                    <a:lnTo>
                      <a:pt x="122" y="14"/>
                    </a:lnTo>
                    <a:lnTo>
                      <a:pt x="122" y="11"/>
                    </a:lnTo>
                    <a:lnTo>
                      <a:pt x="83" y="0"/>
                    </a:lnTo>
                    <a:lnTo>
                      <a:pt x="35" y="53"/>
                    </a:lnTo>
                    <a:lnTo>
                      <a:pt x="36" y="56"/>
                    </a:lnTo>
                    <a:lnTo>
                      <a:pt x="38" y="60"/>
                    </a:lnTo>
                    <a:lnTo>
                      <a:pt x="38" y="64"/>
                    </a:lnTo>
                    <a:lnTo>
                      <a:pt x="36" y="68"/>
                    </a:lnTo>
                    <a:lnTo>
                      <a:pt x="34" y="72"/>
                    </a:lnTo>
                    <a:lnTo>
                      <a:pt x="31" y="76"/>
                    </a:lnTo>
                    <a:lnTo>
                      <a:pt x="28" y="80"/>
                    </a:lnTo>
                    <a:lnTo>
                      <a:pt x="25" y="82"/>
                    </a:lnTo>
                    <a:lnTo>
                      <a:pt x="21" y="86"/>
                    </a:lnTo>
                    <a:lnTo>
                      <a:pt x="17" y="88"/>
                    </a:lnTo>
                    <a:lnTo>
                      <a:pt x="13" y="91"/>
                    </a:lnTo>
                    <a:lnTo>
                      <a:pt x="9" y="94"/>
                    </a:lnTo>
                    <a:lnTo>
                      <a:pt x="6" y="98"/>
                    </a:lnTo>
                    <a:lnTo>
                      <a:pt x="4" y="102"/>
                    </a:lnTo>
                    <a:lnTo>
                      <a:pt x="2" y="106"/>
                    </a:lnTo>
                    <a:lnTo>
                      <a:pt x="1" y="112"/>
                    </a:lnTo>
                    <a:lnTo>
                      <a:pt x="5" y="121"/>
                    </a:lnTo>
                    <a:lnTo>
                      <a:pt x="11" y="132"/>
                    </a:lnTo>
                    <a:lnTo>
                      <a:pt x="16" y="144"/>
                    </a:lnTo>
                    <a:lnTo>
                      <a:pt x="21" y="155"/>
                    </a:lnTo>
                    <a:lnTo>
                      <a:pt x="27" y="167"/>
                    </a:lnTo>
                    <a:lnTo>
                      <a:pt x="31" y="178"/>
                    </a:lnTo>
                    <a:lnTo>
                      <a:pt x="34" y="190"/>
                    </a:lnTo>
                    <a:lnTo>
                      <a:pt x="32" y="202"/>
                    </a:lnTo>
                    <a:lnTo>
                      <a:pt x="25" y="217"/>
                    </a:lnTo>
                    <a:lnTo>
                      <a:pt x="19" y="231"/>
                    </a:lnTo>
                    <a:lnTo>
                      <a:pt x="12" y="245"/>
                    </a:lnTo>
                    <a:lnTo>
                      <a:pt x="6" y="259"/>
                    </a:lnTo>
                    <a:lnTo>
                      <a:pt x="2" y="273"/>
                    </a:lnTo>
                    <a:lnTo>
                      <a:pt x="0" y="288"/>
                    </a:lnTo>
                    <a:lnTo>
                      <a:pt x="0" y="295"/>
                    </a:lnTo>
                    <a:lnTo>
                      <a:pt x="1" y="303"/>
                    </a:lnTo>
                    <a:lnTo>
                      <a:pt x="2" y="310"/>
                    </a:lnTo>
                    <a:lnTo>
                      <a:pt x="4" y="318"/>
                    </a:lnTo>
                    <a:lnTo>
                      <a:pt x="20" y="340"/>
                    </a:lnTo>
                    <a:lnTo>
                      <a:pt x="38" y="361"/>
                    </a:lnTo>
                    <a:lnTo>
                      <a:pt x="46" y="372"/>
                    </a:lnTo>
                    <a:lnTo>
                      <a:pt x="57" y="382"/>
                    </a:lnTo>
                    <a:lnTo>
                      <a:pt x="66" y="391"/>
                    </a:lnTo>
                    <a:lnTo>
                      <a:pt x="77" y="401"/>
                    </a:lnTo>
                    <a:lnTo>
                      <a:pt x="88" y="409"/>
                    </a:lnTo>
                    <a:lnTo>
                      <a:pt x="99" y="416"/>
                    </a:lnTo>
                    <a:lnTo>
                      <a:pt x="111" y="421"/>
                    </a:lnTo>
                    <a:lnTo>
                      <a:pt x="123" y="426"/>
                    </a:lnTo>
                    <a:lnTo>
                      <a:pt x="136" y="429"/>
                    </a:lnTo>
                    <a:lnTo>
                      <a:pt x="149" y="431"/>
                    </a:lnTo>
                    <a:lnTo>
                      <a:pt x="163" y="429"/>
                    </a:lnTo>
                    <a:lnTo>
                      <a:pt x="178" y="426"/>
                    </a:lnTo>
                    <a:lnTo>
                      <a:pt x="186" y="422"/>
                    </a:lnTo>
                    <a:lnTo>
                      <a:pt x="194" y="418"/>
                    </a:lnTo>
                    <a:lnTo>
                      <a:pt x="202" y="414"/>
                    </a:lnTo>
                    <a:lnTo>
                      <a:pt x="212" y="410"/>
                    </a:lnTo>
                    <a:lnTo>
                      <a:pt x="220" y="406"/>
                    </a:lnTo>
                    <a:lnTo>
                      <a:pt x="229" y="402"/>
                    </a:lnTo>
                    <a:lnTo>
                      <a:pt x="238" y="399"/>
                    </a:lnTo>
                    <a:lnTo>
                      <a:pt x="247" y="397"/>
                    </a:lnTo>
                    <a:lnTo>
                      <a:pt x="254" y="395"/>
                    </a:lnTo>
                    <a:lnTo>
                      <a:pt x="259" y="395"/>
                    </a:lnTo>
                    <a:lnTo>
                      <a:pt x="266" y="394"/>
                    </a:lnTo>
                    <a:lnTo>
                      <a:pt x="272" y="393"/>
                    </a:lnTo>
                    <a:lnTo>
                      <a:pt x="277" y="391"/>
                    </a:lnTo>
                    <a:lnTo>
                      <a:pt x="282" y="388"/>
                    </a:lnTo>
                    <a:lnTo>
                      <a:pt x="288" y="387"/>
                    </a:lnTo>
                    <a:lnTo>
                      <a:pt x="295" y="384"/>
                    </a:lnTo>
                    <a:lnTo>
                      <a:pt x="303" y="382"/>
                    </a:lnTo>
                    <a:lnTo>
                      <a:pt x="311" y="379"/>
                    </a:lnTo>
                    <a:lnTo>
                      <a:pt x="319" y="376"/>
                    </a:lnTo>
                    <a:lnTo>
                      <a:pt x="326" y="372"/>
                    </a:lnTo>
                    <a:lnTo>
                      <a:pt x="333" y="367"/>
                    </a:lnTo>
                    <a:lnTo>
                      <a:pt x="338" y="361"/>
                    </a:lnTo>
                    <a:lnTo>
                      <a:pt x="342" y="355"/>
                    </a:lnTo>
                    <a:lnTo>
                      <a:pt x="346" y="346"/>
                    </a:lnTo>
                    <a:lnTo>
                      <a:pt x="346" y="344"/>
                    </a:lnTo>
                    <a:lnTo>
                      <a:pt x="346" y="341"/>
                    </a:lnTo>
                    <a:lnTo>
                      <a:pt x="348" y="340"/>
                    </a:lnTo>
                    <a:lnTo>
                      <a:pt x="349" y="337"/>
                    </a:lnTo>
                    <a:lnTo>
                      <a:pt x="350" y="337"/>
                    </a:lnTo>
                    <a:lnTo>
                      <a:pt x="352" y="336"/>
                    </a:lnTo>
                    <a:lnTo>
                      <a:pt x="353" y="334"/>
                    </a:lnTo>
                    <a:lnTo>
                      <a:pt x="356" y="333"/>
                    </a:lnTo>
                    <a:lnTo>
                      <a:pt x="356" y="331"/>
                    </a:lnTo>
                    <a:lnTo>
                      <a:pt x="357" y="327"/>
                    </a:lnTo>
                    <a:lnTo>
                      <a:pt x="357" y="325"/>
                    </a:lnTo>
                    <a:lnTo>
                      <a:pt x="358" y="322"/>
                    </a:lnTo>
                    <a:lnTo>
                      <a:pt x="360" y="318"/>
                    </a:lnTo>
                    <a:lnTo>
                      <a:pt x="358" y="315"/>
                    </a:lnTo>
                    <a:lnTo>
                      <a:pt x="358" y="312"/>
                    </a:lnTo>
                    <a:lnTo>
                      <a:pt x="356" y="311"/>
                    </a:lnTo>
                    <a:lnTo>
                      <a:pt x="356" y="308"/>
                    </a:lnTo>
                    <a:lnTo>
                      <a:pt x="356" y="307"/>
                    </a:lnTo>
                    <a:lnTo>
                      <a:pt x="356" y="304"/>
                    </a:lnTo>
                    <a:lnTo>
                      <a:pt x="356" y="302"/>
                    </a:lnTo>
                    <a:lnTo>
                      <a:pt x="357" y="300"/>
                    </a:lnTo>
                    <a:lnTo>
                      <a:pt x="358" y="299"/>
                    </a:lnTo>
                    <a:lnTo>
                      <a:pt x="360" y="298"/>
                    </a:lnTo>
                    <a:lnTo>
                      <a:pt x="363" y="296"/>
                    </a:lnTo>
                    <a:lnTo>
                      <a:pt x="367" y="295"/>
                    </a:lnTo>
                    <a:lnTo>
                      <a:pt x="369" y="295"/>
                    </a:lnTo>
                    <a:lnTo>
                      <a:pt x="372" y="295"/>
                    </a:lnTo>
                    <a:lnTo>
                      <a:pt x="375" y="296"/>
                    </a:lnTo>
                    <a:lnTo>
                      <a:pt x="378" y="298"/>
                    </a:lnTo>
                    <a:lnTo>
                      <a:pt x="380" y="299"/>
                    </a:lnTo>
                    <a:lnTo>
                      <a:pt x="382" y="300"/>
                    </a:lnTo>
                    <a:lnTo>
                      <a:pt x="384" y="302"/>
                    </a:lnTo>
                    <a:lnTo>
                      <a:pt x="391" y="300"/>
                    </a:lnTo>
                    <a:lnTo>
                      <a:pt x="397" y="298"/>
                    </a:lnTo>
                    <a:lnTo>
                      <a:pt x="402" y="295"/>
                    </a:lnTo>
                    <a:lnTo>
                      <a:pt x="407" y="292"/>
                    </a:lnTo>
                    <a:lnTo>
                      <a:pt x="412" y="288"/>
                    </a:lnTo>
                    <a:lnTo>
                      <a:pt x="416" y="283"/>
                    </a:lnTo>
                    <a:lnTo>
                      <a:pt x="420" y="277"/>
                    </a:lnTo>
                    <a:lnTo>
                      <a:pt x="424" y="272"/>
                    </a:lnTo>
                    <a:lnTo>
                      <a:pt x="424" y="268"/>
                    </a:lnTo>
                    <a:lnTo>
                      <a:pt x="424" y="264"/>
                    </a:lnTo>
                    <a:lnTo>
                      <a:pt x="424" y="261"/>
                    </a:lnTo>
                    <a:lnTo>
                      <a:pt x="425" y="257"/>
                    </a:lnTo>
                    <a:lnTo>
                      <a:pt x="425" y="253"/>
                    </a:lnTo>
                    <a:lnTo>
                      <a:pt x="425" y="250"/>
                    </a:lnTo>
                    <a:lnTo>
                      <a:pt x="426" y="247"/>
                    </a:lnTo>
                    <a:lnTo>
                      <a:pt x="428" y="246"/>
                    </a:lnTo>
                    <a:lnTo>
                      <a:pt x="428" y="245"/>
                    </a:lnTo>
                    <a:lnTo>
                      <a:pt x="428" y="243"/>
                    </a:lnTo>
                    <a:lnTo>
                      <a:pt x="428" y="243"/>
                    </a:lnTo>
                    <a:lnTo>
                      <a:pt x="428" y="242"/>
                    </a:lnTo>
                    <a:lnTo>
                      <a:pt x="428" y="240"/>
                    </a:lnTo>
                    <a:lnTo>
                      <a:pt x="426" y="240"/>
                    </a:lnTo>
                    <a:lnTo>
                      <a:pt x="426" y="240"/>
                    </a:lnTo>
                    <a:lnTo>
                      <a:pt x="426" y="240"/>
                    </a:lnTo>
                    <a:lnTo>
                      <a:pt x="426" y="240"/>
                    </a:lnTo>
                    <a:lnTo>
                      <a:pt x="426" y="240"/>
                    </a:lnTo>
                    <a:lnTo>
                      <a:pt x="425" y="240"/>
                    </a:lnTo>
                    <a:lnTo>
                      <a:pt x="425" y="240"/>
                    </a:lnTo>
                    <a:lnTo>
                      <a:pt x="425" y="240"/>
                    </a:lnTo>
                    <a:lnTo>
                      <a:pt x="424" y="240"/>
                    </a:lnTo>
                    <a:lnTo>
                      <a:pt x="424" y="240"/>
                    </a:lnTo>
                    <a:lnTo>
                      <a:pt x="424" y="242"/>
                    </a:lnTo>
                    <a:lnTo>
                      <a:pt x="422" y="236"/>
                    </a:lnTo>
                    <a:lnTo>
                      <a:pt x="421" y="232"/>
                    </a:lnTo>
                    <a:lnTo>
                      <a:pt x="420" y="228"/>
                    </a:lnTo>
                    <a:lnTo>
                      <a:pt x="416" y="226"/>
                    </a:lnTo>
                    <a:lnTo>
                      <a:pt x="413" y="221"/>
                    </a:lnTo>
                    <a:lnTo>
                      <a:pt x="409" y="219"/>
                    </a:lnTo>
                    <a:lnTo>
                      <a:pt x="405" y="216"/>
                    </a:lnTo>
                    <a:lnTo>
                      <a:pt x="401" y="213"/>
                    </a:lnTo>
                    <a:lnTo>
                      <a:pt x="395" y="212"/>
                    </a:lnTo>
                    <a:lnTo>
                      <a:pt x="390" y="211"/>
                    </a:lnTo>
                    <a:lnTo>
                      <a:pt x="384" y="211"/>
                    </a:lnTo>
                    <a:lnTo>
                      <a:pt x="380" y="211"/>
                    </a:lnTo>
                    <a:lnTo>
                      <a:pt x="375" y="212"/>
                    </a:lnTo>
                    <a:lnTo>
                      <a:pt x="369" y="213"/>
                    </a:lnTo>
                    <a:lnTo>
                      <a:pt x="365" y="213"/>
                    </a:lnTo>
                    <a:lnTo>
                      <a:pt x="360" y="213"/>
                    </a:lnTo>
                    <a:lnTo>
                      <a:pt x="358" y="212"/>
                    </a:lnTo>
                    <a:lnTo>
                      <a:pt x="357" y="211"/>
                    </a:lnTo>
                    <a:lnTo>
                      <a:pt x="357" y="209"/>
                    </a:lnTo>
                    <a:lnTo>
                      <a:pt x="356" y="208"/>
                    </a:lnTo>
                    <a:lnTo>
                      <a:pt x="356" y="205"/>
                    </a:lnTo>
                    <a:lnTo>
                      <a:pt x="356" y="204"/>
                    </a:lnTo>
                    <a:lnTo>
                      <a:pt x="357" y="202"/>
                    </a:lnTo>
                    <a:lnTo>
                      <a:pt x="358" y="201"/>
                    </a:lnTo>
                    <a:close/>
                  </a:path>
                </a:pathLst>
              </a:custGeom>
              <a:solidFill>
                <a:srgbClr val="FFCF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7"/>
              <p:cNvSpPr>
                <a:spLocks/>
              </p:cNvSpPr>
              <p:nvPr/>
            </p:nvSpPr>
            <p:spPr bwMode="auto">
              <a:xfrm>
                <a:off x="4187" y="1920"/>
                <a:ext cx="15" cy="3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8" y="67"/>
                  </a:cxn>
                  <a:cxn ang="0">
                    <a:pos x="12" y="64"/>
                  </a:cxn>
                  <a:cxn ang="0">
                    <a:pos x="16" y="61"/>
                  </a:cxn>
                  <a:cxn ang="0">
                    <a:pos x="19" y="57"/>
                  </a:cxn>
                  <a:cxn ang="0">
                    <a:pos x="20" y="53"/>
                  </a:cxn>
                  <a:cxn ang="0">
                    <a:pos x="23" y="48"/>
                  </a:cxn>
                  <a:cxn ang="0">
                    <a:pos x="24" y="42"/>
                  </a:cxn>
                  <a:cxn ang="0">
                    <a:pos x="26" y="37"/>
                  </a:cxn>
                  <a:cxn ang="0">
                    <a:pos x="26" y="32"/>
                  </a:cxn>
                  <a:cxn ang="0">
                    <a:pos x="26" y="28"/>
                  </a:cxn>
                  <a:cxn ang="0">
                    <a:pos x="26" y="22"/>
                  </a:cxn>
                  <a:cxn ang="0">
                    <a:pos x="26" y="18"/>
                  </a:cxn>
                  <a:cxn ang="0">
                    <a:pos x="26" y="14"/>
                  </a:cxn>
                  <a:cxn ang="0">
                    <a:pos x="27" y="10"/>
                  </a:cxn>
                  <a:cxn ang="0">
                    <a:pos x="28" y="4"/>
                  </a:cxn>
                  <a:cxn ang="0">
                    <a:pos x="30" y="0"/>
                  </a:cxn>
                  <a:cxn ang="0">
                    <a:pos x="0" y="14"/>
                  </a:cxn>
                  <a:cxn ang="0">
                    <a:pos x="4" y="67"/>
                  </a:cxn>
                </a:cxnLst>
                <a:rect l="0" t="0" r="r" b="b"/>
                <a:pathLst>
                  <a:path w="30" h="67">
                    <a:moveTo>
                      <a:pt x="4" y="67"/>
                    </a:moveTo>
                    <a:lnTo>
                      <a:pt x="8" y="67"/>
                    </a:lnTo>
                    <a:lnTo>
                      <a:pt x="12" y="64"/>
                    </a:lnTo>
                    <a:lnTo>
                      <a:pt x="16" y="61"/>
                    </a:lnTo>
                    <a:lnTo>
                      <a:pt x="19" y="57"/>
                    </a:lnTo>
                    <a:lnTo>
                      <a:pt x="20" y="53"/>
                    </a:lnTo>
                    <a:lnTo>
                      <a:pt x="23" y="48"/>
                    </a:lnTo>
                    <a:lnTo>
                      <a:pt x="24" y="42"/>
                    </a:lnTo>
                    <a:lnTo>
                      <a:pt x="26" y="37"/>
                    </a:lnTo>
                    <a:lnTo>
                      <a:pt x="26" y="32"/>
                    </a:lnTo>
                    <a:lnTo>
                      <a:pt x="26" y="28"/>
                    </a:lnTo>
                    <a:lnTo>
                      <a:pt x="26" y="22"/>
                    </a:lnTo>
                    <a:lnTo>
                      <a:pt x="26" y="18"/>
                    </a:lnTo>
                    <a:lnTo>
                      <a:pt x="26" y="14"/>
                    </a:lnTo>
                    <a:lnTo>
                      <a:pt x="27" y="10"/>
                    </a:lnTo>
                    <a:lnTo>
                      <a:pt x="28" y="4"/>
                    </a:lnTo>
                    <a:lnTo>
                      <a:pt x="30" y="0"/>
                    </a:lnTo>
                    <a:lnTo>
                      <a:pt x="0" y="14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FFCF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8"/>
              <p:cNvSpPr>
                <a:spLocks/>
              </p:cNvSpPr>
              <p:nvPr/>
            </p:nvSpPr>
            <p:spPr bwMode="auto">
              <a:xfrm>
                <a:off x="4275" y="1871"/>
                <a:ext cx="14" cy="40"/>
              </a:xfrm>
              <a:custGeom>
                <a:avLst/>
                <a:gdLst/>
                <a:ahLst/>
                <a:cxnLst>
                  <a:cxn ang="0">
                    <a:pos x="4" y="80"/>
                  </a:cxn>
                  <a:cxn ang="0">
                    <a:pos x="7" y="80"/>
                  </a:cxn>
                  <a:cxn ang="0">
                    <a:pos x="10" y="80"/>
                  </a:cxn>
                  <a:cxn ang="0">
                    <a:pos x="14" y="80"/>
                  </a:cxn>
                  <a:cxn ang="0">
                    <a:pos x="17" y="79"/>
                  </a:cxn>
                  <a:cxn ang="0">
                    <a:pos x="21" y="78"/>
                  </a:cxn>
                  <a:cxn ang="0">
                    <a:pos x="23" y="76"/>
                  </a:cxn>
                  <a:cxn ang="0">
                    <a:pos x="26" y="74"/>
                  </a:cxn>
                  <a:cxn ang="0">
                    <a:pos x="27" y="71"/>
                  </a:cxn>
                  <a:cxn ang="0">
                    <a:pos x="29" y="61"/>
                  </a:cxn>
                  <a:cxn ang="0">
                    <a:pos x="29" y="52"/>
                  </a:cxn>
                  <a:cxn ang="0">
                    <a:pos x="29" y="42"/>
                  </a:cxn>
                  <a:cxn ang="0">
                    <a:pos x="27" y="34"/>
                  </a:cxn>
                  <a:cxn ang="0">
                    <a:pos x="26" y="25"/>
                  </a:cxn>
                  <a:cxn ang="0">
                    <a:pos x="22" y="17"/>
                  </a:cxn>
                  <a:cxn ang="0">
                    <a:pos x="18" y="8"/>
                  </a:cxn>
                  <a:cxn ang="0">
                    <a:pos x="12" y="0"/>
                  </a:cxn>
                  <a:cxn ang="0">
                    <a:pos x="12" y="3"/>
                  </a:cxn>
                  <a:cxn ang="0">
                    <a:pos x="11" y="6"/>
                  </a:cxn>
                  <a:cxn ang="0">
                    <a:pos x="11" y="10"/>
                  </a:cxn>
                  <a:cxn ang="0">
                    <a:pos x="10" y="13"/>
                  </a:cxn>
                  <a:cxn ang="0">
                    <a:pos x="8" y="15"/>
                  </a:cxn>
                  <a:cxn ang="0">
                    <a:pos x="8" y="19"/>
                  </a:cxn>
                  <a:cxn ang="0">
                    <a:pos x="7" y="22"/>
                  </a:cxn>
                  <a:cxn ang="0">
                    <a:pos x="7" y="26"/>
                  </a:cxn>
                  <a:cxn ang="0">
                    <a:pos x="6" y="33"/>
                  </a:cxn>
                  <a:cxn ang="0">
                    <a:pos x="4" y="41"/>
                  </a:cxn>
                  <a:cxn ang="0">
                    <a:pos x="3" y="48"/>
                  </a:cxn>
                  <a:cxn ang="0">
                    <a:pos x="2" y="56"/>
                  </a:cxn>
                  <a:cxn ang="0">
                    <a:pos x="0" y="63"/>
                  </a:cxn>
                  <a:cxn ang="0">
                    <a:pos x="0" y="70"/>
                  </a:cxn>
                  <a:cxn ang="0">
                    <a:pos x="2" y="75"/>
                  </a:cxn>
                  <a:cxn ang="0">
                    <a:pos x="4" y="80"/>
                  </a:cxn>
                </a:cxnLst>
                <a:rect l="0" t="0" r="r" b="b"/>
                <a:pathLst>
                  <a:path w="29" h="80">
                    <a:moveTo>
                      <a:pt x="4" y="80"/>
                    </a:moveTo>
                    <a:lnTo>
                      <a:pt x="7" y="80"/>
                    </a:lnTo>
                    <a:lnTo>
                      <a:pt x="10" y="80"/>
                    </a:lnTo>
                    <a:lnTo>
                      <a:pt x="14" y="80"/>
                    </a:lnTo>
                    <a:lnTo>
                      <a:pt x="17" y="79"/>
                    </a:lnTo>
                    <a:lnTo>
                      <a:pt x="21" y="78"/>
                    </a:lnTo>
                    <a:lnTo>
                      <a:pt x="23" y="76"/>
                    </a:lnTo>
                    <a:lnTo>
                      <a:pt x="26" y="74"/>
                    </a:lnTo>
                    <a:lnTo>
                      <a:pt x="27" y="71"/>
                    </a:lnTo>
                    <a:lnTo>
                      <a:pt x="29" y="61"/>
                    </a:lnTo>
                    <a:lnTo>
                      <a:pt x="29" y="52"/>
                    </a:lnTo>
                    <a:lnTo>
                      <a:pt x="29" y="42"/>
                    </a:lnTo>
                    <a:lnTo>
                      <a:pt x="27" y="34"/>
                    </a:lnTo>
                    <a:lnTo>
                      <a:pt x="26" y="25"/>
                    </a:lnTo>
                    <a:lnTo>
                      <a:pt x="22" y="17"/>
                    </a:lnTo>
                    <a:lnTo>
                      <a:pt x="18" y="8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8" y="19"/>
                    </a:lnTo>
                    <a:lnTo>
                      <a:pt x="7" y="22"/>
                    </a:lnTo>
                    <a:lnTo>
                      <a:pt x="7" y="26"/>
                    </a:lnTo>
                    <a:lnTo>
                      <a:pt x="6" y="33"/>
                    </a:lnTo>
                    <a:lnTo>
                      <a:pt x="4" y="41"/>
                    </a:lnTo>
                    <a:lnTo>
                      <a:pt x="3" y="48"/>
                    </a:lnTo>
                    <a:lnTo>
                      <a:pt x="2" y="56"/>
                    </a:lnTo>
                    <a:lnTo>
                      <a:pt x="0" y="63"/>
                    </a:lnTo>
                    <a:lnTo>
                      <a:pt x="0" y="70"/>
                    </a:lnTo>
                    <a:lnTo>
                      <a:pt x="2" y="75"/>
                    </a:lnTo>
                    <a:lnTo>
                      <a:pt x="4" y="80"/>
                    </a:lnTo>
                    <a:close/>
                  </a:path>
                </a:pathLst>
              </a:custGeom>
              <a:solidFill>
                <a:srgbClr val="E84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9"/>
              <p:cNvSpPr>
                <a:spLocks/>
              </p:cNvSpPr>
              <p:nvPr/>
            </p:nvSpPr>
            <p:spPr bwMode="auto">
              <a:xfrm>
                <a:off x="4136" y="1852"/>
                <a:ext cx="47" cy="37"/>
              </a:xfrm>
              <a:custGeom>
                <a:avLst/>
                <a:gdLst/>
                <a:ahLst/>
                <a:cxnLst>
                  <a:cxn ang="0">
                    <a:pos x="61" y="73"/>
                  </a:cxn>
                  <a:cxn ang="0">
                    <a:pos x="72" y="72"/>
                  </a:cxn>
                  <a:cxn ang="0">
                    <a:pos x="81" y="69"/>
                  </a:cxn>
                  <a:cxn ang="0">
                    <a:pos x="90" y="62"/>
                  </a:cxn>
                  <a:cxn ang="0">
                    <a:pos x="92" y="50"/>
                  </a:cxn>
                  <a:cxn ang="0">
                    <a:pos x="92" y="36"/>
                  </a:cxn>
                  <a:cxn ang="0">
                    <a:pos x="88" y="24"/>
                  </a:cxn>
                  <a:cxn ang="0">
                    <a:pos x="81" y="15"/>
                  </a:cxn>
                  <a:cxn ang="0">
                    <a:pos x="76" y="8"/>
                  </a:cxn>
                  <a:cxn ang="0">
                    <a:pos x="72" y="5"/>
                  </a:cxn>
                  <a:cxn ang="0">
                    <a:pos x="67" y="1"/>
                  </a:cxn>
                  <a:cxn ang="0">
                    <a:pos x="61" y="0"/>
                  </a:cxn>
                  <a:cxn ang="0">
                    <a:pos x="57" y="2"/>
                  </a:cxn>
                  <a:cxn ang="0">
                    <a:pos x="53" y="6"/>
                  </a:cxn>
                  <a:cxn ang="0">
                    <a:pos x="49" y="9"/>
                  </a:cxn>
                  <a:cxn ang="0">
                    <a:pos x="46" y="13"/>
                  </a:cxn>
                  <a:cxn ang="0">
                    <a:pos x="39" y="2"/>
                  </a:cxn>
                  <a:cxn ang="0">
                    <a:pos x="34" y="2"/>
                  </a:cxn>
                  <a:cxn ang="0">
                    <a:pos x="30" y="4"/>
                  </a:cxn>
                  <a:cxn ang="0">
                    <a:pos x="26" y="5"/>
                  </a:cxn>
                  <a:cxn ang="0">
                    <a:pos x="23" y="11"/>
                  </a:cxn>
                  <a:cxn ang="0">
                    <a:pos x="19" y="19"/>
                  </a:cxn>
                  <a:cxn ang="0">
                    <a:pos x="14" y="25"/>
                  </a:cxn>
                  <a:cxn ang="0">
                    <a:pos x="5" y="32"/>
                  </a:cxn>
                  <a:cxn ang="0">
                    <a:pos x="0" y="39"/>
                  </a:cxn>
                  <a:cxn ang="0">
                    <a:pos x="3" y="42"/>
                  </a:cxn>
                  <a:cxn ang="0">
                    <a:pos x="7" y="42"/>
                  </a:cxn>
                  <a:cxn ang="0">
                    <a:pos x="11" y="42"/>
                  </a:cxn>
                  <a:cxn ang="0">
                    <a:pos x="14" y="40"/>
                  </a:cxn>
                  <a:cxn ang="0">
                    <a:pos x="15" y="39"/>
                  </a:cxn>
                  <a:cxn ang="0">
                    <a:pos x="18" y="36"/>
                  </a:cxn>
                  <a:cxn ang="0">
                    <a:pos x="19" y="35"/>
                  </a:cxn>
                  <a:cxn ang="0">
                    <a:pos x="22" y="34"/>
                  </a:cxn>
                </a:cxnLst>
                <a:rect l="0" t="0" r="r" b="b"/>
                <a:pathLst>
                  <a:path w="94" h="73">
                    <a:moveTo>
                      <a:pt x="56" y="73"/>
                    </a:moveTo>
                    <a:lnTo>
                      <a:pt x="61" y="73"/>
                    </a:lnTo>
                    <a:lnTo>
                      <a:pt x="67" y="73"/>
                    </a:lnTo>
                    <a:lnTo>
                      <a:pt x="72" y="72"/>
                    </a:lnTo>
                    <a:lnTo>
                      <a:pt x="76" y="70"/>
                    </a:lnTo>
                    <a:lnTo>
                      <a:pt x="81" y="69"/>
                    </a:lnTo>
                    <a:lnTo>
                      <a:pt x="86" y="66"/>
                    </a:lnTo>
                    <a:lnTo>
                      <a:pt x="90" y="62"/>
                    </a:lnTo>
                    <a:lnTo>
                      <a:pt x="91" y="57"/>
                    </a:lnTo>
                    <a:lnTo>
                      <a:pt x="92" y="50"/>
                    </a:lnTo>
                    <a:lnTo>
                      <a:pt x="94" y="43"/>
                    </a:lnTo>
                    <a:lnTo>
                      <a:pt x="92" y="36"/>
                    </a:lnTo>
                    <a:lnTo>
                      <a:pt x="90" y="30"/>
                    </a:lnTo>
                    <a:lnTo>
                      <a:pt x="88" y="24"/>
                    </a:lnTo>
                    <a:lnTo>
                      <a:pt x="86" y="19"/>
                    </a:lnTo>
                    <a:lnTo>
                      <a:pt x="81" y="15"/>
                    </a:lnTo>
                    <a:lnTo>
                      <a:pt x="79" y="9"/>
                    </a:lnTo>
                    <a:lnTo>
                      <a:pt x="76" y="8"/>
                    </a:lnTo>
                    <a:lnTo>
                      <a:pt x="75" y="6"/>
                    </a:lnTo>
                    <a:lnTo>
                      <a:pt x="72" y="5"/>
                    </a:lnTo>
                    <a:lnTo>
                      <a:pt x="69" y="2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4" y="4"/>
                    </a:lnTo>
                    <a:lnTo>
                      <a:pt x="53" y="6"/>
                    </a:lnTo>
                    <a:lnTo>
                      <a:pt x="50" y="8"/>
                    </a:lnTo>
                    <a:lnTo>
                      <a:pt x="49" y="9"/>
                    </a:lnTo>
                    <a:lnTo>
                      <a:pt x="48" y="12"/>
                    </a:lnTo>
                    <a:lnTo>
                      <a:pt x="46" y="13"/>
                    </a:lnTo>
                    <a:lnTo>
                      <a:pt x="45" y="15"/>
                    </a:lnTo>
                    <a:lnTo>
                      <a:pt x="39" y="2"/>
                    </a:lnTo>
                    <a:lnTo>
                      <a:pt x="37" y="2"/>
                    </a:lnTo>
                    <a:lnTo>
                      <a:pt x="34" y="2"/>
                    </a:lnTo>
                    <a:lnTo>
                      <a:pt x="33" y="2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5"/>
                    </a:lnTo>
                    <a:lnTo>
                      <a:pt x="24" y="8"/>
                    </a:lnTo>
                    <a:lnTo>
                      <a:pt x="23" y="11"/>
                    </a:lnTo>
                    <a:lnTo>
                      <a:pt x="22" y="16"/>
                    </a:lnTo>
                    <a:lnTo>
                      <a:pt x="19" y="19"/>
                    </a:lnTo>
                    <a:lnTo>
                      <a:pt x="16" y="23"/>
                    </a:lnTo>
                    <a:lnTo>
                      <a:pt x="14" y="25"/>
                    </a:lnTo>
                    <a:lnTo>
                      <a:pt x="9" y="30"/>
                    </a:lnTo>
                    <a:lnTo>
                      <a:pt x="5" y="32"/>
                    </a:lnTo>
                    <a:lnTo>
                      <a:pt x="3" y="35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2" y="42"/>
                    </a:lnTo>
                    <a:lnTo>
                      <a:pt x="14" y="40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2" y="34"/>
                    </a:lnTo>
                    <a:lnTo>
                      <a:pt x="56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0"/>
              <p:cNvSpPr>
                <a:spLocks/>
              </p:cNvSpPr>
              <p:nvPr/>
            </p:nvSpPr>
            <p:spPr bwMode="auto">
              <a:xfrm>
                <a:off x="4275" y="1819"/>
                <a:ext cx="21" cy="37"/>
              </a:xfrm>
              <a:custGeom>
                <a:avLst/>
                <a:gdLst/>
                <a:ahLst/>
                <a:cxnLst>
                  <a:cxn ang="0">
                    <a:pos x="22" y="73"/>
                  </a:cxn>
                  <a:cxn ang="0">
                    <a:pos x="25" y="72"/>
                  </a:cxn>
                  <a:cxn ang="0">
                    <a:pos x="27" y="69"/>
                  </a:cxn>
                  <a:cxn ang="0">
                    <a:pos x="27" y="67"/>
                  </a:cxn>
                  <a:cxn ang="0">
                    <a:pos x="29" y="63"/>
                  </a:cxn>
                  <a:cxn ang="0">
                    <a:pos x="29" y="60"/>
                  </a:cxn>
                  <a:cxn ang="0">
                    <a:pos x="29" y="56"/>
                  </a:cxn>
                  <a:cxn ang="0">
                    <a:pos x="29" y="53"/>
                  </a:cxn>
                  <a:cxn ang="0">
                    <a:pos x="29" y="50"/>
                  </a:cxn>
                  <a:cxn ang="0">
                    <a:pos x="26" y="49"/>
                  </a:cxn>
                  <a:cxn ang="0">
                    <a:pos x="25" y="46"/>
                  </a:cxn>
                  <a:cxn ang="0">
                    <a:pos x="22" y="45"/>
                  </a:cxn>
                  <a:cxn ang="0">
                    <a:pos x="21" y="44"/>
                  </a:cxn>
                  <a:cxn ang="0">
                    <a:pos x="19" y="42"/>
                  </a:cxn>
                  <a:cxn ang="0">
                    <a:pos x="17" y="41"/>
                  </a:cxn>
                  <a:cxn ang="0">
                    <a:pos x="15" y="39"/>
                  </a:cxn>
                  <a:cxn ang="0">
                    <a:pos x="14" y="38"/>
                  </a:cxn>
                  <a:cxn ang="0">
                    <a:pos x="26" y="20"/>
                  </a:cxn>
                  <a:cxn ang="0">
                    <a:pos x="29" y="22"/>
                  </a:cxn>
                  <a:cxn ang="0">
                    <a:pos x="31" y="23"/>
                  </a:cxn>
                  <a:cxn ang="0">
                    <a:pos x="33" y="26"/>
                  </a:cxn>
                  <a:cxn ang="0">
                    <a:pos x="34" y="30"/>
                  </a:cxn>
                  <a:cxn ang="0">
                    <a:pos x="36" y="33"/>
                  </a:cxn>
                  <a:cxn ang="0">
                    <a:pos x="37" y="35"/>
                  </a:cxn>
                  <a:cxn ang="0">
                    <a:pos x="40" y="38"/>
                  </a:cxn>
                  <a:cxn ang="0">
                    <a:pos x="44" y="39"/>
                  </a:cxn>
                  <a:cxn ang="0">
                    <a:pos x="30" y="0"/>
                  </a:cxn>
                  <a:cxn ang="0">
                    <a:pos x="26" y="6"/>
                  </a:cxn>
                  <a:cxn ang="0">
                    <a:pos x="21" y="11"/>
                  </a:cxn>
                  <a:cxn ang="0">
                    <a:pos x="15" y="16"/>
                  </a:cxn>
                  <a:cxn ang="0">
                    <a:pos x="10" y="23"/>
                  </a:cxn>
                  <a:cxn ang="0">
                    <a:pos x="4" y="30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0" y="50"/>
                  </a:cxn>
                  <a:cxn ang="0">
                    <a:pos x="3" y="50"/>
                  </a:cxn>
                  <a:cxn ang="0">
                    <a:pos x="4" y="50"/>
                  </a:cxn>
                  <a:cxn ang="0">
                    <a:pos x="7" y="50"/>
                  </a:cxn>
                  <a:cxn ang="0">
                    <a:pos x="10" y="50"/>
                  </a:cxn>
                  <a:cxn ang="0">
                    <a:pos x="11" y="52"/>
                  </a:cxn>
                  <a:cxn ang="0">
                    <a:pos x="12" y="53"/>
                  </a:cxn>
                  <a:cxn ang="0">
                    <a:pos x="14" y="56"/>
                  </a:cxn>
                  <a:cxn ang="0">
                    <a:pos x="15" y="58"/>
                  </a:cxn>
                  <a:cxn ang="0">
                    <a:pos x="15" y="60"/>
                  </a:cxn>
                  <a:cxn ang="0">
                    <a:pos x="15" y="61"/>
                  </a:cxn>
                  <a:cxn ang="0">
                    <a:pos x="15" y="63"/>
                  </a:cxn>
                  <a:cxn ang="0">
                    <a:pos x="15" y="63"/>
                  </a:cxn>
                  <a:cxn ang="0">
                    <a:pos x="15" y="64"/>
                  </a:cxn>
                  <a:cxn ang="0">
                    <a:pos x="15" y="65"/>
                  </a:cxn>
                  <a:cxn ang="0">
                    <a:pos x="14" y="65"/>
                  </a:cxn>
                  <a:cxn ang="0">
                    <a:pos x="14" y="67"/>
                  </a:cxn>
                  <a:cxn ang="0">
                    <a:pos x="14" y="68"/>
                  </a:cxn>
                  <a:cxn ang="0">
                    <a:pos x="15" y="68"/>
                  </a:cxn>
                  <a:cxn ang="0">
                    <a:pos x="17" y="69"/>
                  </a:cxn>
                  <a:cxn ang="0">
                    <a:pos x="18" y="69"/>
                  </a:cxn>
                  <a:cxn ang="0">
                    <a:pos x="19" y="71"/>
                  </a:cxn>
                  <a:cxn ang="0">
                    <a:pos x="21" y="71"/>
                  </a:cxn>
                  <a:cxn ang="0">
                    <a:pos x="21" y="72"/>
                  </a:cxn>
                  <a:cxn ang="0">
                    <a:pos x="22" y="73"/>
                  </a:cxn>
                </a:cxnLst>
                <a:rect l="0" t="0" r="r" b="b"/>
                <a:pathLst>
                  <a:path w="44" h="73">
                    <a:moveTo>
                      <a:pt x="22" y="73"/>
                    </a:moveTo>
                    <a:lnTo>
                      <a:pt x="25" y="72"/>
                    </a:lnTo>
                    <a:lnTo>
                      <a:pt x="27" y="69"/>
                    </a:lnTo>
                    <a:lnTo>
                      <a:pt x="27" y="67"/>
                    </a:lnTo>
                    <a:lnTo>
                      <a:pt x="29" y="63"/>
                    </a:lnTo>
                    <a:lnTo>
                      <a:pt x="29" y="60"/>
                    </a:lnTo>
                    <a:lnTo>
                      <a:pt x="29" y="56"/>
                    </a:lnTo>
                    <a:lnTo>
                      <a:pt x="29" y="53"/>
                    </a:lnTo>
                    <a:lnTo>
                      <a:pt x="29" y="50"/>
                    </a:lnTo>
                    <a:lnTo>
                      <a:pt x="26" y="49"/>
                    </a:lnTo>
                    <a:lnTo>
                      <a:pt x="25" y="46"/>
                    </a:lnTo>
                    <a:lnTo>
                      <a:pt x="22" y="45"/>
                    </a:lnTo>
                    <a:lnTo>
                      <a:pt x="21" y="44"/>
                    </a:lnTo>
                    <a:lnTo>
                      <a:pt x="19" y="42"/>
                    </a:lnTo>
                    <a:lnTo>
                      <a:pt x="17" y="41"/>
                    </a:lnTo>
                    <a:lnTo>
                      <a:pt x="15" y="39"/>
                    </a:lnTo>
                    <a:lnTo>
                      <a:pt x="14" y="38"/>
                    </a:lnTo>
                    <a:lnTo>
                      <a:pt x="26" y="20"/>
                    </a:lnTo>
                    <a:lnTo>
                      <a:pt x="29" y="22"/>
                    </a:lnTo>
                    <a:lnTo>
                      <a:pt x="31" y="23"/>
                    </a:lnTo>
                    <a:lnTo>
                      <a:pt x="33" y="26"/>
                    </a:lnTo>
                    <a:lnTo>
                      <a:pt x="34" y="30"/>
                    </a:lnTo>
                    <a:lnTo>
                      <a:pt x="36" y="33"/>
                    </a:lnTo>
                    <a:lnTo>
                      <a:pt x="37" y="35"/>
                    </a:lnTo>
                    <a:lnTo>
                      <a:pt x="40" y="38"/>
                    </a:lnTo>
                    <a:lnTo>
                      <a:pt x="44" y="39"/>
                    </a:lnTo>
                    <a:lnTo>
                      <a:pt x="30" y="0"/>
                    </a:lnTo>
                    <a:lnTo>
                      <a:pt x="26" y="6"/>
                    </a:lnTo>
                    <a:lnTo>
                      <a:pt x="21" y="11"/>
                    </a:lnTo>
                    <a:lnTo>
                      <a:pt x="15" y="16"/>
                    </a:lnTo>
                    <a:lnTo>
                      <a:pt x="10" y="23"/>
                    </a:lnTo>
                    <a:lnTo>
                      <a:pt x="4" y="30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3" y="50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10" y="50"/>
                    </a:lnTo>
                    <a:lnTo>
                      <a:pt x="11" y="52"/>
                    </a:lnTo>
                    <a:lnTo>
                      <a:pt x="12" y="53"/>
                    </a:lnTo>
                    <a:lnTo>
                      <a:pt x="14" y="56"/>
                    </a:lnTo>
                    <a:lnTo>
                      <a:pt x="15" y="58"/>
                    </a:lnTo>
                    <a:lnTo>
                      <a:pt x="15" y="60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4" y="65"/>
                    </a:lnTo>
                    <a:lnTo>
                      <a:pt x="14" y="67"/>
                    </a:lnTo>
                    <a:lnTo>
                      <a:pt x="14" y="68"/>
                    </a:lnTo>
                    <a:lnTo>
                      <a:pt x="15" y="68"/>
                    </a:lnTo>
                    <a:lnTo>
                      <a:pt x="17" y="69"/>
                    </a:lnTo>
                    <a:lnTo>
                      <a:pt x="18" y="69"/>
                    </a:lnTo>
                    <a:lnTo>
                      <a:pt x="19" y="71"/>
                    </a:lnTo>
                    <a:lnTo>
                      <a:pt x="21" y="71"/>
                    </a:lnTo>
                    <a:lnTo>
                      <a:pt x="21" y="72"/>
                    </a:lnTo>
                    <a:lnTo>
                      <a:pt x="22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1"/>
              <p:cNvSpPr>
                <a:spLocks/>
              </p:cNvSpPr>
              <p:nvPr/>
            </p:nvSpPr>
            <p:spPr bwMode="auto">
              <a:xfrm>
                <a:off x="4209" y="1847"/>
                <a:ext cx="6" cy="7"/>
              </a:xfrm>
              <a:custGeom>
                <a:avLst/>
                <a:gdLst/>
                <a:ahLst/>
                <a:cxnLst>
                  <a:cxn ang="0">
                    <a:pos x="1" y="15"/>
                  </a:cxn>
                  <a:cxn ang="0">
                    <a:pos x="1" y="15"/>
                  </a:cxn>
                  <a:cxn ang="0">
                    <a:pos x="2" y="15"/>
                  </a:cxn>
                  <a:cxn ang="0">
                    <a:pos x="2" y="15"/>
                  </a:cxn>
                  <a:cxn ang="0">
                    <a:pos x="4" y="15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8" y="15"/>
                  </a:cxn>
                  <a:cxn ang="0">
                    <a:pos x="9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1" y="9"/>
                  </a:cxn>
                  <a:cxn ang="0">
                    <a:pos x="11" y="8"/>
                  </a:cxn>
                  <a:cxn ang="0">
                    <a:pos x="9" y="7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2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1" y="15"/>
                  </a:cxn>
                </a:cxnLst>
                <a:rect l="0" t="0" r="r" b="b"/>
                <a:pathLst>
                  <a:path w="11" h="15">
                    <a:moveTo>
                      <a:pt x="1" y="15"/>
                    </a:moveTo>
                    <a:lnTo>
                      <a:pt x="1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2"/>
              <p:cNvSpPr>
                <a:spLocks/>
              </p:cNvSpPr>
              <p:nvPr/>
            </p:nvSpPr>
            <p:spPr bwMode="auto">
              <a:xfrm>
                <a:off x="4114" y="1842"/>
                <a:ext cx="7" cy="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7" y="10"/>
                  </a:cxn>
                  <a:cxn ang="0">
                    <a:pos x="8" y="8"/>
                  </a:cxn>
                  <a:cxn ang="0">
                    <a:pos x="10" y="8"/>
                  </a:cxn>
                  <a:cxn ang="0">
                    <a:pos x="12" y="7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5" y="2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6" y="10"/>
                  </a:cxn>
                </a:cxnLst>
                <a:rect l="0" t="0" r="r" b="b"/>
                <a:pathLst>
                  <a:path w="15" h="10">
                    <a:moveTo>
                      <a:pt x="6" y="10"/>
                    </a:moveTo>
                    <a:lnTo>
                      <a:pt x="7" y="10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2" y="7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3"/>
              <p:cNvSpPr>
                <a:spLocks/>
              </p:cNvSpPr>
              <p:nvPr/>
            </p:nvSpPr>
            <p:spPr bwMode="auto">
              <a:xfrm>
                <a:off x="4104" y="1834"/>
                <a:ext cx="6" cy="6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8" y="12"/>
                  </a:cxn>
                  <a:cxn ang="0">
                    <a:pos x="10" y="12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2" y="5"/>
                  </a:cxn>
                  <a:cxn ang="0">
                    <a:pos x="12" y="4"/>
                  </a:cxn>
                  <a:cxn ang="0">
                    <a:pos x="11" y="3"/>
                  </a:cxn>
                  <a:cxn ang="0">
                    <a:pos x="10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5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4" y="9"/>
                  </a:cxn>
                  <a:cxn ang="0">
                    <a:pos x="5" y="12"/>
                  </a:cxn>
                </a:cxnLst>
                <a:rect l="0" t="0" r="r" b="b"/>
                <a:pathLst>
                  <a:path w="12" h="12">
                    <a:moveTo>
                      <a:pt x="5" y="12"/>
                    </a:moveTo>
                    <a:lnTo>
                      <a:pt x="8" y="12"/>
                    </a:lnTo>
                    <a:lnTo>
                      <a:pt x="10" y="12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4"/>
              <p:cNvSpPr>
                <a:spLocks/>
              </p:cNvSpPr>
              <p:nvPr/>
            </p:nvSpPr>
            <p:spPr bwMode="auto">
              <a:xfrm>
                <a:off x="4132" y="1833"/>
                <a:ext cx="3" cy="5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" y="9"/>
                  </a:cxn>
                </a:cxnLst>
                <a:rect l="0" t="0" r="r" b="b"/>
                <a:pathLst>
                  <a:path w="7" h="9">
                    <a:moveTo>
                      <a:pt x="1" y="9"/>
                    </a:moveTo>
                    <a:lnTo>
                      <a:pt x="2" y="9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5"/>
              <p:cNvSpPr>
                <a:spLocks/>
              </p:cNvSpPr>
              <p:nvPr/>
            </p:nvSpPr>
            <p:spPr bwMode="auto">
              <a:xfrm>
                <a:off x="4227" y="1831"/>
                <a:ext cx="5" cy="6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3" y="14"/>
                  </a:cxn>
                  <a:cxn ang="0">
                    <a:pos x="3" y="14"/>
                  </a:cxn>
                  <a:cxn ang="0">
                    <a:pos x="4" y="14"/>
                  </a:cxn>
                  <a:cxn ang="0">
                    <a:pos x="6" y="14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8" y="12"/>
                  </a:cxn>
                  <a:cxn ang="0">
                    <a:pos x="10" y="12"/>
                  </a:cxn>
                  <a:cxn ang="0">
                    <a:pos x="11" y="11"/>
                  </a:cxn>
                  <a:cxn ang="0">
                    <a:pos x="11" y="10"/>
                  </a:cxn>
                  <a:cxn ang="0">
                    <a:pos x="11" y="8"/>
                  </a:cxn>
                  <a:cxn ang="0">
                    <a:pos x="11" y="6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1" y="14"/>
                  </a:cxn>
                </a:cxnLst>
                <a:rect l="0" t="0" r="r" b="b"/>
                <a:pathLst>
                  <a:path w="11" h="14">
                    <a:moveTo>
                      <a:pt x="1" y="14"/>
                    </a:moveTo>
                    <a:lnTo>
                      <a:pt x="3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6"/>
              <p:cNvSpPr>
                <a:spLocks/>
              </p:cNvSpPr>
              <p:nvPr/>
            </p:nvSpPr>
            <p:spPr bwMode="auto">
              <a:xfrm>
                <a:off x="4193" y="1829"/>
                <a:ext cx="5" cy="6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8" y="11"/>
                  </a:cxn>
                  <a:cxn ang="0">
                    <a:pos x="10" y="11"/>
                  </a:cxn>
                  <a:cxn ang="0">
                    <a:pos x="11" y="10"/>
                  </a:cxn>
                  <a:cxn ang="0">
                    <a:pos x="11" y="9"/>
                  </a:cxn>
                  <a:cxn ang="0">
                    <a:pos x="11" y="7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6" y="10"/>
                  </a:cxn>
                  <a:cxn ang="0">
                    <a:pos x="7" y="11"/>
                  </a:cxn>
                </a:cxnLst>
                <a:rect l="0" t="0" r="r" b="b"/>
                <a:pathLst>
                  <a:path w="11" h="11">
                    <a:moveTo>
                      <a:pt x="7" y="11"/>
                    </a:moveTo>
                    <a:lnTo>
                      <a:pt x="8" y="11"/>
                    </a:lnTo>
                    <a:lnTo>
                      <a:pt x="10" y="11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6" y="1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7"/>
              <p:cNvSpPr>
                <a:spLocks/>
              </p:cNvSpPr>
              <p:nvPr/>
            </p:nvSpPr>
            <p:spPr bwMode="auto">
              <a:xfrm>
                <a:off x="4305" y="1825"/>
                <a:ext cx="1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8"/>
              <p:cNvSpPr>
                <a:spLocks/>
              </p:cNvSpPr>
              <p:nvPr/>
            </p:nvSpPr>
            <p:spPr bwMode="auto">
              <a:xfrm>
                <a:off x="4184" y="1732"/>
                <a:ext cx="54" cy="94"/>
              </a:xfrm>
              <a:custGeom>
                <a:avLst/>
                <a:gdLst/>
                <a:ahLst/>
                <a:cxnLst>
                  <a:cxn ang="0">
                    <a:pos x="71" y="167"/>
                  </a:cxn>
                  <a:cxn ang="0">
                    <a:pos x="69" y="171"/>
                  </a:cxn>
                  <a:cxn ang="0">
                    <a:pos x="68" y="178"/>
                  </a:cxn>
                  <a:cxn ang="0">
                    <a:pos x="71" y="181"/>
                  </a:cxn>
                  <a:cxn ang="0">
                    <a:pos x="75" y="182"/>
                  </a:cxn>
                  <a:cxn ang="0">
                    <a:pos x="79" y="178"/>
                  </a:cxn>
                  <a:cxn ang="0">
                    <a:pos x="78" y="174"/>
                  </a:cxn>
                  <a:cxn ang="0">
                    <a:pos x="78" y="170"/>
                  </a:cxn>
                  <a:cxn ang="0">
                    <a:pos x="76" y="167"/>
                  </a:cxn>
                  <a:cxn ang="0">
                    <a:pos x="80" y="162"/>
                  </a:cxn>
                  <a:cxn ang="0">
                    <a:pos x="86" y="160"/>
                  </a:cxn>
                  <a:cxn ang="0">
                    <a:pos x="93" y="162"/>
                  </a:cxn>
                  <a:cxn ang="0">
                    <a:pos x="99" y="163"/>
                  </a:cxn>
                  <a:cxn ang="0">
                    <a:pos x="105" y="164"/>
                  </a:cxn>
                  <a:cxn ang="0">
                    <a:pos x="107" y="163"/>
                  </a:cxn>
                  <a:cxn ang="0">
                    <a:pos x="107" y="160"/>
                  </a:cxn>
                  <a:cxn ang="0">
                    <a:pos x="106" y="155"/>
                  </a:cxn>
                  <a:cxn ang="0">
                    <a:pos x="103" y="153"/>
                  </a:cxn>
                  <a:cxn ang="0">
                    <a:pos x="102" y="151"/>
                  </a:cxn>
                  <a:cxn ang="0">
                    <a:pos x="98" y="151"/>
                  </a:cxn>
                  <a:cxn ang="0">
                    <a:pos x="93" y="149"/>
                  </a:cxn>
                  <a:cxn ang="0">
                    <a:pos x="84" y="147"/>
                  </a:cxn>
                  <a:cxn ang="0">
                    <a:pos x="84" y="128"/>
                  </a:cxn>
                  <a:cxn ang="0">
                    <a:pos x="76" y="92"/>
                  </a:cxn>
                  <a:cxn ang="0">
                    <a:pos x="75" y="72"/>
                  </a:cxn>
                  <a:cxn ang="0">
                    <a:pos x="82" y="54"/>
                  </a:cxn>
                  <a:cxn ang="0">
                    <a:pos x="94" y="41"/>
                  </a:cxn>
                  <a:cxn ang="0">
                    <a:pos x="97" y="38"/>
                  </a:cxn>
                  <a:cxn ang="0">
                    <a:pos x="98" y="37"/>
                  </a:cxn>
                  <a:cxn ang="0">
                    <a:pos x="99" y="34"/>
                  </a:cxn>
                  <a:cxn ang="0">
                    <a:pos x="99" y="31"/>
                  </a:cxn>
                  <a:cxn ang="0">
                    <a:pos x="97" y="29"/>
                  </a:cxn>
                  <a:cxn ang="0">
                    <a:pos x="90" y="34"/>
                  </a:cxn>
                  <a:cxn ang="0">
                    <a:pos x="83" y="41"/>
                  </a:cxn>
                  <a:cxn ang="0">
                    <a:pos x="88" y="18"/>
                  </a:cxn>
                  <a:cxn ang="0">
                    <a:pos x="69" y="3"/>
                  </a:cxn>
                  <a:cxn ang="0">
                    <a:pos x="60" y="20"/>
                  </a:cxn>
                  <a:cxn ang="0">
                    <a:pos x="54" y="42"/>
                  </a:cxn>
                  <a:cxn ang="0">
                    <a:pos x="52" y="53"/>
                  </a:cxn>
                  <a:cxn ang="0">
                    <a:pos x="52" y="60"/>
                  </a:cxn>
                  <a:cxn ang="0">
                    <a:pos x="52" y="65"/>
                  </a:cxn>
                  <a:cxn ang="0">
                    <a:pos x="31" y="75"/>
                  </a:cxn>
                  <a:cxn ang="0">
                    <a:pos x="16" y="94"/>
                  </a:cxn>
                  <a:cxn ang="0">
                    <a:pos x="7" y="115"/>
                  </a:cxn>
                  <a:cxn ang="0">
                    <a:pos x="3" y="134"/>
                  </a:cxn>
                  <a:cxn ang="0">
                    <a:pos x="0" y="152"/>
                  </a:cxn>
                  <a:cxn ang="0">
                    <a:pos x="0" y="166"/>
                  </a:cxn>
                  <a:cxn ang="0">
                    <a:pos x="1" y="178"/>
                  </a:cxn>
                  <a:cxn ang="0">
                    <a:pos x="7" y="189"/>
                  </a:cxn>
                </a:cxnLst>
                <a:rect l="0" t="0" r="r" b="b"/>
                <a:pathLst>
                  <a:path w="109" h="189">
                    <a:moveTo>
                      <a:pt x="7" y="189"/>
                    </a:moveTo>
                    <a:lnTo>
                      <a:pt x="72" y="166"/>
                    </a:lnTo>
                    <a:lnTo>
                      <a:pt x="71" y="167"/>
                    </a:lnTo>
                    <a:lnTo>
                      <a:pt x="69" y="168"/>
                    </a:lnTo>
                    <a:lnTo>
                      <a:pt x="69" y="170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5"/>
                    </a:lnTo>
                    <a:lnTo>
                      <a:pt x="68" y="178"/>
                    </a:lnTo>
                    <a:lnTo>
                      <a:pt x="68" y="179"/>
                    </a:lnTo>
                    <a:lnTo>
                      <a:pt x="69" y="181"/>
                    </a:lnTo>
                    <a:lnTo>
                      <a:pt x="71" y="181"/>
                    </a:lnTo>
                    <a:lnTo>
                      <a:pt x="72" y="182"/>
                    </a:lnTo>
                    <a:lnTo>
                      <a:pt x="73" y="182"/>
                    </a:lnTo>
                    <a:lnTo>
                      <a:pt x="75" y="182"/>
                    </a:lnTo>
                    <a:lnTo>
                      <a:pt x="76" y="181"/>
                    </a:lnTo>
                    <a:lnTo>
                      <a:pt x="78" y="179"/>
                    </a:lnTo>
                    <a:lnTo>
                      <a:pt x="79" y="178"/>
                    </a:lnTo>
                    <a:lnTo>
                      <a:pt x="79" y="178"/>
                    </a:lnTo>
                    <a:lnTo>
                      <a:pt x="78" y="176"/>
                    </a:lnTo>
                    <a:lnTo>
                      <a:pt x="78" y="174"/>
                    </a:lnTo>
                    <a:lnTo>
                      <a:pt x="78" y="172"/>
                    </a:lnTo>
                    <a:lnTo>
                      <a:pt x="78" y="171"/>
                    </a:lnTo>
                    <a:lnTo>
                      <a:pt x="78" y="170"/>
                    </a:lnTo>
                    <a:lnTo>
                      <a:pt x="76" y="168"/>
                    </a:lnTo>
                    <a:lnTo>
                      <a:pt x="75" y="168"/>
                    </a:lnTo>
                    <a:lnTo>
                      <a:pt x="76" y="167"/>
                    </a:lnTo>
                    <a:lnTo>
                      <a:pt x="78" y="166"/>
                    </a:lnTo>
                    <a:lnTo>
                      <a:pt x="79" y="164"/>
                    </a:lnTo>
                    <a:lnTo>
                      <a:pt x="80" y="162"/>
                    </a:lnTo>
                    <a:lnTo>
                      <a:pt x="82" y="162"/>
                    </a:lnTo>
                    <a:lnTo>
                      <a:pt x="83" y="160"/>
                    </a:lnTo>
                    <a:lnTo>
                      <a:pt x="86" y="160"/>
                    </a:lnTo>
                    <a:lnTo>
                      <a:pt x="87" y="162"/>
                    </a:lnTo>
                    <a:lnTo>
                      <a:pt x="90" y="162"/>
                    </a:lnTo>
                    <a:lnTo>
                      <a:pt x="93" y="162"/>
                    </a:lnTo>
                    <a:lnTo>
                      <a:pt x="94" y="162"/>
                    </a:lnTo>
                    <a:lnTo>
                      <a:pt x="97" y="163"/>
                    </a:lnTo>
                    <a:lnTo>
                      <a:pt x="99" y="163"/>
                    </a:lnTo>
                    <a:lnTo>
                      <a:pt x="101" y="163"/>
                    </a:lnTo>
                    <a:lnTo>
                      <a:pt x="103" y="164"/>
                    </a:lnTo>
                    <a:lnTo>
                      <a:pt x="105" y="164"/>
                    </a:lnTo>
                    <a:lnTo>
                      <a:pt x="106" y="164"/>
                    </a:lnTo>
                    <a:lnTo>
                      <a:pt x="106" y="164"/>
                    </a:lnTo>
                    <a:lnTo>
                      <a:pt x="107" y="163"/>
                    </a:lnTo>
                    <a:lnTo>
                      <a:pt x="107" y="163"/>
                    </a:lnTo>
                    <a:lnTo>
                      <a:pt x="109" y="162"/>
                    </a:lnTo>
                    <a:lnTo>
                      <a:pt x="107" y="160"/>
                    </a:lnTo>
                    <a:lnTo>
                      <a:pt x="107" y="157"/>
                    </a:lnTo>
                    <a:lnTo>
                      <a:pt x="106" y="156"/>
                    </a:lnTo>
                    <a:lnTo>
                      <a:pt x="106" y="155"/>
                    </a:lnTo>
                    <a:lnTo>
                      <a:pt x="105" y="155"/>
                    </a:lnTo>
                    <a:lnTo>
                      <a:pt x="103" y="153"/>
                    </a:lnTo>
                    <a:lnTo>
                      <a:pt x="103" y="153"/>
                    </a:lnTo>
                    <a:lnTo>
                      <a:pt x="103" y="152"/>
                    </a:lnTo>
                    <a:lnTo>
                      <a:pt x="102" y="152"/>
                    </a:lnTo>
                    <a:lnTo>
                      <a:pt x="102" y="151"/>
                    </a:lnTo>
                    <a:lnTo>
                      <a:pt x="102" y="149"/>
                    </a:lnTo>
                    <a:lnTo>
                      <a:pt x="101" y="151"/>
                    </a:lnTo>
                    <a:lnTo>
                      <a:pt x="98" y="151"/>
                    </a:lnTo>
                    <a:lnTo>
                      <a:pt x="97" y="151"/>
                    </a:lnTo>
                    <a:lnTo>
                      <a:pt x="95" y="149"/>
                    </a:lnTo>
                    <a:lnTo>
                      <a:pt x="93" y="149"/>
                    </a:lnTo>
                    <a:lnTo>
                      <a:pt x="90" y="148"/>
                    </a:lnTo>
                    <a:lnTo>
                      <a:pt x="87" y="148"/>
                    </a:lnTo>
                    <a:lnTo>
                      <a:pt x="84" y="147"/>
                    </a:lnTo>
                    <a:lnTo>
                      <a:pt x="86" y="140"/>
                    </a:lnTo>
                    <a:lnTo>
                      <a:pt x="86" y="133"/>
                    </a:lnTo>
                    <a:lnTo>
                      <a:pt x="84" y="128"/>
                    </a:lnTo>
                    <a:lnTo>
                      <a:pt x="83" y="119"/>
                    </a:lnTo>
                    <a:lnTo>
                      <a:pt x="80" y="106"/>
                    </a:lnTo>
                    <a:lnTo>
                      <a:pt x="76" y="92"/>
                    </a:lnTo>
                    <a:lnTo>
                      <a:pt x="76" y="86"/>
                    </a:lnTo>
                    <a:lnTo>
                      <a:pt x="75" y="79"/>
                    </a:lnTo>
                    <a:lnTo>
                      <a:pt x="75" y="72"/>
                    </a:lnTo>
                    <a:lnTo>
                      <a:pt x="76" y="67"/>
                    </a:lnTo>
                    <a:lnTo>
                      <a:pt x="78" y="60"/>
                    </a:lnTo>
                    <a:lnTo>
                      <a:pt x="82" y="54"/>
                    </a:lnTo>
                    <a:lnTo>
                      <a:pt x="86" y="48"/>
                    </a:lnTo>
                    <a:lnTo>
                      <a:pt x="91" y="42"/>
                    </a:lnTo>
                    <a:lnTo>
                      <a:pt x="94" y="41"/>
                    </a:lnTo>
                    <a:lnTo>
                      <a:pt x="95" y="39"/>
                    </a:lnTo>
                    <a:lnTo>
                      <a:pt x="95" y="39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98" y="37"/>
                    </a:lnTo>
                    <a:lnTo>
                      <a:pt x="99" y="35"/>
                    </a:lnTo>
                    <a:lnTo>
                      <a:pt x="99" y="35"/>
                    </a:lnTo>
                    <a:lnTo>
                      <a:pt x="99" y="34"/>
                    </a:lnTo>
                    <a:lnTo>
                      <a:pt x="99" y="33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8" y="30"/>
                    </a:lnTo>
                    <a:lnTo>
                      <a:pt x="98" y="30"/>
                    </a:lnTo>
                    <a:lnTo>
                      <a:pt x="97" y="29"/>
                    </a:lnTo>
                    <a:lnTo>
                      <a:pt x="94" y="30"/>
                    </a:lnTo>
                    <a:lnTo>
                      <a:pt x="93" y="31"/>
                    </a:lnTo>
                    <a:lnTo>
                      <a:pt x="90" y="34"/>
                    </a:lnTo>
                    <a:lnTo>
                      <a:pt x="88" y="37"/>
                    </a:lnTo>
                    <a:lnTo>
                      <a:pt x="86" y="38"/>
                    </a:lnTo>
                    <a:lnTo>
                      <a:pt x="83" y="41"/>
                    </a:lnTo>
                    <a:lnTo>
                      <a:pt x="80" y="41"/>
                    </a:lnTo>
                    <a:lnTo>
                      <a:pt x="78" y="42"/>
                    </a:lnTo>
                    <a:lnTo>
                      <a:pt x="88" y="18"/>
                    </a:lnTo>
                    <a:lnTo>
                      <a:pt x="61" y="49"/>
                    </a:lnTo>
                    <a:lnTo>
                      <a:pt x="75" y="0"/>
                    </a:lnTo>
                    <a:lnTo>
                      <a:pt x="69" y="3"/>
                    </a:lnTo>
                    <a:lnTo>
                      <a:pt x="67" y="7"/>
                    </a:lnTo>
                    <a:lnTo>
                      <a:pt x="63" y="14"/>
                    </a:lnTo>
                    <a:lnTo>
                      <a:pt x="60" y="20"/>
                    </a:lnTo>
                    <a:lnTo>
                      <a:pt x="57" y="27"/>
                    </a:lnTo>
                    <a:lnTo>
                      <a:pt x="56" y="35"/>
                    </a:lnTo>
                    <a:lnTo>
                      <a:pt x="54" y="42"/>
                    </a:lnTo>
                    <a:lnTo>
                      <a:pt x="53" y="49"/>
                    </a:lnTo>
                    <a:lnTo>
                      <a:pt x="53" y="52"/>
                    </a:lnTo>
                    <a:lnTo>
                      <a:pt x="52" y="53"/>
                    </a:lnTo>
                    <a:lnTo>
                      <a:pt x="52" y="56"/>
                    </a:lnTo>
                    <a:lnTo>
                      <a:pt x="52" y="57"/>
                    </a:lnTo>
                    <a:lnTo>
                      <a:pt x="52" y="60"/>
                    </a:lnTo>
                    <a:lnTo>
                      <a:pt x="52" y="61"/>
                    </a:lnTo>
                    <a:lnTo>
                      <a:pt x="52" y="62"/>
                    </a:lnTo>
                    <a:lnTo>
                      <a:pt x="52" y="65"/>
                    </a:lnTo>
                    <a:lnTo>
                      <a:pt x="44" y="67"/>
                    </a:lnTo>
                    <a:lnTo>
                      <a:pt x="37" y="71"/>
                    </a:lnTo>
                    <a:lnTo>
                      <a:pt x="31" y="75"/>
                    </a:lnTo>
                    <a:lnTo>
                      <a:pt x="26" y="80"/>
                    </a:lnTo>
                    <a:lnTo>
                      <a:pt x="20" y="87"/>
                    </a:lnTo>
                    <a:lnTo>
                      <a:pt x="16" y="94"/>
                    </a:lnTo>
                    <a:lnTo>
                      <a:pt x="12" y="100"/>
                    </a:lnTo>
                    <a:lnTo>
                      <a:pt x="8" y="109"/>
                    </a:lnTo>
                    <a:lnTo>
                      <a:pt x="7" y="115"/>
                    </a:lnTo>
                    <a:lnTo>
                      <a:pt x="6" y="122"/>
                    </a:lnTo>
                    <a:lnTo>
                      <a:pt x="4" y="128"/>
                    </a:lnTo>
                    <a:lnTo>
                      <a:pt x="3" y="134"/>
                    </a:lnTo>
                    <a:lnTo>
                      <a:pt x="1" y="140"/>
                    </a:lnTo>
                    <a:lnTo>
                      <a:pt x="0" y="147"/>
                    </a:lnTo>
                    <a:lnTo>
                      <a:pt x="0" y="152"/>
                    </a:lnTo>
                    <a:lnTo>
                      <a:pt x="0" y="157"/>
                    </a:lnTo>
                    <a:lnTo>
                      <a:pt x="0" y="162"/>
                    </a:lnTo>
                    <a:lnTo>
                      <a:pt x="0" y="166"/>
                    </a:lnTo>
                    <a:lnTo>
                      <a:pt x="1" y="170"/>
                    </a:lnTo>
                    <a:lnTo>
                      <a:pt x="1" y="174"/>
                    </a:lnTo>
                    <a:lnTo>
                      <a:pt x="1" y="178"/>
                    </a:lnTo>
                    <a:lnTo>
                      <a:pt x="3" y="182"/>
                    </a:lnTo>
                    <a:lnTo>
                      <a:pt x="4" y="185"/>
                    </a:lnTo>
                    <a:lnTo>
                      <a:pt x="7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9"/>
              <p:cNvSpPr>
                <a:spLocks/>
              </p:cNvSpPr>
              <p:nvPr/>
            </p:nvSpPr>
            <p:spPr bwMode="auto">
              <a:xfrm>
                <a:off x="4118" y="1819"/>
                <a:ext cx="5" cy="6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7" y="12"/>
                  </a:cxn>
                  <a:cxn ang="0">
                    <a:pos x="7" y="12"/>
                  </a:cxn>
                  <a:cxn ang="0">
                    <a:pos x="8" y="12"/>
                  </a:cxn>
                  <a:cxn ang="0">
                    <a:pos x="10" y="12"/>
                  </a:cxn>
                  <a:cxn ang="0">
                    <a:pos x="11" y="12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3" y="3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4" y="12"/>
                  </a:cxn>
                  <a:cxn ang="0">
                    <a:pos x="4" y="12"/>
                  </a:cxn>
                </a:cxnLst>
                <a:rect l="0" t="0" r="r" b="b"/>
                <a:pathLst>
                  <a:path w="11" h="12">
                    <a:moveTo>
                      <a:pt x="4" y="12"/>
                    </a:move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>
                <a:off x="4114" y="1727"/>
                <a:ext cx="46" cy="97"/>
              </a:xfrm>
              <a:custGeom>
                <a:avLst/>
                <a:gdLst/>
                <a:ahLst/>
                <a:cxnLst>
                  <a:cxn ang="0">
                    <a:pos x="71" y="194"/>
                  </a:cxn>
                  <a:cxn ang="0">
                    <a:pos x="73" y="191"/>
                  </a:cxn>
                  <a:cxn ang="0">
                    <a:pos x="75" y="188"/>
                  </a:cxn>
                  <a:cxn ang="0">
                    <a:pos x="75" y="183"/>
                  </a:cxn>
                  <a:cxn ang="0">
                    <a:pos x="52" y="172"/>
                  </a:cxn>
                  <a:cxn ang="0">
                    <a:pos x="88" y="84"/>
                  </a:cxn>
                  <a:cxn ang="0">
                    <a:pos x="87" y="84"/>
                  </a:cxn>
                  <a:cxn ang="0">
                    <a:pos x="87" y="84"/>
                  </a:cxn>
                  <a:cxn ang="0">
                    <a:pos x="86" y="85"/>
                  </a:cxn>
                  <a:cxn ang="0">
                    <a:pos x="83" y="86"/>
                  </a:cxn>
                  <a:cxn ang="0">
                    <a:pos x="78" y="138"/>
                  </a:cxn>
                  <a:cxn ang="0">
                    <a:pos x="75" y="119"/>
                  </a:cxn>
                  <a:cxn ang="0">
                    <a:pos x="69" y="99"/>
                  </a:cxn>
                  <a:cxn ang="0">
                    <a:pos x="60" y="80"/>
                  </a:cxn>
                  <a:cxn ang="0">
                    <a:pos x="50" y="63"/>
                  </a:cxn>
                  <a:cxn ang="0">
                    <a:pos x="46" y="44"/>
                  </a:cxn>
                  <a:cxn ang="0">
                    <a:pos x="42" y="27"/>
                  </a:cxn>
                  <a:cxn ang="0">
                    <a:pos x="34" y="9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37" y="51"/>
                  </a:cxn>
                  <a:cxn ang="0">
                    <a:pos x="30" y="44"/>
                  </a:cxn>
                  <a:cxn ang="0">
                    <a:pos x="25" y="38"/>
                  </a:cxn>
                  <a:cxn ang="0">
                    <a:pos x="18" y="31"/>
                  </a:cxn>
                  <a:cxn ang="0">
                    <a:pos x="7" y="29"/>
                  </a:cxn>
                  <a:cxn ang="0">
                    <a:pos x="0" y="52"/>
                  </a:cxn>
                  <a:cxn ang="0">
                    <a:pos x="4" y="58"/>
                  </a:cxn>
                  <a:cxn ang="0">
                    <a:pos x="11" y="61"/>
                  </a:cxn>
                  <a:cxn ang="0">
                    <a:pos x="18" y="63"/>
                  </a:cxn>
                  <a:cxn ang="0">
                    <a:pos x="20" y="70"/>
                  </a:cxn>
                  <a:cxn ang="0">
                    <a:pos x="12" y="95"/>
                  </a:cxn>
                  <a:cxn ang="0">
                    <a:pos x="10" y="118"/>
                  </a:cxn>
                  <a:cxn ang="0">
                    <a:pos x="12" y="141"/>
                  </a:cxn>
                  <a:cxn ang="0">
                    <a:pos x="20" y="164"/>
                  </a:cxn>
                  <a:cxn ang="0">
                    <a:pos x="31" y="175"/>
                  </a:cxn>
                  <a:cxn ang="0">
                    <a:pos x="44" y="183"/>
                  </a:cxn>
                  <a:cxn ang="0">
                    <a:pos x="56" y="188"/>
                  </a:cxn>
                  <a:cxn ang="0">
                    <a:pos x="69" y="194"/>
                  </a:cxn>
                </a:cxnLst>
                <a:rect l="0" t="0" r="r" b="b"/>
                <a:pathLst>
                  <a:path w="93" h="194">
                    <a:moveTo>
                      <a:pt x="69" y="194"/>
                    </a:moveTo>
                    <a:lnTo>
                      <a:pt x="71" y="194"/>
                    </a:lnTo>
                    <a:lnTo>
                      <a:pt x="72" y="192"/>
                    </a:lnTo>
                    <a:lnTo>
                      <a:pt x="73" y="191"/>
                    </a:lnTo>
                    <a:lnTo>
                      <a:pt x="75" y="190"/>
                    </a:lnTo>
                    <a:lnTo>
                      <a:pt x="75" y="188"/>
                    </a:lnTo>
                    <a:lnTo>
                      <a:pt x="75" y="185"/>
                    </a:lnTo>
                    <a:lnTo>
                      <a:pt x="75" y="183"/>
                    </a:lnTo>
                    <a:lnTo>
                      <a:pt x="73" y="180"/>
                    </a:lnTo>
                    <a:lnTo>
                      <a:pt x="52" y="172"/>
                    </a:lnTo>
                    <a:lnTo>
                      <a:pt x="93" y="162"/>
                    </a:lnTo>
                    <a:lnTo>
                      <a:pt x="88" y="84"/>
                    </a:lnTo>
                    <a:lnTo>
                      <a:pt x="88" y="84"/>
                    </a:lnTo>
                    <a:lnTo>
                      <a:pt x="87" y="84"/>
                    </a:lnTo>
                    <a:lnTo>
                      <a:pt x="87" y="84"/>
                    </a:lnTo>
                    <a:lnTo>
                      <a:pt x="87" y="84"/>
                    </a:lnTo>
                    <a:lnTo>
                      <a:pt x="86" y="85"/>
                    </a:lnTo>
                    <a:lnTo>
                      <a:pt x="86" y="85"/>
                    </a:lnTo>
                    <a:lnTo>
                      <a:pt x="84" y="85"/>
                    </a:lnTo>
                    <a:lnTo>
                      <a:pt x="83" y="86"/>
                    </a:lnTo>
                    <a:lnTo>
                      <a:pt x="78" y="146"/>
                    </a:lnTo>
                    <a:lnTo>
                      <a:pt x="78" y="138"/>
                    </a:lnTo>
                    <a:lnTo>
                      <a:pt x="76" y="128"/>
                    </a:lnTo>
                    <a:lnTo>
                      <a:pt x="75" y="119"/>
                    </a:lnTo>
                    <a:lnTo>
                      <a:pt x="73" y="108"/>
                    </a:lnTo>
                    <a:lnTo>
                      <a:pt x="69" y="99"/>
                    </a:lnTo>
                    <a:lnTo>
                      <a:pt x="65" y="89"/>
                    </a:lnTo>
                    <a:lnTo>
                      <a:pt x="60" y="80"/>
                    </a:lnTo>
                    <a:lnTo>
                      <a:pt x="53" y="71"/>
                    </a:lnTo>
                    <a:lnTo>
                      <a:pt x="50" y="63"/>
                    </a:lnTo>
                    <a:lnTo>
                      <a:pt x="48" y="54"/>
                    </a:lnTo>
                    <a:lnTo>
                      <a:pt x="46" y="44"/>
                    </a:lnTo>
                    <a:lnTo>
                      <a:pt x="44" y="35"/>
                    </a:lnTo>
                    <a:lnTo>
                      <a:pt x="42" y="27"/>
                    </a:lnTo>
                    <a:lnTo>
                      <a:pt x="39" y="17"/>
                    </a:lnTo>
                    <a:lnTo>
                      <a:pt x="34" y="9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7" y="51"/>
                    </a:lnTo>
                    <a:lnTo>
                      <a:pt x="34" y="48"/>
                    </a:lnTo>
                    <a:lnTo>
                      <a:pt x="30" y="44"/>
                    </a:lnTo>
                    <a:lnTo>
                      <a:pt x="27" y="40"/>
                    </a:lnTo>
                    <a:lnTo>
                      <a:pt x="25" y="38"/>
                    </a:lnTo>
                    <a:lnTo>
                      <a:pt x="22" y="33"/>
                    </a:lnTo>
                    <a:lnTo>
                      <a:pt x="18" y="31"/>
                    </a:lnTo>
                    <a:lnTo>
                      <a:pt x="12" y="29"/>
                    </a:lnTo>
                    <a:lnTo>
                      <a:pt x="7" y="29"/>
                    </a:lnTo>
                    <a:lnTo>
                      <a:pt x="26" y="58"/>
                    </a:lnTo>
                    <a:lnTo>
                      <a:pt x="0" y="52"/>
                    </a:lnTo>
                    <a:lnTo>
                      <a:pt x="1" y="55"/>
                    </a:lnTo>
                    <a:lnTo>
                      <a:pt x="4" y="58"/>
                    </a:lnTo>
                    <a:lnTo>
                      <a:pt x="7" y="59"/>
                    </a:lnTo>
                    <a:lnTo>
                      <a:pt x="11" y="61"/>
                    </a:lnTo>
                    <a:lnTo>
                      <a:pt x="14" y="62"/>
                    </a:lnTo>
                    <a:lnTo>
                      <a:pt x="18" y="63"/>
                    </a:lnTo>
                    <a:lnTo>
                      <a:pt x="19" y="66"/>
                    </a:lnTo>
                    <a:lnTo>
                      <a:pt x="20" y="70"/>
                    </a:lnTo>
                    <a:lnTo>
                      <a:pt x="15" y="82"/>
                    </a:lnTo>
                    <a:lnTo>
                      <a:pt x="12" y="95"/>
                    </a:lnTo>
                    <a:lnTo>
                      <a:pt x="10" y="105"/>
                    </a:lnTo>
                    <a:lnTo>
                      <a:pt x="10" y="118"/>
                    </a:lnTo>
                    <a:lnTo>
                      <a:pt x="10" y="130"/>
                    </a:lnTo>
                    <a:lnTo>
                      <a:pt x="12" y="141"/>
                    </a:lnTo>
                    <a:lnTo>
                      <a:pt x="15" y="153"/>
                    </a:lnTo>
                    <a:lnTo>
                      <a:pt x="20" y="164"/>
                    </a:lnTo>
                    <a:lnTo>
                      <a:pt x="26" y="171"/>
                    </a:lnTo>
                    <a:lnTo>
                      <a:pt x="31" y="175"/>
                    </a:lnTo>
                    <a:lnTo>
                      <a:pt x="37" y="180"/>
                    </a:lnTo>
                    <a:lnTo>
                      <a:pt x="44" y="183"/>
                    </a:lnTo>
                    <a:lnTo>
                      <a:pt x="49" y="185"/>
                    </a:lnTo>
                    <a:lnTo>
                      <a:pt x="56" y="188"/>
                    </a:lnTo>
                    <a:lnTo>
                      <a:pt x="61" y="191"/>
                    </a:lnTo>
                    <a:lnTo>
                      <a:pt x="69" y="1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1"/>
              <p:cNvSpPr>
                <a:spLocks/>
              </p:cNvSpPr>
              <p:nvPr/>
            </p:nvSpPr>
            <p:spPr bwMode="auto">
              <a:xfrm>
                <a:off x="4190" y="1773"/>
                <a:ext cx="26" cy="43"/>
              </a:xfrm>
              <a:custGeom>
                <a:avLst/>
                <a:gdLst/>
                <a:ahLst/>
                <a:cxnLst>
                  <a:cxn ang="0">
                    <a:pos x="5" y="85"/>
                  </a:cxn>
                  <a:cxn ang="0">
                    <a:pos x="28" y="74"/>
                  </a:cxn>
                  <a:cxn ang="0">
                    <a:pos x="25" y="69"/>
                  </a:cxn>
                  <a:cxn ang="0">
                    <a:pos x="24" y="62"/>
                  </a:cxn>
                  <a:cxn ang="0">
                    <a:pos x="23" y="57"/>
                  </a:cxn>
                  <a:cxn ang="0">
                    <a:pos x="23" y="50"/>
                  </a:cxn>
                  <a:cxn ang="0">
                    <a:pos x="24" y="43"/>
                  </a:cxn>
                  <a:cxn ang="0">
                    <a:pos x="25" y="36"/>
                  </a:cxn>
                  <a:cxn ang="0">
                    <a:pos x="28" y="30"/>
                  </a:cxn>
                  <a:cxn ang="0">
                    <a:pos x="32" y="23"/>
                  </a:cxn>
                  <a:cxn ang="0">
                    <a:pos x="35" y="22"/>
                  </a:cxn>
                  <a:cxn ang="0">
                    <a:pos x="38" y="20"/>
                  </a:cxn>
                  <a:cxn ang="0">
                    <a:pos x="40" y="20"/>
                  </a:cxn>
                  <a:cxn ang="0">
                    <a:pos x="42" y="19"/>
                  </a:cxn>
                  <a:cxn ang="0">
                    <a:pos x="45" y="17"/>
                  </a:cxn>
                  <a:cxn ang="0">
                    <a:pos x="47" y="17"/>
                  </a:cxn>
                  <a:cxn ang="0">
                    <a:pos x="49" y="17"/>
                  </a:cxn>
                  <a:cxn ang="0">
                    <a:pos x="51" y="17"/>
                  </a:cxn>
                  <a:cxn ang="0">
                    <a:pos x="50" y="15"/>
                  </a:cxn>
                  <a:cxn ang="0">
                    <a:pos x="50" y="12"/>
                  </a:cxn>
                  <a:cxn ang="0">
                    <a:pos x="49" y="9"/>
                  </a:cxn>
                  <a:cxn ang="0">
                    <a:pos x="47" y="7"/>
                  </a:cxn>
                  <a:cxn ang="0">
                    <a:pos x="46" y="4"/>
                  </a:cxn>
                  <a:cxn ang="0">
                    <a:pos x="45" y="3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4" y="1"/>
                  </a:cxn>
                  <a:cxn ang="0">
                    <a:pos x="28" y="3"/>
                  </a:cxn>
                  <a:cxn ang="0">
                    <a:pos x="24" y="7"/>
                  </a:cxn>
                  <a:cxn ang="0">
                    <a:pos x="20" y="9"/>
                  </a:cxn>
                  <a:cxn ang="0">
                    <a:pos x="17" y="15"/>
                  </a:cxn>
                  <a:cxn ang="0">
                    <a:pos x="15" y="19"/>
                  </a:cxn>
                  <a:cxn ang="0">
                    <a:pos x="11" y="24"/>
                  </a:cxn>
                  <a:cxn ang="0">
                    <a:pos x="8" y="30"/>
                  </a:cxn>
                  <a:cxn ang="0">
                    <a:pos x="6" y="38"/>
                  </a:cxn>
                  <a:cxn ang="0">
                    <a:pos x="4" y="45"/>
                  </a:cxn>
                  <a:cxn ang="0">
                    <a:pos x="2" y="53"/>
                  </a:cxn>
                  <a:cxn ang="0">
                    <a:pos x="1" y="60"/>
                  </a:cxn>
                  <a:cxn ang="0">
                    <a:pos x="0" y="66"/>
                  </a:cxn>
                  <a:cxn ang="0">
                    <a:pos x="0" y="73"/>
                  </a:cxn>
                  <a:cxn ang="0">
                    <a:pos x="1" y="80"/>
                  </a:cxn>
                  <a:cxn ang="0">
                    <a:pos x="5" y="85"/>
                  </a:cxn>
                </a:cxnLst>
                <a:rect l="0" t="0" r="r" b="b"/>
                <a:pathLst>
                  <a:path w="51" h="85">
                    <a:moveTo>
                      <a:pt x="5" y="85"/>
                    </a:moveTo>
                    <a:lnTo>
                      <a:pt x="28" y="74"/>
                    </a:lnTo>
                    <a:lnTo>
                      <a:pt x="25" y="69"/>
                    </a:lnTo>
                    <a:lnTo>
                      <a:pt x="24" y="62"/>
                    </a:lnTo>
                    <a:lnTo>
                      <a:pt x="23" y="57"/>
                    </a:lnTo>
                    <a:lnTo>
                      <a:pt x="23" y="50"/>
                    </a:lnTo>
                    <a:lnTo>
                      <a:pt x="24" y="43"/>
                    </a:lnTo>
                    <a:lnTo>
                      <a:pt x="25" y="36"/>
                    </a:lnTo>
                    <a:lnTo>
                      <a:pt x="28" y="30"/>
                    </a:lnTo>
                    <a:lnTo>
                      <a:pt x="32" y="23"/>
                    </a:lnTo>
                    <a:lnTo>
                      <a:pt x="35" y="22"/>
                    </a:lnTo>
                    <a:lnTo>
                      <a:pt x="38" y="20"/>
                    </a:lnTo>
                    <a:lnTo>
                      <a:pt x="40" y="20"/>
                    </a:lnTo>
                    <a:lnTo>
                      <a:pt x="42" y="19"/>
                    </a:lnTo>
                    <a:lnTo>
                      <a:pt x="45" y="17"/>
                    </a:lnTo>
                    <a:lnTo>
                      <a:pt x="47" y="17"/>
                    </a:lnTo>
                    <a:lnTo>
                      <a:pt x="49" y="17"/>
                    </a:lnTo>
                    <a:lnTo>
                      <a:pt x="51" y="17"/>
                    </a:lnTo>
                    <a:lnTo>
                      <a:pt x="50" y="15"/>
                    </a:lnTo>
                    <a:lnTo>
                      <a:pt x="50" y="12"/>
                    </a:lnTo>
                    <a:lnTo>
                      <a:pt x="49" y="9"/>
                    </a:lnTo>
                    <a:lnTo>
                      <a:pt x="47" y="7"/>
                    </a:lnTo>
                    <a:lnTo>
                      <a:pt x="46" y="4"/>
                    </a:lnTo>
                    <a:lnTo>
                      <a:pt x="45" y="3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8" y="3"/>
                    </a:lnTo>
                    <a:lnTo>
                      <a:pt x="24" y="7"/>
                    </a:lnTo>
                    <a:lnTo>
                      <a:pt x="20" y="9"/>
                    </a:lnTo>
                    <a:lnTo>
                      <a:pt x="17" y="15"/>
                    </a:lnTo>
                    <a:lnTo>
                      <a:pt x="15" y="19"/>
                    </a:lnTo>
                    <a:lnTo>
                      <a:pt x="11" y="24"/>
                    </a:lnTo>
                    <a:lnTo>
                      <a:pt x="8" y="30"/>
                    </a:lnTo>
                    <a:lnTo>
                      <a:pt x="6" y="38"/>
                    </a:lnTo>
                    <a:lnTo>
                      <a:pt x="4" y="45"/>
                    </a:lnTo>
                    <a:lnTo>
                      <a:pt x="2" y="53"/>
                    </a:lnTo>
                    <a:lnTo>
                      <a:pt x="1" y="60"/>
                    </a:lnTo>
                    <a:lnTo>
                      <a:pt x="0" y="66"/>
                    </a:lnTo>
                    <a:lnTo>
                      <a:pt x="0" y="73"/>
                    </a:lnTo>
                    <a:lnTo>
                      <a:pt x="1" y="80"/>
                    </a:lnTo>
                    <a:lnTo>
                      <a:pt x="5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2"/>
              <p:cNvSpPr>
                <a:spLocks/>
              </p:cNvSpPr>
              <p:nvPr/>
            </p:nvSpPr>
            <p:spPr bwMode="auto">
              <a:xfrm>
                <a:off x="4125" y="1767"/>
                <a:ext cx="16" cy="38"/>
              </a:xfrm>
              <a:custGeom>
                <a:avLst/>
                <a:gdLst/>
                <a:ahLst/>
                <a:cxnLst>
                  <a:cxn ang="0">
                    <a:pos x="18" y="76"/>
                  </a:cxn>
                  <a:cxn ang="0">
                    <a:pos x="19" y="69"/>
                  </a:cxn>
                  <a:cxn ang="0">
                    <a:pos x="18" y="61"/>
                  </a:cxn>
                  <a:cxn ang="0">
                    <a:pos x="18" y="53"/>
                  </a:cxn>
                  <a:cxn ang="0">
                    <a:pos x="16" y="43"/>
                  </a:cxn>
                  <a:cxn ang="0">
                    <a:pos x="16" y="35"/>
                  </a:cxn>
                  <a:cxn ang="0">
                    <a:pos x="19" y="28"/>
                  </a:cxn>
                  <a:cxn ang="0">
                    <a:pos x="21" y="24"/>
                  </a:cxn>
                  <a:cxn ang="0">
                    <a:pos x="23" y="21"/>
                  </a:cxn>
                  <a:cxn ang="0">
                    <a:pos x="27" y="19"/>
                  </a:cxn>
                  <a:cxn ang="0">
                    <a:pos x="31" y="16"/>
                  </a:cxn>
                  <a:cxn ang="0">
                    <a:pos x="30" y="13"/>
                  </a:cxn>
                  <a:cxn ang="0">
                    <a:pos x="29" y="9"/>
                  </a:cxn>
                  <a:cxn ang="0">
                    <a:pos x="26" y="6"/>
                  </a:cxn>
                  <a:cxn ang="0">
                    <a:pos x="23" y="4"/>
                  </a:cxn>
                  <a:cxn ang="0">
                    <a:pos x="21" y="1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10" y="2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7" y="9"/>
                  </a:cxn>
                  <a:cxn ang="0">
                    <a:pos x="7" y="12"/>
                  </a:cxn>
                  <a:cxn ang="0">
                    <a:pos x="6" y="15"/>
                  </a:cxn>
                  <a:cxn ang="0">
                    <a:pos x="4" y="17"/>
                  </a:cxn>
                  <a:cxn ang="0">
                    <a:pos x="4" y="20"/>
                  </a:cxn>
                  <a:cxn ang="0">
                    <a:pos x="2" y="28"/>
                  </a:cxn>
                  <a:cxn ang="0">
                    <a:pos x="2" y="35"/>
                  </a:cxn>
                  <a:cxn ang="0">
                    <a:pos x="0" y="42"/>
                  </a:cxn>
                  <a:cxn ang="0">
                    <a:pos x="0" y="48"/>
                  </a:cxn>
                  <a:cxn ang="0">
                    <a:pos x="2" y="55"/>
                  </a:cxn>
                  <a:cxn ang="0">
                    <a:pos x="3" y="62"/>
                  </a:cxn>
                  <a:cxn ang="0">
                    <a:pos x="6" y="67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1" y="74"/>
                  </a:cxn>
                  <a:cxn ang="0">
                    <a:pos x="12" y="74"/>
                  </a:cxn>
                  <a:cxn ang="0">
                    <a:pos x="12" y="74"/>
                  </a:cxn>
                  <a:cxn ang="0">
                    <a:pos x="14" y="76"/>
                  </a:cxn>
                  <a:cxn ang="0">
                    <a:pos x="15" y="76"/>
                  </a:cxn>
                  <a:cxn ang="0">
                    <a:pos x="16" y="76"/>
                  </a:cxn>
                  <a:cxn ang="0">
                    <a:pos x="18" y="76"/>
                  </a:cxn>
                </a:cxnLst>
                <a:rect l="0" t="0" r="r" b="b"/>
                <a:pathLst>
                  <a:path w="31" h="76">
                    <a:moveTo>
                      <a:pt x="18" y="76"/>
                    </a:moveTo>
                    <a:lnTo>
                      <a:pt x="19" y="69"/>
                    </a:lnTo>
                    <a:lnTo>
                      <a:pt x="18" y="61"/>
                    </a:lnTo>
                    <a:lnTo>
                      <a:pt x="18" y="53"/>
                    </a:lnTo>
                    <a:lnTo>
                      <a:pt x="16" y="43"/>
                    </a:lnTo>
                    <a:lnTo>
                      <a:pt x="16" y="35"/>
                    </a:lnTo>
                    <a:lnTo>
                      <a:pt x="19" y="28"/>
                    </a:lnTo>
                    <a:lnTo>
                      <a:pt x="21" y="24"/>
                    </a:lnTo>
                    <a:lnTo>
                      <a:pt x="23" y="21"/>
                    </a:lnTo>
                    <a:lnTo>
                      <a:pt x="27" y="19"/>
                    </a:lnTo>
                    <a:lnTo>
                      <a:pt x="31" y="16"/>
                    </a:lnTo>
                    <a:lnTo>
                      <a:pt x="30" y="13"/>
                    </a:lnTo>
                    <a:lnTo>
                      <a:pt x="29" y="9"/>
                    </a:lnTo>
                    <a:lnTo>
                      <a:pt x="26" y="6"/>
                    </a:lnTo>
                    <a:lnTo>
                      <a:pt x="23" y="4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0" y="2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9"/>
                    </a:lnTo>
                    <a:lnTo>
                      <a:pt x="7" y="12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4" y="20"/>
                    </a:lnTo>
                    <a:lnTo>
                      <a:pt x="2" y="28"/>
                    </a:lnTo>
                    <a:lnTo>
                      <a:pt x="2" y="35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3" y="62"/>
                    </a:lnTo>
                    <a:lnTo>
                      <a:pt x="6" y="67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1" y="74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4" y="76"/>
                    </a:lnTo>
                    <a:lnTo>
                      <a:pt x="15" y="76"/>
                    </a:lnTo>
                    <a:lnTo>
                      <a:pt x="16" y="76"/>
                    </a:lnTo>
                    <a:lnTo>
                      <a:pt x="18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3"/>
              <p:cNvSpPr>
                <a:spLocks/>
              </p:cNvSpPr>
              <p:nvPr/>
            </p:nvSpPr>
            <p:spPr bwMode="auto">
              <a:xfrm>
                <a:off x="4219" y="1755"/>
                <a:ext cx="3" cy="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0" y="10"/>
                  </a:cxn>
                </a:cxnLst>
                <a:rect l="0" t="0" r="r" b="b"/>
                <a:pathLst>
                  <a:path w="7" h="10">
                    <a:moveTo>
                      <a:pt x="0" y="1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CF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655871" y="1298576"/>
            <a:ext cx="7993282" cy="1193095"/>
            <a:chOff x="655871" y="1298576"/>
            <a:chExt cx="7993282" cy="1193095"/>
          </a:xfrm>
        </p:grpSpPr>
        <p:pic>
          <p:nvPicPr>
            <p:cNvPr id="459794" name="Picture 18" descr="j009157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85578" y="1342115"/>
              <a:ext cx="663575" cy="1008063"/>
            </a:xfrm>
            <a:prstGeom prst="rect">
              <a:avLst/>
            </a:prstGeom>
            <a:noFill/>
          </p:spPr>
        </p:pic>
        <p:pic>
          <p:nvPicPr>
            <p:cNvPr id="459795" name="Picture 19" descr="j00916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871" y="1298576"/>
              <a:ext cx="762000" cy="863600"/>
            </a:xfrm>
            <a:prstGeom prst="rect">
              <a:avLst/>
            </a:prstGeom>
            <a:noFill/>
          </p:spPr>
        </p:pic>
        <p:sp>
          <p:nvSpPr>
            <p:cNvPr id="41" name="Rectangle 3"/>
            <p:cNvSpPr>
              <a:spLocks noChangeArrowheads="1"/>
            </p:cNvSpPr>
            <p:nvPr/>
          </p:nvSpPr>
          <p:spPr bwMode="auto">
            <a:xfrm>
              <a:off x="3516412" y="1339146"/>
              <a:ext cx="1977703" cy="115252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algn="ctr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endParaRPr lang="en-US" sz="1400" b="0" dirty="0" smtClean="0">
                <a:latin typeface="+mj-lt"/>
                <a:cs typeface="Arial" charset="0"/>
              </a:endParaRPr>
            </a:p>
            <a:p>
              <a:pPr algn="ctr" eaLnBrk="0" hangingPunct="0"/>
              <a:r>
                <a:rPr lang="en-US" sz="3600" b="0" dirty="0" smtClean="0">
                  <a:latin typeface="+mj-lt"/>
                  <a:cs typeface="Arial" charset="0"/>
                </a:rPr>
                <a:t>=</a:t>
              </a:r>
              <a:endParaRPr lang="en-US" sz="3600" b="0" dirty="0">
                <a:latin typeface="+mj-lt"/>
                <a:cs typeface="Arial" charset="0"/>
              </a:endParaRPr>
            </a:p>
          </p:txBody>
        </p:sp>
        <p:sp>
          <p:nvSpPr>
            <p:cNvPr id="42" name="Line 4"/>
            <p:cNvSpPr>
              <a:spLocks noChangeShapeType="1"/>
            </p:cNvSpPr>
            <p:nvPr/>
          </p:nvSpPr>
          <p:spPr bwMode="auto">
            <a:xfrm>
              <a:off x="2912710" y="1606410"/>
              <a:ext cx="55129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3" name="Line 5"/>
            <p:cNvSpPr>
              <a:spLocks noChangeShapeType="1"/>
            </p:cNvSpPr>
            <p:nvPr/>
          </p:nvSpPr>
          <p:spPr bwMode="auto">
            <a:xfrm>
              <a:off x="5582101" y="2202746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>
              <a:off x="5537857" y="1626484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5" name="Rectangle 298"/>
            <p:cNvSpPr>
              <a:spLocks noChangeArrowheads="1"/>
            </p:cNvSpPr>
            <p:nvPr/>
          </p:nvSpPr>
          <p:spPr bwMode="auto">
            <a:xfrm>
              <a:off x="2495284" y="1327376"/>
              <a:ext cx="480130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solidFill>
                    <a:srgbClr val="0000FF"/>
                  </a:solidFill>
                  <a:latin typeface="Lucida Sans Unicode"/>
                  <a:cs typeface="Arial" charset="0"/>
                </a:rPr>
                <a:t>a</a:t>
              </a:r>
              <a:endParaRPr lang="de-CH" sz="3200" b="0" baseline="-25000" dirty="0">
                <a:solidFill>
                  <a:srgbClr val="0000FF"/>
                </a:solidFill>
                <a:latin typeface="Lucida Sans Unicode"/>
                <a:cs typeface="Arial" charset="0"/>
              </a:endParaRPr>
            </a:p>
          </p:txBody>
        </p:sp>
        <p:sp>
          <p:nvSpPr>
            <p:cNvPr id="47" name="Rectangle 298"/>
            <p:cNvSpPr>
              <a:spLocks noChangeArrowheads="1"/>
            </p:cNvSpPr>
            <p:nvPr/>
          </p:nvSpPr>
          <p:spPr bwMode="auto">
            <a:xfrm>
              <a:off x="6172555" y="1976305"/>
              <a:ext cx="1961523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solidFill>
                    <a:srgbClr val="0000FF"/>
                  </a:solidFill>
                  <a:latin typeface="Lucida Sans Unicode"/>
                  <a:cs typeface="Arial" charset="0"/>
                </a:rPr>
                <a:t>a</a:t>
              </a:r>
              <a:r>
                <a:rPr lang="de-CH" sz="3200" b="0" dirty="0" smtClean="0">
                  <a:latin typeface="Lucida Sans Unicode"/>
                  <a:cs typeface="Arial" charset="0"/>
                </a:rPr>
                <a:t> = </a:t>
              </a:r>
              <a:r>
                <a:rPr lang="de-CH" sz="3200" b="0" dirty="0" smtClean="0">
                  <a:solidFill>
                    <a:srgbClr val="FF0000"/>
                  </a:solidFill>
                  <a:latin typeface="Lucida Sans Unicode"/>
                  <a:cs typeface="Arial" charset="0"/>
                </a:rPr>
                <a:t>b</a:t>
              </a:r>
              <a:endParaRPr lang="de-CH" sz="3200" b="0" baseline="-25000" dirty="0">
                <a:solidFill>
                  <a:srgbClr val="FF0000"/>
                </a:solidFill>
                <a:latin typeface="Lucida Sans Unicode"/>
                <a:cs typeface="Arial" charset="0"/>
              </a:endParaRPr>
            </a:p>
          </p:txBody>
        </p:sp>
        <p:sp>
          <p:nvSpPr>
            <p:cNvPr id="48" name="Rectangle 298"/>
            <p:cNvSpPr>
              <a:spLocks noChangeArrowheads="1"/>
            </p:cNvSpPr>
            <p:nvPr/>
          </p:nvSpPr>
          <p:spPr bwMode="auto">
            <a:xfrm>
              <a:off x="4299510" y="1474850"/>
              <a:ext cx="442438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latin typeface="Lucida Sans Unicode"/>
                  <a:cs typeface="Arial" charset="0"/>
                </a:rPr>
                <a:t>?</a:t>
              </a:r>
              <a:endParaRPr lang="de-CH" sz="3200" b="0" baseline="-25000" dirty="0">
                <a:latin typeface="Lucida Sans Unicode"/>
                <a:cs typeface="Arial" charset="0"/>
              </a:endParaRPr>
            </a:p>
          </p:txBody>
        </p:sp>
        <p:sp>
          <p:nvSpPr>
            <p:cNvPr id="49" name="Rectangle 298"/>
            <p:cNvSpPr>
              <a:spLocks noChangeArrowheads="1"/>
            </p:cNvSpPr>
            <p:nvPr/>
          </p:nvSpPr>
          <p:spPr bwMode="auto">
            <a:xfrm>
              <a:off x="6619925" y="1828809"/>
              <a:ext cx="442438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400" b="0" dirty="0" smtClean="0">
                  <a:latin typeface="Lucida Sans Unicode"/>
                  <a:cs typeface="Arial" charset="0"/>
                </a:rPr>
                <a:t>?</a:t>
              </a:r>
              <a:endParaRPr lang="de-CH" sz="2400" b="0" baseline="-25000" dirty="0">
                <a:latin typeface="Lucida Sans Unicode"/>
                <a:cs typeface="Arial" charset="0"/>
              </a:endParaRPr>
            </a:p>
          </p:txBody>
        </p:sp>
        <p:sp>
          <p:nvSpPr>
            <p:cNvPr id="50" name="Rectangle 298"/>
            <p:cNvSpPr>
              <a:spLocks noChangeArrowheads="1"/>
            </p:cNvSpPr>
            <p:nvPr/>
          </p:nvSpPr>
          <p:spPr bwMode="auto">
            <a:xfrm>
              <a:off x="6143058" y="1342123"/>
              <a:ext cx="548019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solidFill>
                    <a:srgbClr val="FF0000"/>
                  </a:solidFill>
                  <a:latin typeface="Lucida Sans Unicode"/>
                  <a:cs typeface="Arial" charset="0"/>
                </a:rPr>
                <a:t>b</a:t>
              </a:r>
              <a:endParaRPr lang="de-CH" sz="3200" b="0" baseline="-25000" dirty="0">
                <a:solidFill>
                  <a:srgbClr val="FF0000"/>
                </a:solidFill>
                <a:latin typeface="Lucida Sans Unicode"/>
                <a:cs typeface="Arial" charset="0"/>
              </a:endParaRPr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>
              <a:off x="2896958" y="2188231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22" name="Rectangle 298"/>
            <p:cNvSpPr>
              <a:spLocks noChangeArrowheads="1"/>
            </p:cNvSpPr>
            <p:nvPr/>
          </p:nvSpPr>
          <p:spPr bwMode="auto">
            <a:xfrm>
              <a:off x="1673125" y="1961790"/>
              <a:ext cx="1287779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3200" b="0" dirty="0" smtClean="0">
                  <a:solidFill>
                    <a:srgbClr val="0000FF"/>
                  </a:solidFill>
                  <a:latin typeface="Lucida Sans Unicode"/>
                  <a:cs typeface="Arial" charset="0"/>
                </a:rPr>
                <a:t>a</a:t>
              </a:r>
              <a:r>
                <a:rPr lang="de-CH" sz="3200" b="0" dirty="0" smtClean="0">
                  <a:latin typeface="Lucida Sans Unicode"/>
                  <a:cs typeface="Arial" charset="0"/>
                </a:rPr>
                <a:t> = </a:t>
              </a:r>
              <a:r>
                <a:rPr lang="de-CH" sz="3200" b="0" dirty="0" smtClean="0">
                  <a:solidFill>
                    <a:srgbClr val="FF0000"/>
                  </a:solidFill>
                  <a:latin typeface="Lucida Sans Unicode"/>
                  <a:cs typeface="Arial" charset="0"/>
                </a:rPr>
                <a:t>b</a:t>
              </a:r>
              <a:endParaRPr lang="de-CH" sz="3200" b="0" baseline="-25000" dirty="0">
                <a:solidFill>
                  <a:srgbClr val="FF0000"/>
                </a:solidFill>
                <a:latin typeface="Lucida Sans Unicode"/>
                <a:cs typeface="Arial" charset="0"/>
              </a:endParaRPr>
            </a:p>
          </p:txBody>
        </p:sp>
        <p:sp>
          <p:nvSpPr>
            <p:cNvPr id="123" name="Rectangle 298"/>
            <p:cNvSpPr>
              <a:spLocks noChangeArrowheads="1"/>
            </p:cNvSpPr>
            <p:nvPr/>
          </p:nvSpPr>
          <p:spPr bwMode="auto">
            <a:xfrm>
              <a:off x="2120495" y="1814294"/>
              <a:ext cx="442438" cy="4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de-CH" sz="2400" b="0" dirty="0" smtClean="0">
                  <a:latin typeface="Lucida Sans Unicode"/>
                  <a:cs typeface="Arial" charset="0"/>
                </a:rPr>
                <a:t>?</a:t>
              </a:r>
              <a:endParaRPr lang="de-CH" sz="2400" b="0" baseline="-25000" dirty="0">
                <a:latin typeface="Lucida Sans Unicode"/>
                <a:cs typeface="Arial" charset="0"/>
              </a:endParaRPr>
            </a:p>
          </p:txBody>
        </p:sp>
      </p:grpSp>
      <p:pic>
        <p:nvPicPr>
          <p:cNvPr id="126" name="Picture 125" descr="pinn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73258" y="2433964"/>
            <a:ext cx="1364342" cy="10453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816" grpId="0" uiExpand="1" build="p"/>
      <p:bldP spid="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105222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Modern Cryptography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23</a:t>
            </a:fld>
            <a:endParaRPr kumimoji="0" lang="en-US" dirty="0"/>
          </a:p>
        </p:txBody>
      </p:sp>
      <p:sp>
        <p:nvSpPr>
          <p:cNvPr id="7" name="Rectangle 298"/>
          <p:cNvSpPr>
            <a:spLocks noChangeArrowheads="1"/>
          </p:cNvSpPr>
          <p:nvPr/>
        </p:nvSpPr>
        <p:spPr bwMode="auto">
          <a:xfrm>
            <a:off x="298566" y="1213057"/>
            <a:ext cx="8351838" cy="544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/>
              <a:t>employed whenever parties do </a:t>
            </a:r>
            <a:r>
              <a:rPr lang="en-US" sz="2400" b="0" dirty="0" smtClean="0">
                <a:solidFill>
                  <a:srgbClr val="FF0000"/>
                </a:solidFill>
              </a:rPr>
              <a:t>not trust</a:t>
            </a:r>
            <a:r>
              <a:rPr lang="en-US" sz="2400" b="0" dirty="0" smtClean="0"/>
              <a:t> each other: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1200" b="0" dirty="0" smtClean="0">
              <a:solidFill>
                <a:srgbClr val="0000FF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secure communication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authentication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de-CH" sz="2400" b="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1200" b="0" dirty="0" smtClean="0">
              <a:solidFill>
                <a:srgbClr val="0000FF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password-based identification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millionaire‘s problem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dating problem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de-CH" sz="2400" b="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sealed-bid auctions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...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5646058" y="3219637"/>
            <a:ext cx="2714172" cy="916936"/>
            <a:chOff x="5646058" y="3219637"/>
            <a:chExt cx="2714172" cy="916936"/>
          </a:xfrm>
        </p:grpSpPr>
        <p:pic>
          <p:nvPicPr>
            <p:cNvPr id="19" name="Picture 5" descr="j00916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46058" y="3418213"/>
              <a:ext cx="610060" cy="691402"/>
            </a:xfrm>
            <a:prstGeom prst="rect">
              <a:avLst/>
            </a:prstGeom>
            <a:noFill/>
          </p:spPr>
        </p:pic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6352717" y="3730855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6367231" y="3558042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6367231" y="3902080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24" name="Group 75"/>
            <p:cNvGrpSpPr>
              <a:grpSpLocks noChangeAspect="1"/>
            </p:cNvGrpSpPr>
            <p:nvPr/>
          </p:nvGrpSpPr>
          <p:grpSpPr bwMode="auto">
            <a:xfrm>
              <a:off x="7762424" y="3219637"/>
              <a:ext cx="597806" cy="916936"/>
              <a:chOff x="1791" y="572"/>
              <a:chExt cx="1659" cy="2541"/>
            </a:xfrm>
          </p:grpSpPr>
          <p:sp>
            <p:nvSpPr>
              <p:cNvPr id="25" name="AutoShape 76"/>
              <p:cNvSpPr>
                <a:spLocks noChangeAspect="1" noChangeArrowheads="1"/>
              </p:cNvSpPr>
              <p:nvPr/>
            </p:nvSpPr>
            <p:spPr bwMode="auto">
              <a:xfrm rot="12426342">
                <a:off x="3134" y="655"/>
                <a:ext cx="316" cy="532"/>
              </a:xfrm>
              <a:prstGeom prst="moon">
                <a:avLst>
                  <a:gd name="adj" fmla="val 50000"/>
                </a:avLst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26" name="AutoShape 77"/>
              <p:cNvSpPr>
                <a:spLocks noChangeAspect="1" noChangeArrowheads="1"/>
              </p:cNvSpPr>
              <p:nvPr/>
            </p:nvSpPr>
            <p:spPr bwMode="auto">
              <a:xfrm>
                <a:off x="2054" y="572"/>
                <a:ext cx="316" cy="532"/>
              </a:xfrm>
              <a:prstGeom prst="moon">
                <a:avLst>
                  <a:gd name="adj" fmla="val 50000"/>
                </a:avLst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27" name="AutoShape 78"/>
              <p:cNvSpPr>
                <a:spLocks noChangeAspect="1" noChangeArrowheads="1" noTextEdit="1"/>
              </p:cNvSpPr>
              <p:nvPr/>
            </p:nvSpPr>
            <p:spPr bwMode="auto">
              <a:xfrm>
                <a:off x="1791" y="738"/>
                <a:ext cx="1564" cy="2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79"/>
              <p:cNvSpPr>
                <a:spLocks noChangeAspect="1"/>
              </p:cNvSpPr>
              <p:nvPr/>
            </p:nvSpPr>
            <p:spPr bwMode="auto">
              <a:xfrm>
                <a:off x="1805" y="754"/>
                <a:ext cx="1522" cy="2030"/>
              </a:xfrm>
              <a:custGeom>
                <a:avLst/>
                <a:gdLst/>
                <a:ahLst/>
                <a:cxnLst>
                  <a:cxn ang="0">
                    <a:pos x="3314" y="282"/>
                  </a:cxn>
                  <a:cxn ang="0">
                    <a:pos x="3538" y="459"/>
                  </a:cxn>
                  <a:cxn ang="0">
                    <a:pos x="3696" y="698"/>
                  </a:cxn>
                  <a:cxn ang="0">
                    <a:pos x="3826" y="856"/>
                  </a:cxn>
                  <a:cxn ang="0">
                    <a:pos x="3988" y="990"/>
                  </a:cxn>
                  <a:cxn ang="0">
                    <a:pos x="4096" y="1342"/>
                  </a:cxn>
                  <a:cxn ang="0">
                    <a:pos x="4109" y="2034"/>
                  </a:cxn>
                  <a:cxn ang="0">
                    <a:pos x="3975" y="2716"/>
                  </a:cxn>
                  <a:cxn ang="0">
                    <a:pos x="3875" y="2995"/>
                  </a:cxn>
                  <a:cxn ang="0">
                    <a:pos x="3827" y="3099"/>
                  </a:cxn>
                  <a:cxn ang="0">
                    <a:pos x="3789" y="3200"/>
                  </a:cxn>
                  <a:cxn ang="0">
                    <a:pos x="3878" y="3145"/>
                  </a:cxn>
                  <a:cxn ang="0">
                    <a:pos x="3986" y="3099"/>
                  </a:cxn>
                  <a:cxn ang="0">
                    <a:pos x="4107" y="3165"/>
                  </a:cxn>
                  <a:cxn ang="0">
                    <a:pos x="4154" y="3389"/>
                  </a:cxn>
                  <a:cxn ang="0">
                    <a:pos x="4114" y="3621"/>
                  </a:cxn>
                  <a:cxn ang="0">
                    <a:pos x="3968" y="3863"/>
                  </a:cxn>
                  <a:cxn ang="0">
                    <a:pos x="3730" y="4084"/>
                  </a:cxn>
                  <a:cxn ang="0">
                    <a:pos x="3457" y="4239"/>
                  </a:cxn>
                  <a:cxn ang="0">
                    <a:pos x="3220" y="4550"/>
                  </a:cxn>
                  <a:cxn ang="0">
                    <a:pos x="2882" y="4970"/>
                  </a:cxn>
                  <a:cxn ang="0">
                    <a:pos x="2492" y="5350"/>
                  </a:cxn>
                  <a:cxn ang="0">
                    <a:pos x="2172" y="5488"/>
                  </a:cxn>
                  <a:cxn ang="0">
                    <a:pos x="1833" y="5543"/>
                  </a:cxn>
                  <a:cxn ang="0">
                    <a:pos x="1390" y="5370"/>
                  </a:cxn>
                  <a:cxn ang="0">
                    <a:pos x="940" y="4867"/>
                  </a:cxn>
                  <a:cxn ang="0">
                    <a:pos x="712" y="4228"/>
                  </a:cxn>
                  <a:cxn ang="0">
                    <a:pos x="630" y="3979"/>
                  </a:cxn>
                  <a:cxn ang="0">
                    <a:pos x="544" y="3991"/>
                  </a:cxn>
                  <a:cxn ang="0">
                    <a:pos x="447" y="3959"/>
                  </a:cxn>
                  <a:cxn ang="0">
                    <a:pos x="273" y="3844"/>
                  </a:cxn>
                  <a:cxn ang="0">
                    <a:pos x="105" y="3637"/>
                  </a:cxn>
                  <a:cxn ang="0">
                    <a:pos x="3" y="3397"/>
                  </a:cxn>
                  <a:cxn ang="0">
                    <a:pos x="14" y="3196"/>
                  </a:cxn>
                  <a:cxn ang="0">
                    <a:pos x="97" y="3026"/>
                  </a:cxn>
                  <a:cxn ang="0">
                    <a:pos x="241" y="2937"/>
                  </a:cxn>
                  <a:cxn ang="0">
                    <a:pos x="335" y="2920"/>
                  </a:cxn>
                  <a:cxn ang="0">
                    <a:pos x="428" y="2937"/>
                  </a:cxn>
                  <a:cxn ang="0">
                    <a:pos x="474" y="2968"/>
                  </a:cxn>
                  <a:cxn ang="0">
                    <a:pos x="497" y="2982"/>
                  </a:cxn>
                  <a:cxn ang="0">
                    <a:pos x="522" y="2993"/>
                  </a:cxn>
                  <a:cxn ang="0">
                    <a:pos x="508" y="2799"/>
                  </a:cxn>
                  <a:cxn ang="0">
                    <a:pos x="509" y="2593"/>
                  </a:cxn>
                  <a:cxn ang="0">
                    <a:pos x="482" y="2355"/>
                  </a:cxn>
                  <a:cxn ang="0">
                    <a:pos x="480" y="2016"/>
                  </a:cxn>
                  <a:cxn ang="0">
                    <a:pos x="527" y="1675"/>
                  </a:cxn>
                  <a:cxn ang="0">
                    <a:pos x="640" y="1307"/>
                  </a:cxn>
                  <a:cxn ang="0">
                    <a:pos x="896" y="976"/>
                  </a:cxn>
                  <a:cxn ang="0">
                    <a:pos x="1238" y="719"/>
                  </a:cxn>
                  <a:cxn ang="0">
                    <a:pos x="1318" y="548"/>
                  </a:cxn>
                  <a:cxn ang="0">
                    <a:pos x="1454" y="413"/>
                  </a:cxn>
                  <a:cxn ang="0">
                    <a:pos x="1627" y="266"/>
                  </a:cxn>
                  <a:cxn ang="0">
                    <a:pos x="1897" y="155"/>
                  </a:cxn>
                  <a:cxn ang="0">
                    <a:pos x="2176" y="68"/>
                  </a:cxn>
                  <a:cxn ang="0">
                    <a:pos x="2443" y="4"/>
                  </a:cxn>
                  <a:cxn ang="0">
                    <a:pos x="2723" y="17"/>
                  </a:cxn>
                  <a:cxn ang="0">
                    <a:pos x="2969" y="117"/>
                  </a:cxn>
                </a:cxnLst>
                <a:rect l="0" t="0" r="r" b="b"/>
                <a:pathLst>
                  <a:path w="4154" h="5543">
                    <a:moveTo>
                      <a:pt x="3156" y="179"/>
                    </a:moveTo>
                    <a:lnTo>
                      <a:pt x="3235" y="230"/>
                    </a:lnTo>
                    <a:lnTo>
                      <a:pt x="3314" y="282"/>
                    </a:lnTo>
                    <a:lnTo>
                      <a:pt x="3393" y="337"/>
                    </a:lnTo>
                    <a:lnTo>
                      <a:pt x="3469" y="396"/>
                    </a:lnTo>
                    <a:lnTo>
                      <a:pt x="3538" y="459"/>
                    </a:lnTo>
                    <a:lnTo>
                      <a:pt x="3601" y="529"/>
                    </a:lnTo>
                    <a:lnTo>
                      <a:pt x="3653" y="608"/>
                    </a:lnTo>
                    <a:lnTo>
                      <a:pt x="3696" y="698"/>
                    </a:lnTo>
                    <a:lnTo>
                      <a:pt x="3727" y="760"/>
                    </a:lnTo>
                    <a:lnTo>
                      <a:pt x="3772" y="812"/>
                    </a:lnTo>
                    <a:lnTo>
                      <a:pt x="3826" y="856"/>
                    </a:lnTo>
                    <a:lnTo>
                      <a:pt x="3884" y="898"/>
                    </a:lnTo>
                    <a:lnTo>
                      <a:pt x="3938" y="941"/>
                    </a:lnTo>
                    <a:lnTo>
                      <a:pt x="3988" y="990"/>
                    </a:lnTo>
                    <a:lnTo>
                      <a:pt x="4026" y="1049"/>
                    </a:lnTo>
                    <a:lnTo>
                      <a:pt x="4048" y="1124"/>
                    </a:lnTo>
                    <a:lnTo>
                      <a:pt x="4096" y="1342"/>
                    </a:lnTo>
                    <a:lnTo>
                      <a:pt x="4121" y="1568"/>
                    </a:lnTo>
                    <a:lnTo>
                      <a:pt x="4123" y="1799"/>
                    </a:lnTo>
                    <a:lnTo>
                      <a:pt x="4109" y="2034"/>
                    </a:lnTo>
                    <a:lnTo>
                      <a:pt x="4076" y="2265"/>
                    </a:lnTo>
                    <a:lnTo>
                      <a:pt x="4031" y="2495"/>
                    </a:lnTo>
                    <a:lnTo>
                      <a:pt x="3975" y="2716"/>
                    </a:lnTo>
                    <a:lnTo>
                      <a:pt x="3913" y="2930"/>
                    </a:lnTo>
                    <a:lnTo>
                      <a:pt x="3893" y="2961"/>
                    </a:lnTo>
                    <a:lnTo>
                      <a:pt x="3875" y="2995"/>
                    </a:lnTo>
                    <a:lnTo>
                      <a:pt x="3858" y="3028"/>
                    </a:lnTo>
                    <a:lnTo>
                      <a:pt x="3843" y="3065"/>
                    </a:lnTo>
                    <a:lnTo>
                      <a:pt x="3827" y="3099"/>
                    </a:lnTo>
                    <a:lnTo>
                      <a:pt x="3813" y="3134"/>
                    </a:lnTo>
                    <a:lnTo>
                      <a:pt x="3801" y="3166"/>
                    </a:lnTo>
                    <a:lnTo>
                      <a:pt x="3789" y="3200"/>
                    </a:lnTo>
                    <a:lnTo>
                      <a:pt x="3816" y="3185"/>
                    </a:lnTo>
                    <a:lnTo>
                      <a:pt x="3847" y="3166"/>
                    </a:lnTo>
                    <a:lnTo>
                      <a:pt x="3878" y="3145"/>
                    </a:lnTo>
                    <a:lnTo>
                      <a:pt x="3913" y="3125"/>
                    </a:lnTo>
                    <a:lnTo>
                      <a:pt x="3948" y="3109"/>
                    </a:lnTo>
                    <a:lnTo>
                      <a:pt x="3986" y="3099"/>
                    </a:lnTo>
                    <a:lnTo>
                      <a:pt x="4026" y="3096"/>
                    </a:lnTo>
                    <a:lnTo>
                      <a:pt x="4069" y="3107"/>
                    </a:lnTo>
                    <a:lnTo>
                      <a:pt x="4107" y="3165"/>
                    </a:lnTo>
                    <a:lnTo>
                      <a:pt x="4134" y="3235"/>
                    </a:lnTo>
                    <a:lnTo>
                      <a:pt x="4148" y="3310"/>
                    </a:lnTo>
                    <a:lnTo>
                      <a:pt x="4154" y="3389"/>
                    </a:lnTo>
                    <a:lnTo>
                      <a:pt x="4147" y="3468"/>
                    </a:lnTo>
                    <a:lnTo>
                      <a:pt x="4134" y="3546"/>
                    </a:lnTo>
                    <a:lnTo>
                      <a:pt x="4114" y="3621"/>
                    </a:lnTo>
                    <a:lnTo>
                      <a:pt x="4090" y="3689"/>
                    </a:lnTo>
                    <a:lnTo>
                      <a:pt x="4033" y="3777"/>
                    </a:lnTo>
                    <a:lnTo>
                      <a:pt x="3968" y="3863"/>
                    </a:lnTo>
                    <a:lnTo>
                      <a:pt x="3895" y="3943"/>
                    </a:lnTo>
                    <a:lnTo>
                      <a:pt x="3816" y="4018"/>
                    </a:lnTo>
                    <a:lnTo>
                      <a:pt x="3730" y="4084"/>
                    </a:lnTo>
                    <a:lnTo>
                      <a:pt x="3642" y="4143"/>
                    </a:lnTo>
                    <a:lnTo>
                      <a:pt x="3549" y="4194"/>
                    </a:lnTo>
                    <a:lnTo>
                      <a:pt x="3457" y="4239"/>
                    </a:lnTo>
                    <a:lnTo>
                      <a:pt x="3384" y="4239"/>
                    </a:lnTo>
                    <a:lnTo>
                      <a:pt x="3308" y="4397"/>
                    </a:lnTo>
                    <a:lnTo>
                      <a:pt x="3220" y="4550"/>
                    </a:lnTo>
                    <a:lnTo>
                      <a:pt x="3116" y="4695"/>
                    </a:lnTo>
                    <a:lnTo>
                      <a:pt x="3004" y="4836"/>
                    </a:lnTo>
                    <a:lnTo>
                      <a:pt x="2882" y="4970"/>
                    </a:lnTo>
                    <a:lnTo>
                      <a:pt x="2754" y="5101"/>
                    </a:lnTo>
                    <a:lnTo>
                      <a:pt x="2623" y="5226"/>
                    </a:lnTo>
                    <a:lnTo>
                      <a:pt x="2492" y="5350"/>
                    </a:lnTo>
                    <a:lnTo>
                      <a:pt x="2388" y="5399"/>
                    </a:lnTo>
                    <a:lnTo>
                      <a:pt x="2281" y="5447"/>
                    </a:lnTo>
                    <a:lnTo>
                      <a:pt x="2172" y="5488"/>
                    </a:lnTo>
                    <a:lnTo>
                      <a:pt x="2061" y="5522"/>
                    </a:lnTo>
                    <a:lnTo>
                      <a:pt x="1947" y="5540"/>
                    </a:lnTo>
                    <a:lnTo>
                      <a:pt x="1833" y="5543"/>
                    </a:lnTo>
                    <a:lnTo>
                      <a:pt x="1716" y="5524"/>
                    </a:lnTo>
                    <a:lnTo>
                      <a:pt x="1601" y="5485"/>
                    </a:lnTo>
                    <a:lnTo>
                      <a:pt x="1390" y="5370"/>
                    </a:lnTo>
                    <a:lnTo>
                      <a:pt x="1211" y="5225"/>
                    </a:lnTo>
                    <a:lnTo>
                      <a:pt x="1062" y="5056"/>
                    </a:lnTo>
                    <a:lnTo>
                      <a:pt x="940" y="4867"/>
                    </a:lnTo>
                    <a:lnTo>
                      <a:pt x="841" y="4661"/>
                    </a:lnTo>
                    <a:lnTo>
                      <a:pt x="767" y="4447"/>
                    </a:lnTo>
                    <a:lnTo>
                      <a:pt x="712" y="4228"/>
                    </a:lnTo>
                    <a:lnTo>
                      <a:pt x="677" y="4010"/>
                    </a:lnTo>
                    <a:lnTo>
                      <a:pt x="657" y="3959"/>
                    </a:lnTo>
                    <a:lnTo>
                      <a:pt x="630" y="3979"/>
                    </a:lnTo>
                    <a:lnTo>
                      <a:pt x="603" y="3991"/>
                    </a:lnTo>
                    <a:lnTo>
                      <a:pt x="574" y="3994"/>
                    </a:lnTo>
                    <a:lnTo>
                      <a:pt x="544" y="3991"/>
                    </a:lnTo>
                    <a:lnTo>
                      <a:pt x="512" y="3983"/>
                    </a:lnTo>
                    <a:lnTo>
                      <a:pt x="480" y="3972"/>
                    </a:lnTo>
                    <a:lnTo>
                      <a:pt x="447" y="3959"/>
                    </a:lnTo>
                    <a:lnTo>
                      <a:pt x="418" y="3948"/>
                    </a:lnTo>
                    <a:lnTo>
                      <a:pt x="342" y="3898"/>
                    </a:lnTo>
                    <a:lnTo>
                      <a:pt x="273" y="3844"/>
                    </a:lnTo>
                    <a:lnTo>
                      <a:pt x="210" y="3779"/>
                    </a:lnTo>
                    <a:lnTo>
                      <a:pt x="155" y="3711"/>
                    </a:lnTo>
                    <a:lnTo>
                      <a:pt x="105" y="3637"/>
                    </a:lnTo>
                    <a:lnTo>
                      <a:pt x="63" y="3558"/>
                    </a:lnTo>
                    <a:lnTo>
                      <a:pt x="28" y="3477"/>
                    </a:lnTo>
                    <a:lnTo>
                      <a:pt x="3" y="3397"/>
                    </a:lnTo>
                    <a:lnTo>
                      <a:pt x="0" y="3330"/>
                    </a:lnTo>
                    <a:lnTo>
                      <a:pt x="4" y="3262"/>
                    </a:lnTo>
                    <a:lnTo>
                      <a:pt x="14" y="3196"/>
                    </a:lnTo>
                    <a:lnTo>
                      <a:pt x="32" y="3135"/>
                    </a:lnTo>
                    <a:lnTo>
                      <a:pt x="58" y="3076"/>
                    </a:lnTo>
                    <a:lnTo>
                      <a:pt x="97" y="3026"/>
                    </a:lnTo>
                    <a:lnTo>
                      <a:pt x="146" y="2983"/>
                    </a:lnTo>
                    <a:lnTo>
                      <a:pt x="211" y="2951"/>
                    </a:lnTo>
                    <a:lnTo>
                      <a:pt x="241" y="2937"/>
                    </a:lnTo>
                    <a:lnTo>
                      <a:pt x="273" y="2927"/>
                    </a:lnTo>
                    <a:lnTo>
                      <a:pt x="302" y="2921"/>
                    </a:lnTo>
                    <a:lnTo>
                      <a:pt x="335" y="2920"/>
                    </a:lnTo>
                    <a:lnTo>
                      <a:pt x="366" y="2921"/>
                    </a:lnTo>
                    <a:lnTo>
                      <a:pt x="397" y="2927"/>
                    </a:lnTo>
                    <a:lnTo>
                      <a:pt x="428" y="2937"/>
                    </a:lnTo>
                    <a:lnTo>
                      <a:pt x="460" y="2951"/>
                    </a:lnTo>
                    <a:lnTo>
                      <a:pt x="467" y="2959"/>
                    </a:lnTo>
                    <a:lnTo>
                      <a:pt x="474" y="2968"/>
                    </a:lnTo>
                    <a:lnTo>
                      <a:pt x="481" y="2973"/>
                    </a:lnTo>
                    <a:lnTo>
                      <a:pt x="489" y="2979"/>
                    </a:lnTo>
                    <a:lnTo>
                      <a:pt x="497" y="2982"/>
                    </a:lnTo>
                    <a:lnTo>
                      <a:pt x="505" y="2986"/>
                    </a:lnTo>
                    <a:lnTo>
                      <a:pt x="513" y="2989"/>
                    </a:lnTo>
                    <a:lnTo>
                      <a:pt x="522" y="2993"/>
                    </a:lnTo>
                    <a:lnTo>
                      <a:pt x="513" y="2931"/>
                    </a:lnTo>
                    <a:lnTo>
                      <a:pt x="511" y="2866"/>
                    </a:lnTo>
                    <a:lnTo>
                      <a:pt x="508" y="2799"/>
                    </a:lnTo>
                    <a:lnTo>
                      <a:pt x="508" y="2731"/>
                    </a:lnTo>
                    <a:lnTo>
                      <a:pt x="508" y="2661"/>
                    </a:lnTo>
                    <a:lnTo>
                      <a:pt x="509" y="2593"/>
                    </a:lnTo>
                    <a:lnTo>
                      <a:pt x="509" y="2526"/>
                    </a:lnTo>
                    <a:lnTo>
                      <a:pt x="511" y="2464"/>
                    </a:lnTo>
                    <a:lnTo>
                      <a:pt x="482" y="2355"/>
                    </a:lnTo>
                    <a:lnTo>
                      <a:pt x="471" y="2244"/>
                    </a:lnTo>
                    <a:lnTo>
                      <a:pt x="470" y="2130"/>
                    </a:lnTo>
                    <a:lnTo>
                      <a:pt x="480" y="2016"/>
                    </a:lnTo>
                    <a:lnTo>
                      <a:pt x="492" y="1901"/>
                    </a:lnTo>
                    <a:lnTo>
                      <a:pt x="511" y="1787"/>
                    </a:lnTo>
                    <a:lnTo>
                      <a:pt x="527" y="1675"/>
                    </a:lnTo>
                    <a:lnTo>
                      <a:pt x="543" y="1570"/>
                    </a:lnTo>
                    <a:lnTo>
                      <a:pt x="582" y="1433"/>
                    </a:lnTo>
                    <a:lnTo>
                      <a:pt x="640" y="1307"/>
                    </a:lnTo>
                    <a:lnTo>
                      <a:pt x="713" y="1188"/>
                    </a:lnTo>
                    <a:lnTo>
                      <a:pt x="800" y="1078"/>
                    </a:lnTo>
                    <a:lnTo>
                      <a:pt x="896" y="976"/>
                    </a:lnTo>
                    <a:lnTo>
                      <a:pt x="1004" y="881"/>
                    </a:lnTo>
                    <a:lnTo>
                      <a:pt x="1117" y="795"/>
                    </a:lnTo>
                    <a:lnTo>
                      <a:pt x="1238" y="719"/>
                    </a:lnTo>
                    <a:lnTo>
                      <a:pt x="1255" y="655"/>
                    </a:lnTo>
                    <a:lnTo>
                      <a:pt x="1283" y="600"/>
                    </a:lnTo>
                    <a:lnTo>
                      <a:pt x="1318" y="548"/>
                    </a:lnTo>
                    <a:lnTo>
                      <a:pt x="1362" y="501"/>
                    </a:lnTo>
                    <a:lnTo>
                      <a:pt x="1407" y="456"/>
                    </a:lnTo>
                    <a:lnTo>
                      <a:pt x="1454" y="413"/>
                    </a:lnTo>
                    <a:lnTo>
                      <a:pt x="1502" y="368"/>
                    </a:lnTo>
                    <a:lnTo>
                      <a:pt x="1549" y="324"/>
                    </a:lnTo>
                    <a:lnTo>
                      <a:pt x="1627" y="266"/>
                    </a:lnTo>
                    <a:lnTo>
                      <a:pt x="1715" y="222"/>
                    </a:lnTo>
                    <a:lnTo>
                      <a:pt x="1805" y="186"/>
                    </a:lnTo>
                    <a:lnTo>
                      <a:pt x="1897" y="155"/>
                    </a:lnTo>
                    <a:lnTo>
                      <a:pt x="1990" y="127"/>
                    </a:lnTo>
                    <a:lnTo>
                      <a:pt x="2085" y="99"/>
                    </a:lnTo>
                    <a:lnTo>
                      <a:pt x="2176" y="68"/>
                    </a:lnTo>
                    <a:lnTo>
                      <a:pt x="2265" y="34"/>
                    </a:lnTo>
                    <a:lnTo>
                      <a:pt x="2352" y="16"/>
                    </a:lnTo>
                    <a:lnTo>
                      <a:pt x="2443" y="4"/>
                    </a:lnTo>
                    <a:lnTo>
                      <a:pt x="2537" y="0"/>
                    </a:lnTo>
                    <a:lnTo>
                      <a:pt x="2632" y="4"/>
                    </a:lnTo>
                    <a:lnTo>
                      <a:pt x="2723" y="17"/>
                    </a:lnTo>
                    <a:lnTo>
                      <a:pt x="2812" y="39"/>
                    </a:lnTo>
                    <a:lnTo>
                      <a:pt x="2895" y="72"/>
                    </a:lnTo>
                    <a:lnTo>
                      <a:pt x="2969" y="117"/>
                    </a:lnTo>
                    <a:lnTo>
                      <a:pt x="3156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80"/>
              <p:cNvSpPr>
                <a:spLocks noChangeAspect="1"/>
              </p:cNvSpPr>
              <p:nvPr/>
            </p:nvSpPr>
            <p:spPr bwMode="auto">
              <a:xfrm>
                <a:off x="2619" y="801"/>
                <a:ext cx="270" cy="114"/>
              </a:xfrm>
              <a:custGeom>
                <a:avLst/>
                <a:gdLst/>
                <a:ahLst/>
                <a:cxnLst>
                  <a:cxn ang="0">
                    <a:pos x="190" y="7"/>
                  </a:cxn>
                  <a:cxn ang="0">
                    <a:pos x="187" y="22"/>
                  </a:cxn>
                  <a:cxn ang="0">
                    <a:pos x="218" y="42"/>
                  </a:cxn>
                  <a:cxn ang="0">
                    <a:pos x="286" y="55"/>
                  </a:cxn>
                  <a:cxn ang="0">
                    <a:pos x="356" y="55"/>
                  </a:cxn>
                  <a:cxn ang="0">
                    <a:pos x="424" y="52"/>
                  </a:cxn>
                  <a:cxn ang="0">
                    <a:pos x="422" y="63"/>
                  </a:cxn>
                  <a:cxn ang="0">
                    <a:pos x="348" y="73"/>
                  </a:cxn>
                  <a:cxn ang="0">
                    <a:pos x="272" y="81"/>
                  </a:cxn>
                  <a:cxn ang="0">
                    <a:pos x="209" y="108"/>
                  </a:cxn>
                  <a:cxn ang="0">
                    <a:pos x="223" y="143"/>
                  </a:cxn>
                  <a:cxn ang="0">
                    <a:pos x="304" y="141"/>
                  </a:cxn>
                  <a:cxn ang="0">
                    <a:pos x="389" y="132"/>
                  </a:cxn>
                  <a:cxn ang="0">
                    <a:pos x="472" y="149"/>
                  </a:cxn>
                  <a:cxn ang="0">
                    <a:pos x="633" y="177"/>
                  </a:cxn>
                  <a:cxn ang="0">
                    <a:pos x="580" y="176"/>
                  </a:cxn>
                  <a:cxn ang="0">
                    <a:pos x="524" y="170"/>
                  </a:cxn>
                  <a:cxn ang="0">
                    <a:pos x="474" y="177"/>
                  </a:cxn>
                  <a:cxn ang="0">
                    <a:pos x="446" y="218"/>
                  </a:cxn>
                  <a:cxn ang="0">
                    <a:pos x="515" y="236"/>
                  </a:cxn>
                  <a:cxn ang="0">
                    <a:pos x="587" y="252"/>
                  </a:cxn>
                  <a:cxn ang="0">
                    <a:pos x="660" y="260"/>
                  </a:cxn>
                  <a:cxn ang="0">
                    <a:pos x="737" y="270"/>
                  </a:cxn>
                  <a:cxn ang="0">
                    <a:pos x="586" y="270"/>
                  </a:cxn>
                  <a:cxn ang="0">
                    <a:pos x="431" y="274"/>
                  </a:cxn>
                  <a:cxn ang="0">
                    <a:pos x="276" y="286"/>
                  </a:cxn>
                  <a:cxn ang="0">
                    <a:pos x="126" y="311"/>
                  </a:cxn>
                  <a:cxn ang="0">
                    <a:pos x="183" y="277"/>
                  </a:cxn>
                  <a:cxn ang="0">
                    <a:pos x="254" y="262"/>
                  </a:cxn>
                  <a:cxn ang="0">
                    <a:pos x="321" y="239"/>
                  </a:cxn>
                  <a:cxn ang="0">
                    <a:pos x="375" y="197"/>
                  </a:cxn>
                  <a:cxn ang="0">
                    <a:pos x="304" y="173"/>
                  </a:cxn>
                  <a:cxn ang="0">
                    <a:pos x="227" y="183"/>
                  </a:cxn>
                  <a:cxn ang="0">
                    <a:pos x="147" y="210"/>
                  </a:cxn>
                  <a:cxn ang="0">
                    <a:pos x="74" y="239"/>
                  </a:cxn>
                  <a:cxn ang="0">
                    <a:pos x="90" y="219"/>
                  </a:cxn>
                  <a:cxn ang="0">
                    <a:pos x="100" y="188"/>
                  </a:cxn>
                  <a:cxn ang="0">
                    <a:pos x="103" y="153"/>
                  </a:cxn>
                  <a:cxn ang="0">
                    <a:pos x="104" y="125"/>
                  </a:cxn>
                  <a:cxn ang="0">
                    <a:pos x="76" y="104"/>
                  </a:cxn>
                  <a:cxn ang="0">
                    <a:pos x="40" y="101"/>
                  </a:cxn>
                  <a:cxn ang="0">
                    <a:pos x="9" y="104"/>
                  </a:cxn>
                  <a:cxn ang="0">
                    <a:pos x="26" y="93"/>
                  </a:cxn>
                  <a:cxn ang="0">
                    <a:pos x="85" y="80"/>
                  </a:cxn>
                  <a:cxn ang="0">
                    <a:pos x="141" y="65"/>
                  </a:cxn>
                  <a:cxn ang="0">
                    <a:pos x="173" y="29"/>
                  </a:cxn>
                  <a:cxn ang="0">
                    <a:pos x="197" y="0"/>
                  </a:cxn>
                </a:cxnLst>
                <a:rect l="0" t="0" r="r" b="b"/>
                <a:pathLst>
                  <a:path w="737" h="311">
                    <a:moveTo>
                      <a:pt x="197" y="0"/>
                    </a:moveTo>
                    <a:lnTo>
                      <a:pt x="190" y="7"/>
                    </a:lnTo>
                    <a:lnTo>
                      <a:pt x="187" y="15"/>
                    </a:lnTo>
                    <a:lnTo>
                      <a:pt x="187" y="22"/>
                    </a:lnTo>
                    <a:lnTo>
                      <a:pt x="187" y="31"/>
                    </a:lnTo>
                    <a:lnTo>
                      <a:pt x="218" y="42"/>
                    </a:lnTo>
                    <a:lnTo>
                      <a:pt x="252" y="50"/>
                    </a:lnTo>
                    <a:lnTo>
                      <a:pt x="286" y="55"/>
                    </a:lnTo>
                    <a:lnTo>
                      <a:pt x="322" y="56"/>
                    </a:lnTo>
                    <a:lnTo>
                      <a:pt x="356" y="55"/>
                    </a:lnTo>
                    <a:lnTo>
                      <a:pt x="391" y="53"/>
                    </a:lnTo>
                    <a:lnTo>
                      <a:pt x="424" y="52"/>
                    </a:lnTo>
                    <a:lnTo>
                      <a:pt x="458" y="52"/>
                    </a:lnTo>
                    <a:lnTo>
                      <a:pt x="422" y="63"/>
                    </a:lnTo>
                    <a:lnTo>
                      <a:pt x="386" y="70"/>
                    </a:lnTo>
                    <a:lnTo>
                      <a:pt x="348" y="73"/>
                    </a:lnTo>
                    <a:lnTo>
                      <a:pt x="310" y="77"/>
                    </a:lnTo>
                    <a:lnTo>
                      <a:pt x="272" y="81"/>
                    </a:lnTo>
                    <a:lnTo>
                      <a:pt x="238" y="91"/>
                    </a:lnTo>
                    <a:lnTo>
                      <a:pt x="209" y="108"/>
                    </a:lnTo>
                    <a:lnTo>
                      <a:pt x="187" y="135"/>
                    </a:lnTo>
                    <a:lnTo>
                      <a:pt x="223" y="143"/>
                    </a:lnTo>
                    <a:lnTo>
                      <a:pt x="263" y="145"/>
                    </a:lnTo>
                    <a:lnTo>
                      <a:pt x="304" y="141"/>
                    </a:lnTo>
                    <a:lnTo>
                      <a:pt x="348" y="136"/>
                    </a:lnTo>
                    <a:lnTo>
                      <a:pt x="389" y="132"/>
                    </a:lnTo>
                    <a:lnTo>
                      <a:pt x="431" y="135"/>
                    </a:lnTo>
                    <a:lnTo>
                      <a:pt x="472" y="149"/>
                    </a:lnTo>
                    <a:lnTo>
                      <a:pt x="510" y="177"/>
                    </a:lnTo>
                    <a:lnTo>
                      <a:pt x="633" y="177"/>
                    </a:lnTo>
                    <a:lnTo>
                      <a:pt x="608" y="177"/>
                    </a:lnTo>
                    <a:lnTo>
                      <a:pt x="580" y="176"/>
                    </a:lnTo>
                    <a:lnTo>
                      <a:pt x="552" y="172"/>
                    </a:lnTo>
                    <a:lnTo>
                      <a:pt x="524" y="170"/>
                    </a:lnTo>
                    <a:lnTo>
                      <a:pt x="497" y="170"/>
                    </a:lnTo>
                    <a:lnTo>
                      <a:pt x="474" y="177"/>
                    </a:lnTo>
                    <a:lnTo>
                      <a:pt x="456" y="191"/>
                    </a:lnTo>
                    <a:lnTo>
                      <a:pt x="446" y="218"/>
                    </a:lnTo>
                    <a:lnTo>
                      <a:pt x="480" y="228"/>
                    </a:lnTo>
                    <a:lnTo>
                      <a:pt x="515" y="236"/>
                    </a:lnTo>
                    <a:lnTo>
                      <a:pt x="550" y="243"/>
                    </a:lnTo>
                    <a:lnTo>
                      <a:pt x="587" y="252"/>
                    </a:lnTo>
                    <a:lnTo>
                      <a:pt x="624" y="256"/>
                    </a:lnTo>
                    <a:lnTo>
                      <a:pt x="660" y="260"/>
                    </a:lnTo>
                    <a:lnTo>
                      <a:pt x="698" y="264"/>
                    </a:lnTo>
                    <a:lnTo>
                      <a:pt x="737" y="270"/>
                    </a:lnTo>
                    <a:lnTo>
                      <a:pt x="661" y="270"/>
                    </a:lnTo>
                    <a:lnTo>
                      <a:pt x="586" y="270"/>
                    </a:lnTo>
                    <a:lnTo>
                      <a:pt x="508" y="270"/>
                    </a:lnTo>
                    <a:lnTo>
                      <a:pt x="431" y="274"/>
                    </a:lnTo>
                    <a:lnTo>
                      <a:pt x="352" y="279"/>
                    </a:lnTo>
                    <a:lnTo>
                      <a:pt x="276" y="286"/>
                    </a:lnTo>
                    <a:lnTo>
                      <a:pt x="199" y="295"/>
                    </a:lnTo>
                    <a:lnTo>
                      <a:pt x="126" y="311"/>
                    </a:lnTo>
                    <a:lnTo>
                      <a:pt x="151" y="291"/>
                    </a:lnTo>
                    <a:lnTo>
                      <a:pt x="183" y="277"/>
                    </a:lnTo>
                    <a:lnTo>
                      <a:pt x="217" y="267"/>
                    </a:lnTo>
                    <a:lnTo>
                      <a:pt x="254" y="262"/>
                    </a:lnTo>
                    <a:lnTo>
                      <a:pt x="287" y="252"/>
                    </a:lnTo>
                    <a:lnTo>
                      <a:pt x="321" y="239"/>
                    </a:lnTo>
                    <a:lnTo>
                      <a:pt x="349" y="222"/>
                    </a:lnTo>
                    <a:lnTo>
                      <a:pt x="375" y="197"/>
                    </a:lnTo>
                    <a:lnTo>
                      <a:pt x="341" y="179"/>
                    </a:lnTo>
                    <a:lnTo>
                      <a:pt x="304" y="173"/>
                    </a:lnTo>
                    <a:lnTo>
                      <a:pt x="265" y="174"/>
                    </a:lnTo>
                    <a:lnTo>
                      <a:pt x="227" y="183"/>
                    </a:lnTo>
                    <a:lnTo>
                      <a:pt x="186" y="194"/>
                    </a:lnTo>
                    <a:lnTo>
                      <a:pt x="147" y="210"/>
                    </a:lnTo>
                    <a:lnTo>
                      <a:pt x="109" y="225"/>
                    </a:lnTo>
                    <a:lnTo>
                      <a:pt x="74" y="239"/>
                    </a:lnTo>
                    <a:lnTo>
                      <a:pt x="82" y="231"/>
                    </a:lnTo>
                    <a:lnTo>
                      <a:pt x="90" y="219"/>
                    </a:lnTo>
                    <a:lnTo>
                      <a:pt x="95" y="204"/>
                    </a:lnTo>
                    <a:lnTo>
                      <a:pt x="100" y="188"/>
                    </a:lnTo>
                    <a:lnTo>
                      <a:pt x="102" y="170"/>
                    </a:lnTo>
                    <a:lnTo>
                      <a:pt x="103" y="153"/>
                    </a:lnTo>
                    <a:lnTo>
                      <a:pt x="103" y="136"/>
                    </a:lnTo>
                    <a:lnTo>
                      <a:pt x="104" y="125"/>
                    </a:lnTo>
                    <a:lnTo>
                      <a:pt x="92" y="111"/>
                    </a:lnTo>
                    <a:lnTo>
                      <a:pt x="76" y="104"/>
                    </a:lnTo>
                    <a:lnTo>
                      <a:pt x="58" y="101"/>
                    </a:lnTo>
                    <a:lnTo>
                      <a:pt x="40" y="101"/>
                    </a:lnTo>
                    <a:lnTo>
                      <a:pt x="21" y="101"/>
                    </a:lnTo>
                    <a:lnTo>
                      <a:pt x="9" y="104"/>
                    </a:lnTo>
                    <a:lnTo>
                      <a:pt x="0" y="104"/>
                    </a:lnTo>
                    <a:lnTo>
                      <a:pt x="26" y="93"/>
                    </a:lnTo>
                    <a:lnTo>
                      <a:pt x="55" y="87"/>
                    </a:lnTo>
                    <a:lnTo>
                      <a:pt x="85" y="80"/>
                    </a:lnTo>
                    <a:lnTo>
                      <a:pt x="116" y="74"/>
                    </a:lnTo>
                    <a:lnTo>
                      <a:pt x="141" y="65"/>
                    </a:lnTo>
                    <a:lnTo>
                      <a:pt x="162" y="50"/>
                    </a:lnTo>
                    <a:lnTo>
                      <a:pt x="173" y="29"/>
                    </a:lnTo>
                    <a:lnTo>
                      <a:pt x="178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81"/>
              <p:cNvSpPr>
                <a:spLocks noChangeAspect="1"/>
              </p:cNvSpPr>
              <p:nvPr/>
            </p:nvSpPr>
            <p:spPr bwMode="auto">
              <a:xfrm>
                <a:off x="2060" y="944"/>
                <a:ext cx="1140" cy="1801"/>
              </a:xfrm>
              <a:custGeom>
                <a:avLst/>
                <a:gdLst/>
                <a:ahLst/>
                <a:cxnLst>
                  <a:cxn ang="0">
                    <a:pos x="1599" y="23"/>
                  </a:cxn>
                  <a:cxn ang="0">
                    <a:pos x="1609" y="56"/>
                  </a:cxn>
                  <a:cxn ang="0">
                    <a:pos x="1576" y="55"/>
                  </a:cxn>
                  <a:cxn ang="0">
                    <a:pos x="1540" y="102"/>
                  </a:cxn>
                  <a:cxn ang="0">
                    <a:pos x="1513" y="145"/>
                  </a:cxn>
                  <a:cxn ang="0">
                    <a:pos x="1619" y="158"/>
                  </a:cxn>
                  <a:cxn ang="0">
                    <a:pos x="1854" y="111"/>
                  </a:cxn>
                  <a:cxn ang="0">
                    <a:pos x="2095" y="94"/>
                  </a:cxn>
                  <a:cxn ang="0">
                    <a:pos x="2100" y="135"/>
                  </a:cxn>
                  <a:cxn ang="0">
                    <a:pos x="1973" y="175"/>
                  </a:cxn>
                  <a:cxn ang="0">
                    <a:pos x="1877" y="252"/>
                  </a:cxn>
                  <a:cxn ang="0">
                    <a:pos x="1931" y="265"/>
                  </a:cxn>
                  <a:cxn ang="0">
                    <a:pos x="1997" y="255"/>
                  </a:cxn>
                  <a:cxn ang="0">
                    <a:pos x="2072" y="235"/>
                  </a:cxn>
                  <a:cxn ang="0">
                    <a:pos x="2176" y="221"/>
                  </a:cxn>
                  <a:cxn ang="0">
                    <a:pos x="2287" y="223"/>
                  </a:cxn>
                  <a:cxn ang="0">
                    <a:pos x="2298" y="228"/>
                  </a:cxn>
                  <a:cxn ang="0">
                    <a:pos x="2261" y="239"/>
                  </a:cxn>
                  <a:cxn ang="0">
                    <a:pos x="2240" y="273"/>
                  </a:cxn>
                  <a:cxn ang="0">
                    <a:pos x="2441" y="280"/>
                  </a:cxn>
                  <a:cxn ang="0">
                    <a:pos x="2672" y="275"/>
                  </a:cxn>
                  <a:cxn ang="0">
                    <a:pos x="2894" y="304"/>
                  </a:cxn>
                  <a:cxn ang="0">
                    <a:pos x="2896" y="335"/>
                  </a:cxn>
                  <a:cxn ang="0">
                    <a:pos x="2918" y="349"/>
                  </a:cxn>
                  <a:cxn ang="0">
                    <a:pos x="2966" y="356"/>
                  </a:cxn>
                  <a:cxn ang="0">
                    <a:pos x="2982" y="489"/>
                  </a:cxn>
                  <a:cxn ang="0">
                    <a:pos x="3031" y="607"/>
                  </a:cxn>
                  <a:cxn ang="0">
                    <a:pos x="3098" y="928"/>
                  </a:cxn>
                  <a:cxn ang="0">
                    <a:pos x="3081" y="1666"/>
                  </a:cxn>
                  <a:cxn ang="0">
                    <a:pos x="2980" y="2406"/>
                  </a:cxn>
                  <a:cxn ang="0">
                    <a:pos x="2896" y="2847"/>
                  </a:cxn>
                  <a:cxn ang="0">
                    <a:pos x="2816" y="3147"/>
                  </a:cxn>
                  <a:cxn ang="0">
                    <a:pos x="2738" y="3451"/>
                  </a:cxn>
                  <a:cxn ang="0">
                    <a:pos x="2375" y="4114"/>
                  </a:cxn>
                  <a:cxn ang="0">
                    <a:pos x="1852" y="4671"/>
                  </a:cxn>
                  <a:cxn ang="0">
                    <a:pos x="1261" y="4918"/>
                  </a:cxn>
                  <a:cxn ang="0">
                    <a:pos x="886" y="4842"/>
                  </a:cxn>
                  <a:cxn ang="0">
                    <a:pos x="562" y="4624"/>
                  </a:cxn>
                  <a:cxn ang="0">
                    <a:pos x="268" y="4228"/>
                  </a:cxn>
                  <a:cxn ang="0">
                    <a:pos x="111" y="3720"/>
                  </a:cxn>
                  <a:cxn ang="0">
                    <a:pos x="11" y="3192"/>
                  </a:cxn>
                  <a:cxn ang="0">
                    <a:pos x="0" y="2852"/>
                  </a:cxn>
                  <a:cxn ang="0">
                    <a:pos x="33" y="2533"/>
                  </a:cxn>
                  <a:cxn ang="0">
                    <a:pos x="101" y="2184"/>
                  </a:cxn>
                  <a:cxn ang="0">
                    <a:pos x="170" y="1778"/>
                  </a:cxn>
                  <a:cxn ang="0">
                    <a:pos x="267" y="1371"/>
                  </a:cxn>
                  <a:cxn ang="0">
                    <a:pos x="372" y="995"/>
                  </a:cxn>
                  <a:cxn ang="0">
                    <a:pos x="475" y="627"/>
                  </a:cxn>
                  <a:cxn ang="0">
                    <a:pos x="654" y="304"/>
                  </a:cxn>
                  <a:cxn ang="0">
                    <a:pos x="737" y="259"/>
                  </a:cxn>
                  <a:cxn ang="0">
                    <a:pos x="818" y="217"/>
                  </a:cxn>
                  <a:cxn ang="0">
                    <a:pos x="921" y="192"/>
                  </a:cxn>
                  <a:cxn ang="0">
                    <a:pos x="1055" y="113"/>
                  </a:cxn>
                  <a:cxn ang="0">
                    <a:pos x="1197" y="83"/>
                  </a:cxn>
                  <a:cxn ang="0">
                    <a:pos x="1329" y="54"/>
                  </a:cxn>
                  <a:cxn ang="0">
                    <a:pos x="1461" y="11"/>
                  </a:cxn>
                  <a:cxn ang="0">
                    <a:pos x="1607" y="3"/>
                  </a:cxn>
                </a:cxnLst>
                <a:rect l="0" t="0" r="r" b="b"/>
                <a:pathLst>
                  <a:path w="3111" h="4918">
                    <a:moveTo>
                      <a:pt x="1607" y="3"/>
                    </a:moveTo>
                    <a:lnTo>
                      <a:pt x="1599" y="11"/>
                    </a:lnTo>
                    <a:lnTo>
                      <a:pt x="1599" y="23"/>
                    </a:lnTo>
                    <a:lnTo>
                      <a:pt x="1602" y="35"/>
                    </a:lnTo>
                    <a:lnTo>
                      <a:pt x="1607" y="48"/>
                    </a:lnTo>
                    <a:lnTo>
                      <a:pt x="1609" y="56"/>
                    </a:lnTo>
                    <a:lnTo>
                      <a:pt x="1607" y="62"/>
                    </a:lnTo>
                    <a:lnTo>
                      <a:pt x="1596" y="61"/>
                    </a:lnTo>
                    <a:lnTo>
                      <a:pt x="1576" y="55"/>
                    </a:lnTo>
                    <a:lnTo>
                      <a:pt x="1568" y="72"/>
                    </a:lnTo>
                    <a:lnTo>
                      <a:pt x="1555" y="87"/>
                    </a:lnTo>
                    <a:lnTo>
                      <a:pt x="1540" y="102"/>
                    </a:lnTo>
                    <a:lnTo>
                      <a:pt x="1526" y="117"/>
                    </a:lnTo>
                    <a:lnTo>
                      <a:pt x="1515" y="130"/>
                    </a:lnTo>
                    <a:lnTo>
                      <a:pt x="1513" y="145"/>
                    </a:lnTo>
                    <a:lnTo>
                      <a:pt x="1522" y="161"/>
                    </a:lnTo>
                    <a:lnTo>
                      <a:pt x="1545" y="180"/>
                    </a:lnTo>
                    <a:lnTo>
                      <a:pt x="1619" y="158"/>
                    </a:lnTo>
                    <a:lnTo>
                      <a:pt x="1696" y="140"/>
                    </a:lnTo>
                    <a:lnTo>
                      <a:pt x="1773" y="123"/>
                    </a:lnTo>
                    <a:lnTo>
                      <a:pt x="1854" y="111"/>
                    </a:lnTo>
                    <a:lnTo>
                      <a:pt x="1934" y="102"/>
                    </a:lnTo>
                    <a:lnTo>
                      <a:pt x="2014" y="96"/>
                    </a:lnTo>
                    <a:lnTo>
                      <a:pt x="2095" y="94"/>
                    </a:lnTo>
                    <a:lnTo>
                      <a:pt x="2178" y="97"/>
                    </a:lnTo>
                    <a:lnTo>
                      <a:pt x="2140" y="118"/>
                    </a:lnTo>
                    <a:lnTo>
                      <a:pt x="2100" y="135"/>
                    </a:lnTo>
                    <a:lnTo>
                      <a:pt x="2057" y="148"/>
                    </a:lnTo>
                    <a:lnTo>
                      <a:pt x="2015" y="162"/>
                    </a:lnTo>
                    <a:lnTo>
                      <a:pt x="1973" y="175"/>
                    </a:lnTo>
                    <a:lnTo>
                      <a:pt x="1937" y="193"/>
                    </a:lnTo>
                    <a:lnTo>
                      <a:pt x="1903" y="217"/>
                    </a:lnTo>
                    <a:lnTo>
                      <a:pt x="1877" y="252"/>
                    </a:lnTo>
                    <a:lnTo>
                      <a:pt x="1893" y="261"/>
                    </a:lnTo>
                    <a:lnTo>
                      <a:pt x="1911" y="265"/>
                    </a:lnTo>
                    <a:lnTo>
                      <a:pt x="1931" y="265"/>
                    </a:lnTo>
                    <a:lnTo>
                      <a:pt x="1952" y="263"/>
                    </a:lnTo>
                    <a:lnTo>
                      <a:pt x="1973" y="259"/>
                    </a:lnTo>
                    <a:lnTo>
                      <a:pt x="1997" y="255"/>
                    </a:lnTo>
                    <a:lnTo>
                      <a:pt x="2020" y="252"/>
                    </a:lnTo>
                    <a:lnTo>
                      <a:pt x="2043" y="252"/>
                    </a:lnTo>
                    <a:lnTo>
                      <a:pt x="2072" y="235"/>
                    </a:lnTo>
                    <a:lnTo>
                      <a:pt x="2104" y="227"/>
                    </a:lnTo>
                    <a:lnTo>
                      <a:pt x="2138" y="221"/>
                    </a:lnTo>
                    <a:lnTo>
                      <a:pt x="2176" y="221"/>
                    </a:lnTo>
                    <a:lnTo>
                      <a:pt x="2212" y="221"/>
                    </a:lnTo>
                    <a:lnTo>
                      <a:pt x="2250" y="223"/>
                    </a:lnTo>
                    <a:lnTo>
                      <a:pt x="2287" y="223"/>
                    </a:lnTo>
                    <a:lnTo>
                      <a:pt x="2323" y="221"/>
                    </a:lnTo>
                    <a:lnTo>
                      <a:pt x="2311" y="224"/>
                    </a:lnTo>
                    <a:lnTo>
                      <a:pt x="2298" y="228"/>
                    </a:lnTo>
                    <a:lnTo>
                      <a:pt x="2285" y="231"/>
                    </a:lnTo>
                    <a:lnTo>
                      <a:pt x="2274" y="235"/>
                    </a:lnTo>
                    <a:lnTo>
                      <a:pt x="2261" y="239"/>
                    </a:lnTo>
                    <a:lnTo>
                      <a:pt x="2253" y="248"/>
                    </a:lnTo>
                    <a:lnTo>
                      <a:pt x="2245" y="258"/>
                    </a:lnTo>
                    <a:lnTo>
                      <a:pt x="2240" y="273"/>
                    </a:lnTo>
                    <a:lnTo>
                      <a:pt x="2292" y="304"/>
                    </a:lnTo>
                    <a:lnTo>
                      <a:pt x="2366" y="290"/>
                    </a:lnTo>
                    <a:lnTo>
                      <a:pt x="2441" y="280"/>
                    </a:lnTo>
                    <a:lnTo>
                      <a:pt x="2519" y="275"/>
                    </a:lnTo>
                    <a:lnTo>
                      <a:pt x="2596" y="273"/>
                    </a:lnTo>
                    <a:lnTo>
                      <a:pt x="2672" y="275"/>
                    </a:lnTo>
                    <a:lnTo>
                      <a:pt x="2748" y="280"/>
                    </a:lnTo>
                    <a:lnTo>
                      <a:pt x="2821" y="290"/>
                    </a:lnTo>
                    <a:lnTo>
                      <a:pt x="2894" y="304"/>
                    </a:lnTo>
                    <a:lnTo>
                      <a:pt x="2890" y="317"/>
                    </a:lnTo>
                    <a:lnTo>
                      <a:pt x="2892" y="328"/>
                    </a:lnTo>
                    <a:lnTo>
                      <a:pt x="2896" y="335"/>
                    </a:lnTo>
                    <a:lnTo>
                      <a:pt x="2903" y="342"/>
                    </a:lnTo>
                    <a:lnTo>
                      <a:pt x="2910" y="345"/>
                    </a:lnTo>
                    <a:lnTo>
                      <a:pt x="2918" y="349"/>
                    </a:lnTo>
                    <a:lnTo>
                      <a:pt x="2927" y="352"/>
                    </a:lnTo>
                    <a:lnTo>
                      <a:pt x="2935" y="356"/>
                    </a:lnTo>
                    <a:lnTo>
                      <a:pt x="2966" y="356"/>
                    </a:lnTo>
                    <a:lnTo>
                      <a:pt x="2965" y="404"/>
                    </a:lnTo>
                    <a:lnTo>
                      <a:pt x="2970" y="448"/>
                    </a:lnTo>
                    <a:lnTo>
                      <a:pt x="2982" y="489"/>
                    </a:lnTo>
                    <a:lnTo>
                      <a:pt x="2997" y="529"/>
                    </a:lnTo>
                    <a:lnTo>
                      <a:pt x="3013" y="568"/>
                    </a:lnTo>
                    <a:lnTo>
                      <a:pt x="3031" y="607"/>
                    </a:lnTo>
                    <a:lnTo>
                      <a:pt x="3046" y="645"/>
                    </a:lnTo>
                    <a:lnTo>
                      <a:pt x="3060" y="689"/>
                    </a:lnTo>
                    <a:lnTo>
                      <a:pt x="3098" y="928"/>
                    </a:lnTo>
                    <a:lnTo>
                      <a:pt x="3111" y="1171"/>
                    </a:lnTo>
                    <a:lnTo>
                      <a:pt x="3103" y="1416"/>
                    </a:lnTo>
                    <a:lnTo>
                      <a:pt x="3081" y="1666"/>
                    </a:lnTo>
                    <a:lnTo>
                      <a:pt x="3048" y="1913"/>
                    </a:lnTo>
                    <a:lnTo>
                      <a:pt x="3014" y="2161"/>
                    </a:lnTo>
                    <a:lnTo>
                      <a:pt x="2980" y="2406"/>
                    </a:lnTo>
                    <a:lnTo>
                      <a:pt x="2956" y="2651"/>
                    </a:lnTo>
                    <a:lnTo>
                      <a:pt x="2925" y="2748"/>
                    </a:lnTo>
                    <a:lnTo>
                      <a:pt x="2896" y="2847"/>
                    </a:lnTo>
                    <a:lnTo>
                      <a:pt x="2868" y="2945"/>
                    </a:lnTo>
                    <a:lnTo>
                      <a:pt x="2842" y="3047"/>
                    </a:lnTo>
                    <a:lnTo>
                      <a:pt x="2816" y="3147"/>
                    </a:lnTo>
                    <a:lnTo>
                      <a:pt x="2790" y="3248"/>
                    </a:lnTo>
                    <a:lnTo>
                      <a:pt x="2764" y="3349"/>
                    </a:lnTo>
                    <a:lnTo>
                      <a:pt x="2738" y="3451"/>
                    </a:lnTo>
                    <a:lnTo>
                      <a:pt x="2633" y="3673"/>
                    </a:lnTo>
                    <a:lnTo>
                      <a:pt x="2513" y="3897"/>
                    </a:lnTo>
                    <a:lnTo>
                      <a:pt x="2375" y="4114"/>
                    </a:lnTo>
                    <a:lnTo>
                      <a:pt x="2221" y="4321"/>
                    </a:lnTo>
                    <a:lnTo>
                      <a:pt x="2046" y="4507"/>
                    </a:lnTo>
                    <a:lnTo>
                      <a:pt x="1852" y="4671"/>
                    </a:lnTo>
                    <a:lnTo>
                      <a:pt x="1637" y="4805"/>
                    </a:lnTo>
                    <a:lnTo>
                      <a:pt x="1401" y="4904"/>
                    </a:lnTo>
                    <a:lnTo>
                      <a:pt x="1261" y="4918"/>
                    </a:lnTo>
                    <a:lnTo>
                      <a:pt x="1131" y="4912"/>
                    </a:lnTo>
                    <a:lnTo>
                      <a:pt x="1004" y="4885"/>
                    </a:lnTo>
                    <a:lnTo>
                      <a:pt x="886" y="4842"/>
                    </a:lnTo>
                    <a:lnTo>
                      <a:pt x="772" y="4781"/>
                    </a:lnTo>
                    <a:lnTo>
                      <a:pt x="664" y="4708"/>
                    </a:lnTo>
                    <a:lnTo>
                      <a:pt x="562" y="4624"/>
                    </a:lnTo>
                    <a:lnTo>
                      <a:pt x="467" y="4531"/>
                    </a:lnTo>
                    <a:lnTo>
                      <a:pt x="354" y="4383"/>
                    </a:lnTo>
                    <a:lnTo>
                      <a:pt x="268" y="4228"/>
                    </a:lnTo>
                    <a:lnTo>
                      <a:pt x="202" y="4063"/>
                    </a:lnTo>
                    <a:lnTo>
                      <a:pt x="152" y="3894"/>
                    </a:lnTo>
                    <a:lnTo>
                      <a:pt x="111" y="3720"/>
                    </a:lnTo>
                    <a:lnTo>
                      <a:pt x="77" y="3544"/>
                    </a:lnTo>
                    <a:lnTo>
                      <a:pt x="45" y="3366"/>
                    </a:lnTo>
                    <a:lnTo>
                      <a:pt x="11" y="3192"/>
                    </a:lnTo>
                    <a:lnTo>
                      <a:pt x="2" y="3075"/>
                    </a:lnTo>
                    <a:lnTo>
                      <a:pt x="0" y="2964"/>
                    </a:lnTo>
                    <a:lnTo>
                      <a:pt x="0" y="2852"/>
                    </a:lnTo>
                    <a:lnTo>
                      <a:pt x="5" y="2747"/>
                    </a:lnTo>
                    <a:lnTo>
                      <a:pt x="15" y="2640"/>
                    </a:lnTo>
                    <a:lnTo>
                      <a:pt x="33" y="2533"/>
                    </a:lnTo>
                    <a:lnTo>
                      <a:pt x="59" y="2426"/>
                    </a:lnTo>
                    <a:lnTo>
                      <a:pt x="94" y="2319"/>
                    </a:lnTo>
                    <a:lnTo>
                      <a:pt x="101" y="2184"/>
                    </a:lnTo>
                    <a:lnTo>
                      <a:pt x="118" y="2050"/>
                    </a:lnTo>
                    <a:lnTo>
                      <a:pt x="140" y="1913"/>
                    </a:lnTo>
                    <a:lnTo>
                      <a:pt x="170" y="1778"/>
                    </a:lnTo>
                    <a:lnTo>
                      <a:pt x="199" y="1642"/>
                    </a:lnTo>
                    <a:lnTo>
                      <a:pt x="233" y="1507"/>
                    </a:lnTo>
                    <a:lnTo>
                      <a:pt x="267" y="1371"/>
                    </a:lnTo>
                    <a:lnTo>
                      <a:pt x="301" y="1239"/>
                    </a:lnTo>
                    <a:lnTo>
                      <a:pt x="339" y="1118"/>
                    </a:lnTo>
                    <a:lnTo>
                      <a:pt x="372" y="995"/>
                    </a:lnTo>
                    <a:lnTo>
                      <a:pt x="403" y="870"/>
                    </a:lnTo>
                    <a:lnTo>
                      <a:pt x="437" y="748"/>
                    </a:lnTo>
                    <a:lnTo>
                      <a:pt x="475" y="627"/>
                    </a:lnTo>
                    <a:lnTo>
                      <a:pt x="521" y="511"/>
                    </a:lnTo>
                    <a:lnTo>
                      <a:pt x="579" y="401"/>
                    </a:lnTo>
                    <a:lnTo>
                      <a:pt x="654" y="304"/>
                    </a:lnTo>
                    <a:lnTo>
                      <a:pt x="682" y="293"/>
                    </a:lnTo>
                    <a:lnTo>
                      <a:pt x="710" y="277"/>
                    </a:lnTo>
                    <a:lnTo>
                      <a:pt x="737" y="259"/>
                    </a:lnTo>
                    <a:lnTo>
                      <a:pt x="763" y="244"/>
                    </a:lnTo>
                    <a:lnTo>
                      <a:pt x="789" y="228"/>
                    </a:lnTo>
                    <a:lnTo>
                      <a:pt x="818" y="217"/>
                    </a:lnTo>
                    <a:lnTo>
                      <a:pt x="848" y="214"/>
                    </a:lnTo>
                    <a:lnTo>
                      <a:pt x="882" y="221"/>
                    </a:lnTo>
                    <a:lnTo>
                      <a:pt x="921" y="192"/>
                    </a:lnTo>
                    <a:lnTo>
                      <a:pt x="963" y="163"/>
                    </a:lnTo>
                    <a:lnTo>
                      <a:pt x="1008" y="135"/>
                    </a:lnTo>
                    <a:lnTo>
                      <a:pt x="1055" y="113"/>
                    </a:lnTo>
                    <a:lnTo>
                      <a:pt x="1101" y="93"/>
                    </a:lnTo>
                    <a:lnTo>
                      <a:pt x="1149" y="83"/>
                    </a:lnTo>
                    <a:lnTo>
                      <a:pt x="1197" y="83"/>
                    </a:lnTo>
                    <a:lnTo>
                      <a:pt x="1244" y="97"/>
                    </a:lnTo>
                    <a:lnTo>
                      <a:pt x="1287" y="73"/>
                    </a:lnTo>
                    <a:lnTo>
                      <a:pt x="1329" y="54"/>
                    </a:lnTo>
                    <a:lnTo>
                      <a:pt x="1372" y="35"/>
                    </a:lnTo>
                    <a:lnTo>
                      <a:pt x="1417" y="23"/>
                    </a:lnTo>
                    <a:lnTo>
                      <a:pt x="1461" y="11"/>
                    </a:lnTo>
                    <a:lnTo>
                      <a:pt x="1509" y="4"/>
                    </a:lnTo>
                    <a:lnTo>
                      <a:pt x="1557" y="0"/>
                    </a:lnTo>
                    <a:lnTo>
                      <a:pt x="1607" y="3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82"/>
              <p:cNvSpPr>
                <a:spLocks noChangeAspect="1"/>
              </p:cNvSpPr>
              <p:nvPr/>
            </p:nvSpPr>
            <p:spPr bwMode="auto">
              <a:xfrm>
                <a:off x="3007" y="995"/>
                <a:ext cx="2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0"/>
                  </a:cxn>
                  <a:cxn ang="0">
                    <a:pos x="0" y="0"/>
                  </a:cxn>
                </a:cxnLst>
                <a:rect l="0" t="0" r="r" b="b"/>
                <a:pathLst>
                  <a:path w="61">
                    <a:moveTo>
                      <a:pt x="0" y="0"/>
                    </a:moveTo>
                    <a:lnTo>
                      <a:pt x="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83"/>
              <p:cNvSpPr>
                <a:spLocks noChangeAspect="1"/>
              </p:cNvSpPr>
              <p:nvPr/>
            </p:nvSpPr>
            <p:spPr bwMode="auto">
              <a:xfrm rot="4815893">
                <a:off x="2479" y="1056"/>
                <a:ext cx="179" cy="208"/>
              </a:xfrm>
              <a:custGeom>
                <a:avLst/>
                <a:gdLst/>
                <a:ahLst/>
                <a:cxnLst>
                  <a:cxn ang="0">
                    <a:pos x="488" y="70"/>
                  </a:cxn>
                  <a:cxn ang="0">
                    <a:pos x="475" y="75"/>
                  </a:cxn>
                  <a:cxn ang="0">
                    <a:pos x="464" y="82"/>
                  </a:cxn>
                  <a:cxn ang="0">
                    <a:pos x="451" y="90"/>
                  </a:cxn>
                  <a:cxn ang="0">
                    <a:pos x="440" y="99"/>
                  </a:cxn>
                  <a:cxn ang="0">
                    <a:pos x="427" y="106"/>
                  </a:cxn>
                  <a:cxn ang="0">
                    <a:pos x="416" y="111"/>
                  </a:cxn>
                  <a:cxn ang="0">
                    <a:pos x="405" y="113"/>
                  </a:cxn>
                  <a:cxn ang="0">
                    <a:pos x="393" y="113"/>
                  </a:cxn>
                  <a:cxn ang="0">
                    <a:pos x="347" y="165"/>
                  </a:cxn>
                  <a:cxn ang="0">
                    <a:pos x="302" y="213"/>
                  </a:cxn>
                  <a:cxn ang="0">
                    <a:pos x="256" y="256"/>
                  </a:cxn>
                  <a:cxn ang="0">
                    <a:pos x="213" y="300"/>
                  </a:cxn>
                  <a:cxn ang="0">
                    <a:pos x="173" y="344"/>
                  </a:cxn>
                  <a:cxn ang="0">
                    <a:pos x="140" y="396"/>
                  </a:cxn>
                  <a:cxn ang="0">
                    <a:pos x="116" y="455"/>
                  </a:cxn>
                  <a:cxn ang="0">
                    <a:pos x="104" y="528"/>
                  </a:cxn>
                  <a:cxn ang="0">
                    <a:pos x="104" y="569"/>
                  </a:cxn>
                  <a:cxn ang="0">
                    <a:pos x="0" y="569"/>
                  </a:cxn>
                  <a:cxn ang="0">
                    <a:pos x="1" y="534"/>
                  </a:cxn>
                  <a:cxn ang="0">
                    <a:pos x="9" y="500"/>
                  </a:cxn>
                  <a:cxn ang="0">
                    <a:pos x="19" y="466"/>
                  </a:cxn>
                  <a:cxn ang="0">
                    <a:pos x="35" y="434"/>
                  </a:cxn>
                  <a:cxn ang="0">
                    <a:pos x="50" y="400"/>
                  </a:cxn>
                  <a:cxn ang="0">
                    <a:pos x="69" y="366"/>
                  </a:cxn>
                  <a:cxn ang="0">
                    <a:pos x="85" y="332"/>
                  </a:cxn>
                  <a:cxn ang="0">
                    <a:pos x="104" y="298"/>
                  </a:cxn>
                  <a:cxn ang="0">
                    <a:pos x="125" y="265"/>
                  </a:cxn>
                  <a:cxn ang="0">
                    <a:pos x="146" y="229"/>
                  </a:cxn>
                  <a:cxn ang="0">
                    <a:pos x="166" y="193"/>
                  </a:cxn>
                  <a:cxn ang="0">
                    <a:pos x="187" y="158"/>
                  </a:cxn>
                  <a:cxn ang="0">
                    <a:pos x="208" y="120"/>
                  </a:cxn>
                  <a:cxn ang="0">
                    <a:pos x="229" y="84"/>
                  </a:cxn>
                  <a:cxn ang="0">
                    <a:pos x="253" y="49"/>
                  </a:cxn>
                  <a:cxn ang="0">
                    <a:pos x="280" y="18"/>
                  </a:cxn>
                  <a:cxn ang="0">
                    <a:pos x="303" y="10"/>
                  </a:cxn>
                  <a:cxn ang="0">
                    <a:pos x="333" y="4"/>
                  </a:cxn>
                  <a:cxn ang="0">
                    <a:pos x="362" y="0"/>
                  </a:cxn>
                  <a:cxn ang="0">
                    <a:pos x="395" y="1"/>
                  </a:cxn>
                  <a:cxn ang="0">
                    <a:pos x="423" y="6"/>
                  </a:cxn>
                  <a:cxn ang="0">
                    <a:pos x="450" y="20"/>
                  </a:cxn>
                  <a:cxn ang="0">
                    <a:pos x="471" y="39"/>
                  </a:cxn>
                  <a:cxn ang="0">
                    <a:pos x="488" y="70"/>
                  </a:cxn>
                </a:cxnLst>
                <a:rect l="0" t="0" r="r" b="b"/>
                <a:pathLst>
                  <a:path w="488" h="569">
                    <a:moveTo>
                      <a:pt x="488" y="70"/>
                    </a:moveTo>
                    <a:lnTo>
                      <a:pt x="475" y="75"/>
                    </a:lnTo>
                    <a:lnTo>
                      <a:pt x="464" y="82"/>
                    </a:lnTo>
                    <a:lnTo>
                      <a:pt x="451" y="90"/>
                    </a:lnTo>
                    <a:lnTo>
                      <a:pt x="440" y="99"/>
                    </a:lnTo>
                    <a:lnTo>
                      <a:pt x="427" y="106"/>
                    </a:lnTo>
                    <a:lnTo>
                      <a:pt x="416" y="111"/>
                    </a:lnTo>
                    <a:lnTo>
                      <a:pt x="405" y="113"/>
                    </a:lnTo>
                    <a:lnTo>
                      <a:pt x="393" y="113"/>
                    </a:lnTo>
                    <a:lnTo>
                      <a:pt x="347" y="165"/>
                    </a:lnTo>
                    <a:lnTo>
                      <a:pt x="302" y="213"/>
                    </a:lnTo>
                    <a:lnTo>
                      <a:pt x="256" y="256"/>
                    </a:lnTo>
                    <a:lnTo>
                      <a:pt x="213" y="300"/>
                    </a:lnTo>
                    <a:lnTo>
                      <a:pt x="173" y="344"/>
                    </a:lnTo>
                    <a:lnTo>
                      <a:pt x="140" y="396"/>
                    </a:lnTo>
                    <a:lnTo>
                      <a:pt x="116" y="455"/>
                    </a:lnTo>
                    <a:lnTo>
                      <a:pt x="104" y="528"/>
                    </a:lnTo>
                    <a:lnTo>
                      <a:pt x="104" y="569"/>
                    </a:lnTo>
                    <a:lnTo>
                      <a:pt x="0" y="569"/>
                    </a:lnTo>
                    <a:lnTo>
                      <a:pt x="1" y="534"/>
                    </a:lnTo>
                    <a:lnTo>
                      <a:pt x="9" y="500"/>
                    </a:lnTo>
                    <a:lnTo>
                      <a:pt x="19" y="466"/>
                    </a:lnTo>
                    <a:lnTo>
                      <a:pt x="35" y="434"/>
                    </a:lnTo>
                    <a:lnTo>
                      <a:pt x="50" y="400"/>
                    </a:lnTo>
                    <a:lnTo>
                      <a:pt x="69" y="366"/>
                    </a:lnTo>
                    <a:lnTo>
                      <a:pt x="85" y="332"/>
                    </a:lnTo>
                    <a:lnTo>
                      <a:pt x="104" y="298"/>
                    </a:lnTo>
                    <a:lnTo>
                      <a:pt x="125" y="265"/>
                    </a:lnTo>
                    <a:lnTo>
                      <a:pt x="146" y="229"/>
                    </a:lnTo>
                    <a:lnTo>
                      <a:pt x="166" y="193"/>
                    </a:lnTo>
                    <a:lnTo>
                      <a:pt x="187" y="158"/>
                    </a:lnTo>
                    <a:lnTo>
                      <a:pt x="208" y="120"/>
                    </a:lnTo>
                    <a:lnTo>
                      <a:pt x="229" y="84"/>
                    </a:lnTo>
                    <a:lnTo>
                      <a:pt x="253" y="49"/>
                    </a:lnTo>
                    <a:lnTo>
                      <a:pt x="280" y="18"/>
                    </a:lnTo>
                    <a:lnTo>
                      <a:pt x="303" y="10"/>
                    </a:lnTo>
                    <a:lnTo>
                      <a:pt x="333" y="4"/>
                    </a:lnTo>
                    <a:lnTo>
                      <a:pt x="362" y="0"/>
                    </a:lnTo>
                    <a:lnTo>
                      <a:pt x="395" y="1"/>
                    </a:lnTo>
                    <a:lnTo>
                      <a:pt x="423" y="6"/>
                    </a:lnTo>
                    <a:lnTo>
                      <a:pt x="450" y="20"/>
                    </a:lnTo>
                    <a:lnTo>
                      <a:pt x="471" y="39"/>
                    </a:lnTo>
                    <a:lnTo>
                      <a:pt x="488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84"/>
              <p:cNvSpPr>
                <a:spLocks noChangeAspect="1"/>
              </p:cNvSpPr>
              <p:nvPr/>
            </p:nvSpPr>
            <p:spPr bwMode="auto">
              <a:xfrm rot="-3415759">
                <a:off x="2823" y="1085"/>
                <a:ext cx="182" cy="200"/>
              </a:xfrm>
              <a:custGeom>
                <a:avLst/>
                <a:gdLst/>
                <a:ahLst/>
                <a:cxnLst>
                  <a:cxn ang="0">
                    <a:pos x="156" y="61"/>
                  </a:cxn>
                  <a:cxn ang="0">
                    <a:pos x="180" y="88"/>
                  </a:cxn>
                  <a:cxn ang="0">
                    <a:pos x="208" y="114"/>
                  </a:cxn>
                  <a:cxn ang="0">
                    <a:pos x="237" y="136"/>
                  </a:cxn>
                  <a:cxn ang="0">
                    <a:pos x="263" y="159"/>
                  </a:cxn>
                  <a:cxn ang="0">
                    <a:pos x="284" y="181"/>
                  </a:cxn>
                  <a:cxn ang="0">
                    <a:pos x="300" y="208"/>
                  </a:cxn>
                  <a:cxn ang="0">
                    <a:pos x="305" y="239"/>
                  </a:cxn>
                  <a:cxn ang="0">
                    <a:pos x="301" y="280"/>
                  </a:cxn>
                  <a:cxn ang="0">
                    <a:pos x="312" y="306"/>
                  </a:cxn>
                  <a:cxn ang="0">
                    <a:pos x="325" y="336"/>
                  </a:cxn>
                  <a:cxn ang="0">
                    <a:pos x="338" y="367"/>
                  </a:cxn>
                  <a:cxn ang="0">
                    <a:pos x="350" y="398"/>
                  </a:cxn>
                  <a:cxn ang="0">
                    <a:pos x="357" y="426"/>
                  </a:cxn>
                  <a:cxn ang="0">
                    <a:pos x="362" y="456"/>
                  </a:cxn>
                  <a:cxn ang="0">
                    <a:pos x="360" y="482"/>
                  </a:cxn>
                  <a:cxn ang="0">
                    <a:pos x="353" y="508"/>
                  </a:cxn>
                  <a:cxn ang="0">
                    <a:pos x="335" y="511"/>
                  </a:cxn>
                  <a:cxn ang="0">
                    <a:pos x="325" y="509"/>
                  </a:cxn>
                  <a:cxn ang="0">
                    <a:pos x="318" y="502"/>
                  </a:cxn>
                  <a:cxn ang="0">
                    <a:pos x="315" y="492"/>
                  </a:cxn>
                  <a:cxn ang="0">
                    <a:pos x="311" y="480"/>
                  </a:cxn>
                  <a:cxn ang="0">
                    <a:pos x="310" y="467"/>
                  </a:cxn>
                  <a:cxn ang="0">
                    <a:pos x="305" y="454"/>
                  </a:cxn>
                  <a:cxn ang="0">
                    <a:pos x="301" y="446"/>
                  </a:cxn>
                  <a:cxn ang="0">
                    <a:pos x="282" y="419"/>
                  </a:cxn>
                  <a:cxn ang="0">
                    <a:pos x="262" y="397"/>
                  </a:cxn>
                  <a:cxn ang="0">
                    <a:pos x="238" y="375"/>
                  </a:cxn>
                  <a:cxn ang="0">
                    <a:pos x="217" y="356"/>
                  </a:cxn>
                  <a:cxn ang="0">
                    <a:pos x="194" y="333"/>
                  </a:cxn>
                  <a:cxn ang="0">
                    <a:pos x="176" y="311"/>
                  </a:cxn>
                  <a:cxn ang="0">
                    <a:pos x="162" y="285"/>
                  </a:cxn>
                  <a:cxn ang="0">
                    <a:pos x="156" y="259"/>
                  </a:cxn>
                  <a:cxn ang="0">
                    <a:pos x="130" y="256"/>
                  </a:cxn>
                  <a:cxn ang="0">
                    <a:pos x="116" y="242"/>
                  </a:cxn>
                  <a:cxn ang="0">
                    <a:pos x="107" y="222"/>
                  </a:cxn>
                  <a:cxn ang="0">
                    <a:pos x="103" y="199"/>
                  </a:cxn>
                  <a:cxn ang="0">
                    <a:pos x="96" y="177"/>
                  </a:cxn>
                  <a:cxn ang="0">
                    <a:pos x="87" y="163"/>
                  </a:cxn>
                  <a:cxn ang="0">
                    <a:pos x="69" y="157"/>
                  </a:cxn>
                  <a:cxn ang="0">
                    <a:pos x="42" y="166"/>
                  </a:cxn>
                  <a:cxn ang="0">
                    <a:pos x="27" y="154"/>
                  </a:cxn>
                  <a:cxn ang="0">
                    <a:pos x="17" y="142"/>
                  </a:cxn>
                  <a:cxn ang="0">
                    <a:pos x="9" y="126"/>
                  </a:cxn>
                  <a:cxn ang="0">
                    <a:pos x="4" y="111"/>
                  </a:cxn>
                  <a:cxn ang="0">
                    <a:pos x="0" y="91"/>
                  </a:cxn>
                  <a:cxn ang="0">
                    <a:pos x="0" y="74"/>
                  </a:cxn>
                  <a:cxn ang="0">
                    <a:pos x="0" y="56"/>
                  </a:cxn>
                  <a:cxn ang="0">
                    <a:pos x="0" y="40"/>
                  </a:cxn>
                  <a:cxn ang="0">
                    <a:pos x="42" y="0"/>
                  </a:cxn>
                  <a:cxn ang="0">
                    <a:pos x="54" y="8"/>
                  </a:cxn>
                  <a:cxn ang="0">
                    <a:pos x="65" y="21"/>
                  </a:cxn>
                  <a:cxn ang="0">
                    <a:pos x="78" y="33"/>
                  </a:cxn>
                  <a:cxn ang="0">
                    <a:pos x="90" y="46"/>
                  </a:cxn>
                  <a:cxn ang="0">
                    <a:pos x="103" y="56"/>
                  </a:cxn>
                  <a:cxn ang="0">
                    <a:pos x="120" y="63"/>
                  </a:cxn>
                  <a:cxn ang="0">
                    <a:pos x="137" y="64"/>
                  </a:cxn>
                  <a:cxn ang="0">
                    <a:pos x="156" y="61"/>
                  </a:cxn>
                </a:cxnLst>
                <a:rect l="0" t="0" r="r" b="b"/>
                <a:pathLst>
                  <a:path w="362" h="511">
                    <a:moveTo>
                      <a:pt x="156" y="61"/>
                    </a:moveTo>
                    <a:lnTo>
                      <a:pt x="180" y="88"/>
                    </a:lnTo>
                    <a:lnTo>
                      <a:pt x="208" y="114"/>
                    </a:lnTo>
                    <a:lnTo>
                      <a:pt x="237" y="136"/>
                    </a:lnTo>
                    <a:lnTo>
                      <a:pt x="263" y="159"/>
                    </a:lnTo>
                    <a:lnTo>
                      <a:pt x="284" y="181"/>
                    </a:lnTo>
                    <a:lnTo>
                      <a:pt x="300" y="208"/>
                    </a:lnTo>
                    <a:lnTo>
                      <a:pt x="305" y="239"/>
                    </a:lnTo>
                    <a:lnTo>
                      <a:pt x="301" y="280"/>
                    </a:lnTo>
                    <a:lnTo>
                      <a:pt x="312" y="306"/>
                    </a:lnTo>
                    <a:lnTo>
                      <a:pt x="325" y="336"/>
                    </a:lnTo>
                    <a:lnTo>
                      <a:pt x="338" y="367"/>
                    </a:lnTo>
                    <a:lnTo>
                      <a:pt x="350" y="398"/>
                    </a:lnTo>
                    <a:lnTo>
                      <a:pt x="357" y="426"/>
                    </a:lnTo>
                    <a:lnTo>
                      <a:pt x="362" y="456"/>
                    </a:lnTo>
                    <a:lnTo>
                      <a:pt x="360" y="482"/>
                    </a:lnTo>
                    <a:lnTo>
                      <a:pt x="353" y="508"/>
                    </a:lnTo>
                    <a:lnTo>
                      <a:pt x="335" y="511"/>
                    </a:lnTo>
                    <a:lnTo>
                      <a:pt x="325" y="509"/>
                    </a:lnTo>
                    <a:lnTo>
                      <a:pt x="318" y="502"/>
                    </a:lnTo>
                    <a:lnTo>
                      <a:pt x="315" y="492"/>
                    </a:lnTo>
                    <a:lnTo>
                      <a:pt x="311" y="480"/>
                    </a:lnTo>
                    <a:lnTo>
                      <a:pt x="310" y="467"/>
                    </a:lnTo>
                    <a:lnTo>
                      <a:pt x="305" y="454"/>
                    </a:lnTo>
                    <a:lnTo>
                      <a:pt x="301" y="446"/>
                    </a:lnTo>
                    <a:lnTo>
                      <a:pt x="282" y="419"/>
                    </a:lnTo>
                    <a:lnTo>
                      <a:pt x="262" y="397"/>
                    </a:lnTo>
                    <a:lnTo>
                      <a:pt x="238" y="375"/>
                    </a:lnTo>
                    <a:lnTo>
                      <a:pt x="217" y="356"/>
                    </a:lnTo>
                    <a:lnTo>
                      <a:pt x="194" y="333"/>
                    </a:lnTo>
                    <a:lnTo>
                      <a:pt x="176" y="311"/>
                    </a:lnTo>
                    <a:lnTo>
                      <a:pt x="162" y="285"/>
                    </a:lnTo>
                    <a:lnTo>
                      <a:pt x="156" y="259"/>
                    </a:lnTo>
                    <a:lnTo>
                      <a:pt x="130" y="256"/>
                    </a:lnTo>
                    <a:lnTo>
                      <a:pt x="116" y="242"/>
                    </a:lnTo>
                    <a:lnTo>
                      <a:pt x="107" y="222"/>
                    </a:lnTo>
                    <a:lnTo>
                      <a:pt x="103" y="199"/>
                    </a:lnTo>
                    <a:lnTo>
                      <a:pt x="96" y="177"/>
                    </a:lnTo>
                    <a:lnTo>
                      <a:pt x="87" y="163"/>
                    </a:lnTo>
                    <a:lnTo>
                      <a:pt x="69" y="157"/>
                    </a:lnTo>
                    <a:lnTo>
                      <a:pt x="42" y="166"/>
                    </a:lnTo>
                    <a:lnTo>
                      <a:pt x="27" y="154"/>
                    </a:lnTo>
                    <a:lnTo>
                      <a:pt x="17" y="142"/>
                    </a:lnTo>
                    <a:lnTo>
                      <a:pt x="9" y="126"/>
                    </a:lnTo>
                    <a:lnTo>
                      <a:pt x="4" y="111"/>
                    </a:lnTo>
                    <a:lnTo>
                      <a:pt x="0" y="91"/>
                    </a:lnTo>
                    <a:lnTo>
                      <a:pt x="0" y="74"/>
                    </a:lnTo>
                    <a:lnTo>
                      <a:pt x="0" y="56"/>
                    </a:lnTo>
                    <a:lnTo>
                      <a:pt x="0" y="40"/>
                    </a:lnTo>
                    <a:lnTo>
                      <a:pt x="42" y="0"/>
                    </a:lnTo>
                    <a:lnTo>
                      <a:pt x="54" y="8"/>
                    </a:lnTo>
                    <a:lnTo>
                      <a:pt x="65" y="21"/>
                    </a:lnTo>
                    <a:lnTo>
                      <a:pt x="78" y="33"/>
                    </a:lnTo>
                    <a:lnTo>
                      <a:pt x="90" y="46"/>
                    </a:lnTo>
                    <a:lnTo>
                      <a:pt x="103" y="56"/>
                    </a:lnTo>
                    <a:lnTo>
                      <a:pt x="120" y="63"/>
                    </a:lnTo>
                    <a:lnTo>
                      <a:pt x="137" y="64"/>
                    </a:lnTo>
                    <a:lnTo>
                      <a:pt x="15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Freeform 85"/>
              <p:cNvSpPr>
                <a:spLocks noChangeAspect="1"/>
              </p:cNvSpPr>
              <p:nvPr/>
            </p:nvSpPr>
            <p:spPr bwMode="auto">
              <a:xfrm>
                <a:off x="2362" y="1205"/>
                <a:ext cx="328" cy="447"/>
              </a:xfrm>
              <a:custGeom>
                <a:avLst/>
                <a:gdLst/>
                <a:ahLst/>
                <a:cxnLst>
                  <a:cxn ang="0">
                    <a:pos x="587" y="0"/>
                  </a:cxn>
                  <a:cxn ang="0">
                    <a:pos x="575" y="5"/>
                  </a:cxn>
                  <a:cxn ang="0">
                    <a:pos x="562" y="12"/>
                  </a:cxn>
                  <a:cxn ang="0">
                    <a:pos x="548" y="19"/>
                  </a:cxn>
                  <a:cxn ang="0">
                    <a:pos x="535" y="26"/>
                  </a:cxn>
                  <a:cxn ang="0">
                    <a:pos x="521" y="32"/>
                  </a:cxn>
                  <a:cxn ang="0">
                    <a:pos x="507" y="41"/>
                  </a:cxn>
                  <a:cxn ang="0">
                    <a:pos x="495" y="49"/>
                  </a:cxn>
                  <a:cxn ang="0">
                    <a:pos x="483" y="62"/>
                  </a:cxn>
                  <a:cxn ang="0">
                    <a:pos x="512" y="52"/>
                  </a:cxn>
                  <a:cxn ang="0">
                    <a:pos x="544" y="48"/>
                  </a:cxn>
                  <a:cxn ang="0">
                    <a:pos x="578" y="48"/>
                  </a:cxn>
                  <a:cxn ang="0">
                    <a:pos x="613" y="52"/>
                  </a:cxn>
                  <a:cxn ang="0">
                    <a:pos x="647" y="60"/>
                  </a:cxn>
                  <a:cxn ang="0">
                    <a:pos x="682" y="74"/>
                  </a:cxn>
                  <a:cxn ang="0">
                    <a:pos x="714" y="91"/>
                  </a:cxn>
                  <a:cxn ang="0">
                    <a:pos x="744" y="114"/>
                  </a:cxn>
                  <a:cxn ang="0">
                    <a:pos x="797" y="187"/>
                  </a:cxn>
                  <a:cxn ang="0">
                    <a:pos x="838" y="269"/>
                  </a:cxn>
                  <a:cxn ang="0">
                    <a:pos x="866" y="356"/>
                  </a:cxn>
                  <a:cxn ang="0">
                    <a:pos x="886" y="449"/>
                  </a:cxn>
                  <a:cxn ang="0">
                    <a:pos x="894" y="545"/>
                  </a:cxn>
                  <a:cxn ang="0">
                    <a:pos x="897" y="643"/>
                  </a:cxn>
                  <a:cxn ang="0">
                    <a:pos x="894" y="742"/>
                  </a:cxn>
                  <a:cxn ang="0">
                    <a:pos x="888" y="840"/>
                  </a:cxn>
                  <a:cxn ang="0">
                    <a:pos x="866" y="933"/>
                  </a:cxn>
                  <a:cxn ang="0">
                    <a:pos x="842" y="1027"/>
                  </a:cxn>
                  <a:cxn ang="0">
                    <a:pos x="811" y="1119"/>
                  </a:cxn>
                  <a:cxn ang="0">
                    <a:pos x="776" y="1209"/>
                  </a:cxn>
                  <a:cxn ang="0">
                    <a:pos x="728" y="1291"/>
                  </a:cxn>
                  <a:cxn ang="0">
                    <a:pos x="670" y="1365"/>
                  </a:cxn>
                  <a:cxn ang="0">
                    <a:pos x="600" y="1430"/>
                  </a:cxn>
                  <a:cxn ang="0">
                    <a:pos x="516" y="1485"/>
                  </a:cxn>
                  <a:cxn ang="0">
                    <a:pos x="465" y="1502"/>
                  </a:cxn>
                  <a:cxn ang="0">
                    <a:pos x="416" y="1510"/>
                  </a:cxn>
                  <a:cxn ang="0">
                    <a:pos x="367" y="1509"/>
                  </a:cxn>
                  <a:cxn ang="0">
                    <a:pos x="322" y="1502"/>
                  </a:cxn>
                  <a:cxn ang="0">
                    <a:pos x="275" y="1485"/>
                  </a:cxn>
                  <a:cxn ang="0">
                    <a:pos x="232" y="1465"/>
                  </a:cxn>
                  <a:cxn ang="0">
                    <a:pos x="189" y="1440"/>
                  </a:cxn>
                  <a:cxn ang="0">
                    <a:pos x="151" y="1412"/>
                  </a:cxn>
                  <a:cxn ang="0">
                    <a:pos x="71" y="1308"/>
                  </a:cxn>
                  <a:cxn ang="0">
                    <a:pos x="23" y="1192"/>
                  </a:cxn>
                  <a:cxn ang="0">
                    <a:pos x="1" y="1064"/>
                  </a:cxn>
                  <a:cxn ang="0">
                    <a:pos x="0" y="932"/>
                  </a:cxn>
                  <a:cxn ang="0">
                    <a:pos x="12" y="795"/>
                  </a:cxn>
                  <a:cxn ang="0">
                    <a:pos x="36" y="661"/>
                  </a:cxn>
                  <a:cxn ang="0">
                    <a:pos x="63" y="533"/>
                  </a:cxn>
                  <a:cxn ang="0">
                    <a:pos x="90" y="415"/>
                  </a:cxn>
                  <a:cxn ang="0">
                    <a:pos x="123" y="336"/>
                  </a:cxn>
                  <a:cxn ang="0">
                    <a:pos x="167" y="262"/>
                  </a:cxn>
                  <a:cxn ang="0">
                    <a:pos x="219" y="191"/>
                  </a:cxn>
                  <a:cxn ang="0">
                    <a:pos x="279" y="129"/>
                  </a:cxn>
                  <a:cxn ang="0">
                    <a:pos x="346" y="76"/>
                  </a:cxn>
                  <a:cxn ang="0">
                    <a:pos x="420" y="35"/>
                  </a:cxn>
                  <a:cxn ang="0">
                    <a:pos x="499" y="8"/>
                  </a:cxn>
                  <a:cxn ang="0">
                    <a:pos x="587" y="0"/>
                  </a:cxn>
                </a:cxnLst>
                <a:rect l="0" t="0" r="r" b="b"/>
                <a:pathLst>
                  <a:path w="897" h="1510">
                    <a:moveTo>
                      <a:pt x="587" y="0"/>
                    </a:moveTo>
                    <a:lnTo>
                      <a:pt x="575" y="5"/>
                    </a:lnTo>
                    <a:lnTo>
                      <a:pt x="562" y="12"/>
                    </a:lnTo>
                    <a:lnTo>
                      <a:pt x="548" y="19"/>
                    </a:lnTo>
                    <a:lnTo>
                      <a:pt x="535" y="26"/>
                    </a:lnTo>
                    <a:lnTo>
                      <a:pt x="521" y="32"/>
                    </a:lnTo>
                    <a:lnTo>
                      <a:pt x="507" y="41"/>
                    </a:lnTo>
                    <a:lnTo>
                      <a:pt x="495" y="49"/>
                    </a:lnTo>
                    <a:lnTo>
                      <a:pt x="483" y="62"/>
                    </a:lnTo>
                    <a:lnTo>
                      <a:pt x="512" y="52"/>
                    </a:lnTo>
                    <a:lnTo>
                      <a:pt x="544" y="48"/>
                    </a:lnTo>
                    <a:lnTo>
                      <a:pt x="578" y="48"/>
                    </a:lnTo>
                    <a:lnTo>
                      <a:pt x="613" y="52"/>
                    </a:lnTo>
                    <a:lnTo>
                      <a:pt x="647" y="60"/>
                    </a:lnTo>
                    <a:lnTo>
                      <a:pt x="682" y="74"/>
                    </a:lnTo>
                    <a:lnTo>
                      <a:pt x="714" y="91"/>
                    </a:lnTo>
                    <a:lnTo>
                      <a:pt x="744" y="114"/>
                    </a:lnTo>
                    <a:lnTo>
                      <a:pt x="797" y="187"/>
                    </a:lnTo>
                    <a:lnTo>
                      <a:pt x="838" y="269"/>
                    </a:lnTo>
                    <a:lnTo>
                      <a:pt x="866" y="356"/>
                    </a:lnTo>
                    <a:lnTo>
                      <a:pt x="886" y="449"/>
                    </a:lnTo>
                    <a:lnTo>
                      <a:pt x="894" y="545"/>
                    </a:lnTo>
                    <a:lnTo>
                      <a:pt x="897" y="643"/>
                    </a:lnTo>
                    <a:lnTo>
                      <a:pt x="894" y="742"/>
                    </a:lnTo>
                    <a:lnTo>
                      <a:pt x="888" y="840"/>
                    </a:lnTo>
                    <a:lnTo>
                      <a:pt x="866" y="933"/>
                    </a:lnTo>
                    <a:lnTo>
                      <a:pt x="842" y="1027"/>
                    </a:lnTo>
                    <a:lnTo>
                      <a:pt x="811" y="1119"/>
                    </a:lnTo>
                    <a:lnTo>
                      <a:pt x="776" y="1209"/>
                    </a:lnTo>
                    <a:lnTo>
                      <a:pt x="728" y="1291"/>
                    </a:lnTo>
                    <a:lnTo>
                      <a:pt x="670" y="1365"/>
                    </a:lnTo>
                    <a:lnTo>
                      <a:pt x="600" y="1430"/>
                    </a:lnTo>
                    <a:lnTo>
                      <a:pt x="516" y="1485"/>
                    </a:lnTo>
                    <a:lnTo>
                      <a:pt x="465" y="1502"/>
                    </a:lnTo>
                    <a:lnTo>
                      <a:pt x="416" y="1510"/>
                    </a:lnTo>
                    <a:lnTo>
                      <a:pt x="367" y="1509"/>
                    </a:lnTo>
                    <a:lnTo>
                      <a:pt x="322" y="1502"/>
                    </a:lnTo>
                    <a:lnTo>
                      <a:pt x="275" y="1485"/>
                    </a:lnTo>
                    <a:lnTo>
                      <a:pt x="232" y="1465"/>
                    </a:lnTo>
                    <a:lnTo>
                      <a:pt x="189" y="1440"/>
                    </a:lnTo>
                    <a:lnTo>
                      <a:pt x="151" y="1412"/>
                    </a:lnTo>
                    <a:lnTo>
                      <a:pt x="71" y="1308"/>
                    </a:lnTo>
                    <a:lnTo>
                      <a:pt x="23" y="1192"/>
                    </a:lnTo>
                    <a:lnTo>
                      <a:pt x="1" y="1064"/>
                    </a:lnTo>
                    <a:lnTo>
                      <a:pt x="0" y="932"/>
                    </a:lnTo>
                    <a:lnTo>
                      <a:pt x="12" y="795"/>
                    </a:lnTo>
                    <a:lnTo>
                      <a:pt x="36" y="661"/>
                    </a:lnTo>
                    <a:lnTo>
                      <a:pt x="63" y="533"/>
                    </a:lnTo>
                    <a:lnTo>
                      <a:pt x="90" y="415"/>
                    </a:lnTo>
                    <a:lnTo>
                      <a:pt x="123" y="336"/>
                    </a:lnTo>
                    <a:lnTo>
                      <a:pt x="167" y="262"/>
                    </a:lnTo>
                    <a:lnTo>
                      <a:pt x="219" y="191"/>
                    </a:lnTo>
                    <a:lnTo>
                      <a:pt x="279" y="129"/>
                    </a:lnTo>
                    <a:lnTo>
                      <a:pt x="346" y="76"/>
                    </a:lnTo>
                    <a:lnTo>
                      <a:pt x="420" y="35"/>
                    </a:lnTo>
                    <a:lnTo>
                      <a:pt x="499" y="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Freeform 86"/>
              <p:cNvSpPr>
                <a:spLocks noChangeAspect="1"/>
              </p:cNvSpPr>
              <p:nvPr/>
            </p:nvSpPr>
            <p:spPr bwMode="auto">
              <a:xfrm>
                <a:off x="2497" y="1240"/>
                <a:ext cx="573" cy="860"/>
              </a:xfrm>
              <a:custGeom>
                <a:avLst/>
                <a:gdLst/>
                <a:ahLst/>
                <a:cxnLst>
                  <a:cxn ang="0">
                    <a:pos x="1563" y="449"/>
                  </a:cxn>
                  <a:cxn ang="0">
                    <a:pos x="1539" y="751"/>
                  </a:cxn>
                  <a:cxn ang="0">
                    <a:pos x="1459" y="1031"/>
                  </a:cxn>
                  <a:cxn ang="0">
                    <a:pos x="1309" y="1279"/>
                  </a:cxn>
                  <a:cxn ang="0">
                    <a:pos x="1171" y="1397"/>
                  </a:cxn>
                  <a:cxn ang="0">
                    <a:pos x="1098" y="1410"/>
                  </a:cxn>
                  <a:cxn ang="0">
                    <a:pos x="1023" y="1410"/>
                  </a:cxn>
                  <a:cxn ang="0">
                    <a:pos x="960" y="1391"/>
                  </a:cxn>
                  <a:cxn ang="0">
                    <a:pos x="908" y="1362"/>
                  </a:cxn>
                  <a:cxn ang="0">
                    <a:pos x="860" y="1324"/>
                  </a:cxn>
                  <a:cxn ang="0">
                    <a:pos x="820" y="1280"/>
                  </a:cxn>
                  <a:cxn ang="0">
                    <a:pos x="790" y="1232"/>
                  </a:cxn>
                  <a:cxn ang="0">
                    <a:pos x="798" y="1346"/>
                  </a:cxn>
                  <a:cxn ang="0">
                    <a:pos x="873" y="1631"/>
                  </a:cxn>
                  <a:cxn ang="0">
                    <a:pos x="925" y="1915"/>
                  </a:cxn>
                  <a:cxn ang="0">
                    <a:pos x="887" y="2195"/>
                  </a:cxn>
                  <a:cxn ang="0">
                    <a:pos x="801" y="2344"/>
                  </a:cxn>
                  <a:cxn ang="0">
                    <a:pos x="778" y="2363"/>
                  </a:cxn>
                  <a:cxn ang="0">
                    <a:pos x="753" y="2380"/>
                  </a:cxn>
                  <a:cxn ang="0">
                    <a:pos x="728" y="2399"/>
                  </a:cxn>
                  <a:cxn ang="0">
                    <a:pos x="701" y="2449"/>
                  </a:cxn>
                  <a:cxn ang="0">
                    <a:pos x="657" y="2519"/>
                  </a:cxn>
                  <a:cxn ang="0">
                    <a:pos x="597" y="2582"/>
                  </a:cxn>
                  <a:cxn ang="0">
                    <a:pos x="525" y="2633"/>
                  </a:cxn>
                  <a:cxn ang="0">
                    <a:pos x="434" y="2660"/>
                  </a:cxn>
                  <a:cxn ang="0">
                    <a:pos x="330" y="2658"/>
                  </a:cxn>
                  <a:cxn ang="0">
                    <a:pos x="233" y="2632"/>
                  </a:cxn>
                  <a:cxn ang="0">
                    <a:pos x="144" y="2577"/>
                  </a:cxn>
                  <a:cxn ang="0">
                    <a:pos x="81" y="2489"/>
                  </a:cxn>
                  <a:cxn ang="0">
                    <a:pos x="43" y="2387"/>
                  </a:cxn>
                  <a:cxn ang="0">
                    <a:pos x="16" y="2280"/>
                  </a:cxn>
                  <a:cxn ang="0">
                    <a:pos x="2" y="2174"/>
                  </a:cxn>
                  <a:cxn ang="0">
                    <a:pos x="31" y="2092"/>
                  </a:cxn>
                  <a:cxn ang="0">
                    <a:pos x="72" y="2197"/>
                  </a:cxn>
                  <a:cxn ang="0">
                    <a:pos x="137" y="2309"/>
                  </a:cxn>
                  <a:cxn ang="0">
                    <a:pos x="228" y="2402"/>
                  </a:cxn>
                  <a:cxn ang="0">
                    <a:pos x="353" y="2456"/>
                  </a:cxn>
                  <a:cxn ang="0">
                    <a:pos x="455" y="2439"/>
                  </a:cxn>
                  <a:cxn ang="0">
                    <a:pos x="549" y="2426"/>
                  </a:cxn>
                  <a:cxn ang="0">
                    <a:pos x="635" y="2398"/>
                  </a:cxn>
                  <a:cxn ang="0">
                    <a:pos x="716" y="2342"/>
                  </a:cxn>
                  <a:cxn ang="0">
                    <a:pos x="846" y="2036"/>
                  </a:cxn>
                  <a:cxn ang="0">
                    <a:pos x="820" y="1711"/>
                  </a:cxn>
                  <a:cxn ang="0">
                    <a:pos x="735" y="1376"/>
                  </a:cxn>
                  <a:cxn ang="0">
                    <a:pos x="685" y="1043"/>
                  </a:cxn>
                  <a:cxn ang="0">
                    <a:pos x="708" y="804"/>
                  </a:cxn>
                  <a:cxn ang="0">
                    <a:pos x="752" y="570"/>
                  </a:cxn>
                  <a:cxn ang="0">
                    <a:pos x="815" y="344"/>
                  </a:cxn>
                  <a:cxn ang="0">
                    <a:pos x="903" y="130"/>
                  </a:cxn>
                  <a:cxn ang="0">
                    <a:pos x="1010" y="71"/>
                  </a:cxn>
                  <a:cxn ang="0">
                    <a:pos x="1130" y="20"/>
                  </a:cxn>
                  <a:cxn ang="0">
                    <a:pos x="1254" y="0"/>
                  </a:cxn>
                  <a:cxn ang="0">
                    <a:pos x="1380" y="37"/>
                  </a:cxn>
                  <a:cxn ang="0">
                    <a:pos x="1446" y="86"/>
                  </a:cxn>
                  <a:cxn ang="0">
                    <a:pos x="1487" y="154"/>
                  </a:cxn>
                  <a:cxn ang="0">
                    <a:pos x="1518" y="227"/>
                  </a:cxn>
                  <a:cxn ang="0">
                    <a:pos x="1558" y="296"/>
                  </a:cxn>
                </a:cxnLst>
                <a:rect l="0" t="0" r="r" b="b"/>
                <a:pathLst>
                  <a:path w="1563" h="2664">
                    <a:moveTo>
                      <a:pt x="1558" y="296"/>
                    </a:moveTo>
                    <a:lnTo>
                      <a:pt x="1563" y="449"/>
                    </a:lnTo>
                    <a:lnTo>
                      <a:pt x="1558" y="603"/>
                    </a:lnTo>
                    <a:lnTo>
                      <a:pt x="1539" y="751"/>
                    </a:lnTo>
                    <a:lnTo>
                      <a:pt x="1508" y="896"/>
                    </a:lnTo>
                    <a:lnTo>
                      <a:pt x="1459" y="1031"/>
                    </a:lnTo>
                    <a:lnTo>
                      <a:pt x="1394" y="1160"/>
                    </a:lnTo>
                    <a:lnTo>
                      <a:pt x="1309" y="1279"/>
                    </a:lnTo>
                    <a:lnTo>
                      <a:pt x="1204" y="1387"/>
                    </a:lnTo>
                    <a:lnTo>
                      <a:pt x="1171" y="1397"/>
                    </a:lnTo>
                    <a:lnTo>
                      <a:pt x="1134" y="1405"/>
                    </a:lnTo>
                    <a:lnTo>
                      <a:pt x="1098" y="1410"/>
                    </a:lnTo>
                    <a:lnTo>
                      <a:pt x="1061" y="1412"/>
                    </a:lnTo>
                    <a:lnTo>
                      <a:pt x="1023" y="1410"/>
                    </a:lnTo>
                    <a:lnTo>
                      <a:pt x="991" y="1402"/>
                    </a:lnTo>
                    <a:lnTo>
                      <a:pt x="960" y="1391"/>
                    </a:lnTo>
                    <a:lnTo>
                      <a:pt x="934" y="1376"/>
                    </a:lnTo>
                    <a:lnTo>
                      <a:pt x="908" y="1362"/>
                    </a:lnTo>
                    <a:lnTo>
                      <a:pt x="882" y="1345"/>
                    </a:lnTo>
                    <a:lnTo>
                      <a:pt x="860" y="1324"/>
                    </a:lnTo>
                    <a:lnTo>
                      <a:pt x="840" y="1304"/>
                    </a:lnTo>
                    <a:lnTo>
                      <a:pt x="820" y="1280"/>
                    </a:lnTo>
                    <a:lnTo>
                      <a:pt x="805" y="1256"/>
                    </a:lnTo>
                    <a:lnTo>
                      <a:pt x="790" y="1232"/>
                    </a:lnTo>
                    <a:lnTo>
                      <a:pt x="778" y="1210"/>
                    </a:lnTo>
                    <a:lnTo>
                      <a:pt x="798" y="1346"/>
                    </a:lnTo>
                    <a:lnTo>
                      <a:pt x="833" y="1487"/>
                    </a:lnTo>
                    <a:lnTo>
                      <a:pt x="873" y="1631"/>
                    </a:lnTo>
                    <a:lnTo>
                      <a:pt x="906" y="1774"/>
                    </a:lnTo>
                    <a:lnTo>
                      <a:pt x="925" y="1915"/>
                    </a:lnTo>
                    <a:lnTo>
                      <a:pt x="922" y="2057"/>
                    </a:lnTo>
                    <a:lnTo>
                      <a:pt x="887" y="2195"/>
                    </a:lnTo>
                    <a:lnTo>
                      <a:pt x="811" y="2332"/>
                    </a:lnTo>
                    <a:lnTo>
                      <a:pt x="801" y="2344"/>
                    </a:lnTo>
                    <a:lnTo>
                      <a:pt x="791" y="2354"/>
                    </a:lnTo>
                    <a:lnTo>
                      <a:pt x="778" y="2363"/>
                    </a:lnTo>
                    <a:lnTo>
                      <a:pt x="767" y="2372"/>
                    </a:lnTo>
                    <a:lnTo>
                      <a:pt x="753" y="2380"/>
                    </a:lnTo>
                    <a:lnTo>
                      <a:pt x="740" y="2389"/>
                    </a:lnTo>
                    <a:lnTo>
                      <a:pt x="728" y="2399"/>
                    </a:lnTo>
                    <a:lnTo>
                      <a:pt x="716" y="2415"/>
                    </a:lnTo>
                    <a:lnTo>
                      <a:pt x="701" y="2449"/>
                    </a:lnTo>
                    <a:lnTo>
                      <a:pt x="681" y="2485"/>
                    </a:lnTo>
                    <a:lnTo>
                      <a:pt x="657" y="2519"/>
                    </a:lnTo>
                    <a:lnTo>
                      <a:pt x="629" y="2553"/>
                    </a:lnTo>
                    <a:lnTo>
                      <a:pt x="597" y="2582"/>
                    </a:lnTo>
                    <a:lnTo>
                      <a:pt x="563" y="2610"/>
                    </a:lnTo>
                    <a:lnTo>
                      <a:pt x="525" y="2633"/>
                    </a:lnTo>
                    <a:lnTo>
                      <a:pt x="489" y="2653"/>
                    </a:lnTo>
                    <a:lnTo>
                      <a:pt x="434" y="2660"/>
                    </a:lnTo>
                    <a:lnTo>
                      <a:pt x="380" y="2664"/>
                    </a:lnTo>
                    <a:lnTo>
                      <a:pt x="330" y="2658"/>
                    </a:lnTo>
                    <a:lnTo>
                      <a:pt x="280" y="2650"/>
                    </a:lnTo>
                    <a:lnTo>
                      <a:pt x="233" y="2632"/>
                    </a:lnTo>
                    <a:lnTo>
                      <a:pt x="188" y="2608"/>
                    </a:lnTo>
                    <a:lnTo>
                      <a:pt x="144" y="2577"/>
                    </a:lnTo>
                    <a:lnTo>
                      <a:pt x="105" y="2539"/>
                    </a:lnTo>
                    <a:lnTo>
                      <a:pt x="81" y="2489"/>
                    </a:lnTo>
                    <a:lnTo>
                      <a:pt x="61" y="2440"/>
                    </a:lnTo>
                    <a:lnTo>
                      <a:pt x="43" y="2387"/>
                    </a:lnTo>
                    <a:lnTo>
                      <a:pt x="29" y="2334"/>
                    </a:lnTo>
                    <a:lnTo>
                      <a:pt x="16" y="2280"/>
                    </a:lnTo>
                    <a:lnTo>
                      <a:pt x="7" y="2226"/>
                    </a:lnTo>
                    <a:lnTo>
                      <a:pt x="2" y="2174"/>
                    </a:lnTo>
                    <a:lnTo>
                      <a:pt x="0" y="2123"/>
                    </a:lnTo>
                    <a:lnTo>
                      <a:pt x="31" y="2092"/>
                    </a:lnTo>
                    <a:lnTo>
                      <a:pt x="48" y="2142"/>
                    </a:lnTo>
                    <a:lnTo>
                      <a:pt x="72" y="2197"/>
                    </a:lnTo>
                    <a:lnTo>
                      <a:pt x="102" y="2253"/>
                    </a:lnTo>
                    <a:lnTo>
                      <a:pt x="137" y="2309"/>
                    </a:lnTo>
                    <a:lnTo>
                      <a:pt x="178" y="2358"/>
                    </a:lnTo>
                    <a:lnTo>
                      <a:pt x="228" y="2402"/>
                    </a:lnTo>
                    <a:lnTo>
                      <a:pt x="286" y="2434"/>
                    </a:lnTo>
                    <a:lnTo>
                      <a:pt x="353" y="2456"/>
                    </a:lnTo>
                    <a:lnTo>
                      <a:pt x="404" y="2444"/>
                    </a:lnTo>
                    <a:lnTo>
                      <a:pt x="455" y="2439"/>
                    </a:lnTo>
                    <a:lnTo>
                      <a:pt x="503" y="2432"/>
                    </a:lnTo>
                    <a:lnTo>
                      <a:pt x="549" y="2426"/>
                    </a:lnTo>
                    <a:lnTo>
                      <a:pt x="593" y="2413"/>
                    </a:lnTo>
                    <a:lnTo>
                      <a:pt x="635" y="2398"/>
                    </a:lnTo>
                    <a:lnTo>
                      <a:pt x="676" y="2374"/>
                    </a:lnTo>
                    <a:lnTo>
                      <a:pt x="716" y="2342"/>
                    </a:lnTo>
                    <a:lnTo>
                      <a:pt x="806" y="2192"/>
                    </a:lnTo>
                    <a:lnTo>
                      <a:pt x="846" y="2036"/>
                    </a:lnTo>
                    <a:lnTo>
                      <a:pt x="846" y="1876"/>
                    </a:lnTo>
                    <a:lnTo>
                      <a:pt x="820" y="1711"/>
                    </a:lnTo>
                    <a:lnTo>
                      <a:pt x="778" y="1543"/>
                    </a:lnTo>
                    <a:lnTo>
                      <a:pt x="735" y="1376"/>
                    </a:lnTo>
                    <a:lnTo>
                      <a:pt x="700" y="1207"/>
                    </a:lnTo>
                    <a:lnTo>
                      <a:pt x="685" y="1043"/>
                    </a:lnTo>
                    <a:lnTo>
                      <a:pt x="694" y="922"/>
                    </a:lnTo>
                    <a:lnTo>
                      <a:pt x="708" y="804"/>
                    </a:lnTo>
                    <a:lnTo>
                      <a:pt x="726" y="686"/>
                    </a:lnTo>
                    <a:lnTo>
                      <a:pt x="752" y="570"/>
                    </a:lnTo>
                    <a:lnTo>
                      <a:pt x="780" y="455"/>
                    </a:lnTo>
                    <a:lnTo>
                      <a:pt x="815" y="344"/>
                    </a:lnTo>
                    <a:lnTo>
                      <a:pt x="856" y="234"/>
                    </a:lnTo>
                    <a:lnTo>
                      <a:pt x="903" y="130"/>
                    </a:lnTo>
                    <a:lnTo>
                      <a:pt x="954" y="100"/>
                    </a:lnTo>
                    <a:lnTo>
                      <a:pt x="1010" y="71"/>
                    </a:lnTo>
                    <a:lnTo>
                      <a:pt x="1068" y="42"/>
                    </a:lnTo>
                    <a:lnTo>
                      <a:pt x="1130" y="20"/>
                    </a:lnTo>
                    <a:lnTo>
                      <a:pt x="1190" y="4"/>
                    </a:lnTo>
                    <a:lnTo>
                      <a:pt x="1254" y="0"/>
                    </a:lnTo>
                    <a:lnTo>
                      <a:pt x="1317" y="10"/>
                    </a:lnTo>
                    <a:lnTo>
                      <a:pt x="1380" y="37"/>
                    </a:lnTo>
                    <a:lnTo>
                      <a:pt x="1417" y="58"/>
                    </a:lnTo>
                    <a:lnTo>
                      <a:pt x="1446" y="86"/>
                    </a:lnTo>
                    <a:lnTo>
                      <a:pt x="1469" y="117"/>
                    </a:lnTo>
                    <a:lnTo>
                      <a:pt x="1487" y="154"/>
                    </a:lnTo>
                    <a:lnTo>
                      <a:pt x="1503" y="189"/>
                    </a:lnTo>
                    <a:lnTo>
                      <a:pt x="1518" y="227"/>
                    </a:lnTo>
                    <a:lnTo>
                      <a:pt x="1535" y="262"/>
                    </a:lnTo>
                    <a:lnTo>
                      <a:pt x="1558" y="2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87"/>
              <p:cNvSpPr>
                <a:spLocks noChangeAspect="1"/>
              </p:cNvSpPr>
              <p:nvPr/>
            </p:nvSpPr>
            <p:spPr bwMode="auto">
              <a:xfrm>
                <a:off x="2391" y="1246"/>
                <a:ext cx="274" cy="385"/>
              </a:xfrm>
              <a:custGeom>
                <a:avLst/>
                <a:gdLst/>
                <a:ahLst/>
                <a:cxnLst>
                  <a:cxn ang="0">
                    <a:pos x="750" y="540"/>
                  </a:cxn>
                  <a:cxn ang="0">
                    <a:pos x="740" y="649"/>
                  </a:cxn>
                  <a:cxn ang="0">
                    <a:pos x="726" y="761"/>
                  </a:cxn>
                  <a:cxn ang="0">
                    <a:pos x="703" y="870"/>
                  </a:cxn>
                  <a:cxn ang="0">
                    <a:pos x="672" y="977"/>
                  </a:cxn>
                  <a:cxn ang="0">
                    <a:pos x="627" y="1074"/>
                  </a:cxn>
                  <a:cxn ang="0">
                    <a:pos x="567" y="1163"/>
                  </a:cxn>
                  <a:cxn ang="0">
                    <a:pos x="487" y="1237"/>
                  </a:cxn>
                  <a:cxn ang="0">
                    <a:pos x="387" y="1298"/>
                  </a:cxn>
                  <a:cxn ang="0">
                    <a:pos x="347" y="1299"/>
                  </a:cxn>
                  <a:cxn ang="0">
                    <a:pos x="311" y="1299"/>
                  </a:cxn>
                  <a:cxn ang="0">
                    <a:pos x="277" y="1296"/>
                  </a:cxn>
                  <a:cxn ang="0">
                    <a:pos x="245" y="1292"/>
                  </a:cxn>
                  <a:cxn ang="0">
                    <a:pos x="212" y="1281"/>
                  </a:cxn>
                  <a:cxn ang="0">
                    <a:pos x="183" y="1267"/>
                  </a:cxn>
                  <a:cxn ang="0">
                    <a:pos x="153" y="1249"/>
                  </a:cxn>
                  <a:cxn ang="0">
                    <a:pos x="126" y="1225"/>
                  </a:cxn>
                  <a:cxn ang="0">
                    <a:pos x="56" y="1112"/>
                  </a:cxn>
                  <a:cxn ang="0">
                    <a:pos x="17" y="991"/>
                  </a:cxn>
                  <a:cxn ang="0">
                    <a:pos x="0" y="861"/>
                  </a:cxn>
                  <a:cxn ang="0">
                    <a:pos x="5" y="730"/>
                  </a:cxn>
                  <a:cxn ang="0">
                    <a:pos x="24" y="595"/>
                  </a:cxn>
                  <a:cxn ang="0">
                    <a:pos x="55" y="466"/>
                  </a:cxn>
                  <a:cxn ang="0">
                    <a:pos x="90" y="342"/>
                  </a:cxn>
                  <a:cxn ang="0">
                    <a:pos x="126" y="228"/>
                  </a:cxn>
                  <a:cxn ang="0">
                    <a:pos x="131" y="249"/>
                  </a:cxn>
                  <a:cxn ang="0">
                    <a:pos x="139" y="270"/>
                  </a:cxn>
                  <a:cxn ang="0">
                    <a:pos x="149" y="290"/>
                  </a:cxn>
                  <a:cxn ang="0">
                    <a:pos x="163" y="308"/>
                  </a:cxn>
                  <a:cxn ang="0">
                    <a:pos x="176" y="325"/>
                  </a:cxn>
                  <a:cxn ang="0">
                    <a:pos x="193" y="342"/>
                  </a:cxn>
                  <a:cxn ang="0">
                    <a:pos x="209" y="357"/>
                  </a:cxn>
                  <a:cxn ang="0">
                    <a:pos x="231" y="374"/>
                  </a:cxn>
                  <a:cxn ang="0">
                    <a:pos x="253" y="377"/>
                  </a:cxn>
                  <a:cxn ang="0">
                    <a:pos x="278" y="383"/>
                  </a:cxn>
                  <a:cxn ang="0">
                    <a:pos x="302" y="385"/>
                  </a:cxn>
                  <a:cxn ang="0">
                    <a:pos x="326" y="388"/>
                  </a:cxn>
                  <a:cxn ang="0">
                    <a:pos x="347" y="385"/>
                  </a:cxn>
                  <a:cxn ang="0">
                    <a:pos x="370" y="378"/>
                  </a:cxn>
                  <a:cxn ang="0">
                    <a:pos x="388" y="364"/>
                  </a:cxn>
                  <a:cxn ang="0">
                    <a:pos x="406" y="342"/>
                  </a:cxn>
                  <a:cxn ang="0">
                    <a:pos x="433" y="312"/>
                  </a:cxn>
                  <a:cxn ang="0">
                    <a:pos x="460" y="281"/>
                  </a:cxn>
                  <a:cxn ang="0">
                    <a:pos x="484" y="248"/>
                  </a:cxn>
                  <a:cxn ang="0">
                    <a:pos x="506" y="212"/>
                  </a:cxn>
                  <a:cxn ang="0">
                    <a:pos x="522" y="173"/>
                  </a:cxn>
                  <a:cxn ang="0">
                    <a:pos x="530" y="133"/>
                  </a:cxn>
                  <a:cxn ang="0">
                    <a:pos x="530" y="93"/>
                  </a:cxn>
                  <a:cxn ang="0">
                    <a:pos x="522" y="52"/>
                  </a:cxn>
                  <a:cxn ang="0">
                    <a:pos x="480" y="0"/>
                  </a:cxn>
                  <a:cxn ang="0">
                    <a:pos x="567" y="25"/>
                  </a:cxn>
                  <a:cxn ang="0">
                    <a:pos x="629" y="73"/>
                  </a:cxn>
                  <a:cxn ang="0">
                    <a:pos x="671" y="135"/>
                  </a:cxn>
                  <a:cxn ang="0">
                    <a:pos x="699" y="211"/>
                  </a:cxn>
                  <a:cxn ang="0">
                    <a:pos x="714" y="291"/>
                  </a:cxn>
                  <a:cxn ang="0">
                    <a:pos x="727" y="377"/>
                  </a:cxn>
                  <a:cxn ang="0">
                    <a:pos x="736" y="460"/>
                  </a:cxn>
                  <a:cxn ang="0">
                    <a:pos x="750" y="540"/>
                  </a:cxn>
                </a:cxnLst>
                <a:rect l="0" t="0" r="r" b="b"/>
                <a:pathLst>
                  <a:path w="750" h="1299">
                    <a:moveTo>
                      <a:pt x="750" y="540"/>
                    </a:moveTo>
                    <a:lnTo>
                      <a:pt x="740" y="649"/>
                    </a:lnTo>
                    <a:lnTo>
                      <a:pt x="726" y="761"/>
                    </a:lnTo>
                    <a:lnTo>
                      <a:pt x="703" y="870"/>
                    </a:lnTo>
                    <a:lnTo>
                      <a:pt x="672" y="977"/>
                    </a:lnTo>
                    <a:lnTo>
                      <a:pt x="627" y="1074"/>
                    </a:lnTo>
                    <a:lnTo>
                      <a:pt x="567" y="1163"/>
                    </a:lnTo>
                    <a:lnTo>
                      <a:pt x="487" y="1237"/>
                    </a:lnTo>
                    <a:lnTo>
                      <a:pt x="387" y="1298"/>
                    </a:lnTo>
                    <a:lnTo>
                      <a:pt x="347" y="1299"/>
                    </a:lnTo>
                    <a:lnTo>
                      <a:pt x="311" y="1299"/>
                    </a:lnTo>
                    <a:lnTo>
                      <a:pt x="277" y="1296"/>
                    </a:lnTo>
                    <a:lnTo>
                      <a:pt x="245" y="1292"/>
                    </a:lnTo>
                    <a:lnTo>
                      <a:pt x="212" y="1281"/>
                    </a:lnTo>
                    <a:lnTo>
                      <a:pt x="183" y="1267"/>
                    </a:lnTo>
                    <a:lnTo>
                      <a:pt x="153" y="1249"/>
                    </a:lnTo>
                    <a:lnTo>
                      <a:pt x="126" y="1225"/>
                    </a:lnTo>
                    <a:lnTo>
                      <a:pt x="56" y="1112"/>
                    </a:lnTo>
                    <a:lnTo>
                      <a:pt x="17" y="991"/>
                    </a:lnTo>
                    <a:lnTo>
                      <a:pt x="0" y="861"/>
                    </a:lnTo>
                    <a:lnTo>
                      <a:pt x="5" y="730"/>
                    </a:lnTo>
                    <a:lnTo>
                      <a:pt x="24" y="595"/>
                    </a:lnTo>
                    <a:lnTo>
                      <a:pt x="55" y="466"/>
                    </a:lnTo>
                    <a:lnTo>
                      <a:pt x="90" y="342"/>
                    </a:lnTo>
                    <a:lnTo>
                      <a:pt x="126" y="228"/>
                    </a:lnTo>
                    <a:lnTo>
                      <a:pt x="131" y="249"/>
                    </a:lnTo>
                    <a:lnTo>
                      <a:pt x="139" y="270"/>
                    </a:lnTo>
                    <a:lnTo>
                      <a:pt x="149" y="290"/>
                    </a:lnTo>
                    <a:lnTo>
                      <a:pt x="163" y="308"/>
                    </a:lnTo>
                    <a:lnTo>
                      <a:pt x="176" y="325"/>
                    </a:lnTo>
                    <a:lnTo>
                      <a:pt x="193" y="342"/>
                    </a:lnTo>
                    <a:lnTo>
                      <a:pt x="209" y="357"/>
                    </a:lnTo>
                    <a:lnTo>
                      <a:pt x="231" y="374"/>
                    </a:lnTo>
                    <a:lnTo>
                      <a:pt x="253" y="377"/>
                    </a:lnTo>
                    <a:lnTo>
                      <a:pt x="278" y="383"/>
                    </a:lnTo>
                    <a:lnTo>
                      <a:pt x="302" y="385"/>
                    </a:lnTo>
                    <a:lnTo>
                      <a:pt x="326" y="388"/>
                    </a:lnTo>
                    <a:lnTo>
                      <a:pt x="347" y="385"/>
                    </a:lnTo>
                    <a:lnTo>
                      <a:pt x="370" y="378"/>
                    </a:lnTo>
                    <a:lnTo>
                      <a:pt x="388" y="364"/>
                    </a:lnTo>
                    <a:lnTo>
                      <a:pt x="406" y="342"/>
                    </a:lnTo>
                    <a:lnTo>
                      <a:pt x="433" y="312"/>
                    </a:lnTo>
                    <a:lnTo>
                      <a:pt x="460" y="281"/>
                    </a:lnTo>
                    <a:lnTo>
                      <a:pt x="484" y="248"/>
                    </a:lnTo>
                    <a:lnTo>
                      <a:pt x="506" y="212"/>
                    </a:lnTo>
                    <a:lnTo>
                      <a:pt x="522" y="173"/>
                    </a:lnTo>
                    <a:lnTo>
                      <a:pt x="530" y="133"/>
                    </a:lnTo>
                    <a:lnTo>
                      <a:pt x="530" y="93"/>
                    </a:lnTo>
                    <a:lnTo>
                      <a:pt x="522" y="52"/>
                    </a:lnTo>
                    <a:lnTo>
                      <a:pt x="480" y="0"/>
                    </a:lnTo>
                    <a:lnTo>
                      <a:pt x="567" y="25"/>
                    </a:lnTo>
                    <a:lnTo>
                      <a:pt x="629" y="73"/>
                    </a:lnTo>
                    <a:lnTo>
                      <a:pt x="671" y="135"/>
                    </a:lnTo>
                    <a:lnTo>
                      <a:pt x="699" y="211"/>
                    </a:lnTo>
                    <a:lnTo>
                      <a:pt x="714" y="291"/>
                    </a:lnTo>
                    <a:lnTo>
                      <a:pt x="727" y="377"/>
                    </a:lnTo>
                    <a:lnTo>
                      <a:pt x="736" y="460"/>
                    </a:lnTo>
                    <a:lnTo>
                      <a:pt x="750" y="54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88"/>
              <p:cNvSpPr>
                <a:spLocks noChangeAspect="1"/>
              </p:cNvSpPr>
              <p:nvPr/>
            </p:nvSpPr>
            <p:spPr bwMode="auto">
              <a:xfrm>
                <a:off x="2500" y="1255"/>
                <a:ext cx="40" cy="37"/>
              </a:xfrm>
              <a:custGeom>
                <a:avLst/>
                <a:gdLst/>
                <a:ahLst/>
                <a:cxnLst>
                  <a:cxn ang="0">
                    <a:pos x="105" y="49"/>
                  </a:cxn>
                  <a:cxn ang="0">
                    <a:pos x="107" y="56"/>
                  </a:cxn>
                  <a:cxn ang="0">
                    <a:pos x="107" y="64"/>
                  </a:cxn>
                  <a:cxn ang="0">
                    <a:pos x="104" y="73"/>
                  </a:cxn>
                  <a:cxn ang="0">
                    <a:pos x="101" y="81"/>
                  </a:cxn>
                  <a:cxn ang="0">
                    <a:pos x="96" y="88"/>
                  </a:cxn>
                  <a:cxn ang="0">
                    <a:pos x="88" y="95"/>
                  </a:cxn>
                  <a:cxn ang="0">
                    <a:pos x="81" y="98"/>
                  </a:cxn>
                  <a:cxn ang="0">
                    <a:pos x="74" y="101"/>
                  </a:cxn>
                  <a:cxn ang="0">
                    <a:pos x="62" y="100"/>
                  </a:cxn>
                  <a:cxn ang="0">
                    <a:pos x="51" y="100"/>
                  </a:cxn>
                  <a:cxn ang="0">
                    <a:pos x="39" y="98"/>
                  </a:cxn>
                  <a:cxn ang="0">
                    <a:pos x="29" y="97"/>
                  </a:cxn>
                  <a:cxn ang="0">
                    <a:pos x="20" y="91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3" y="69"/>
                  </a:cxn>
                  <a:cxn ang="0">
                    <a:pos x="0" y="49"/>
                  </a:cxn>
                  <a:cxn ang="0">
                    <a:pos x="11" y="29"/>
                  </a:cxn>
                  <a:cxn ang="0">
                    <a:pos x="29" y="14"/>
                  </a:cxn>
                  <a:cxn ang="0">
                    <a:pos x="53" y="4"/>
                  </a:cxn>
                  <a:cxn ang="0">
                    <a:pos x="76" y="0"/>
                  </a:cxn>
                  <a:cxn ang="0">
                    <a:pos x="94" y="4"/>
                  </a:cxn>
                  <a:cxn ang="0">
                    <a:pos x="104" y="19"/>
                  </a:cxn>
                  <a:cxn ang="0">
                    <a:pos x="105" y="49"/>
                  </a:cxn>
                </a:cxnLst>
                <a:rect l="0" t="0" r="r" b="b"/>
                <a:pathLst>
                  <a:path w="107" h="101">
                    <a:moveTo>
                      <a:pt x="105" y="49"/>
                    </a:moveTo>
                    <a:lnTo>
                      <a:pt x="107" y="56"/>
                    </a:lnTo>
                    <a:lnTo>
                      <a:pt x="107" y="64"/>
                    </a:lnTo>
                    <a:lnTo>
                      <a:pt x="104" y="73"/>
                    </a:lnTo>
                    <a:lnTo>
                      <a:pt x="101" y="81"/>
                    </a:lnTo>
                    <a:lnTo>
                      <a:pt x="96" y="88"/>
                    </a:lnTo>
                    <a:lnTo>
                      <a:pt x="88" y="95"/>
                    </a:lnTo>
                    <a:lnTo>
                      <a:pt x="81" y="98"/>
                    </a:lnTo>
                    <a:lnTo>
                      <a:pt x="74" y="101"/>
                    </a:lnTo>
                    <a:lnTo>
                      <a:pt x="62" y="100"/>
                    </a:lnTo>
                    <a:lnTo>
                      <a:pt x="51" y="100"/>
                    </a:lnTo>
                    <a:lnTo>
                      <a:pt x="39" y="98"/>
                    </a:lnTo>
                    <a:lnTo>
                      <a:pt x="29" y="97"/>
                    </a:lnTo>
                    <a:lnTo>
                      <a:pt x="20" y="91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3" y="69"/>
                    </a:lnTo>
                    <a:lnTo>
                      <a:pt x="0" y="49"/>
                    </a:lnTo>
                    <a:lnTo>
                      <a:pt x="11" y="29"/>
                    </a:lnTo>
                    <a:lnTo>
                      <a:pt x="29" y="14"/>
                    </a:lnTo>
                    <a:lnTo>
                      <a:pt x="53" y="4"/>
                    </a:lnTo>
                    <a:lnTo>
                      <a:pt x="76" y="0"/>
                    </a:lnTo>
                    <a:lnTo>
                      <a:pt x="94" y="4"/>
                    </a:lnTo>
                    <a:lnTo>
                      <a:pt x="104" y="19"/>
                    </a:lnTo>
                    <a:lnTo>
                      <a:pt x="10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89"/>
              <p:cNvSpPr>
                <a:spLocks noChangeAspect="1"/>
              </p:cNvSpPr>
              <p:nvPr/>
            </p:nvSpPr>
            <p:spPr bwMode="auto">
              <a:xfrm>
                <a:off x="2787" y="1265"/>
                <a:ext cx="261" cy="403"/>
              </a:xfrm>
              <a:custGeom>
                <a:avLst/>
                <a:gdLst/>
                <a:ahLst/>
                <a:cxnLst>
                  <a:cxn ang="0">
                    <a:pos x="713" y="377"/>
                  </a:cxn>
                  <a:cxn ang="0">
                    <a:pos x="703" y="607"/>
                  </a:cxn>
                  <a:cxn ang="0">
                    <a:pos x="647" y="828"/>
                  </a:cxn>
                  <a:cxn ang="0">
                    <a:pos x="564" y="1039"/>
                  </a:cxn>
                  <a:cxn ang="0">
                    <a:pos x="490" y="1178"/>
                  </a:cxn>
                  <a:cxn ang="0">
                    <a:pos x="424" y="1226"/>
                  </a:cxn>
                  <a:cxn ang="0">
                    <a:pos x="344" y="1246"/>
                  </a:cxn>
                  <a:cxn ang="0">
                    <a:pos x="260" y="1247"/>
                  </a:cxn>
                  <a:cxn ang="0">
                    <a:pos x="153" y="1201"/>
                  </a:cxn>
                  <a:cxn ang="0">
                    <a:pos x="67" y="1085"/>
                  </a:cxn>
                  <a:cxn ang="0">
                    <a:pos x="22" y="949"/>
                  </a:cxn>
                  <a:cxn ang="0">
                    <a:pos x="2" y="799"/>
                  </a:cxn>
                  <a:cxn ang="0">
                    <a:pos x="7" y="702"/>
                  </a:cxn>
                  <a:cxn ang="0">
                    <a:pos x="11" y="657"/>
                  </a:cxn>
                  <a:cxn ang="0">
                    <a:pos x="7" y="612"/>
                  </a:cxn>
                  <a:cxn ang="0">
                    <a:pos x="11" y="564"/>
                  </a:cxn>
                  <a:cxn ang="0">
                    <a:pos x="29" y="511"/>
                  </a:cxn>
                  <a:cxn ang="0">
                    <a:pos x="42" y="453"/>
                  </a:cxn>
                  <a:cxn ang="0">
                    <a:pos x="52" y="395"/>
                  </a:cxn>
                  <a:cxn ang="0">
                    <a:pos x="68" y="338"/>
                  </a:cxn>
                  <a:cxn ang="0">
                    <a:pos x="75" y="335"/>
                  </a:cxn>
                  <a:cxn ang="0">
                    <a:pos x="85" y="369"/>
                  </a:cxn>
                  <a:cxn ang="0">
                    <a:pos x="118" y="393"/>
                  </a:cxn>
                  <a:cxn ang="0">
                    <a:pos x="157" y="412"/>
                  </a:cxn>
                  <a:cxn ang="0">
                    <a:pos x="216" y="433"/>
                  </a:cxn>
                  <a:cxn ang="0">
                    <a:pos x="292" y="418"/>
                  </a:cxn>
                  <a:cxn ang="0">
                    <a:pos x="361" y="372"/>
                  </a:cxn>
                  <a:cxn ang="0">
                    <a:pos x="420" y="311"/>
                  </a:cxn>
                  <a:cxn ang="0">
                    <a:pos x="451" y="256"/>
                  </a:cxn>
                  <a:cxn ang="0">
                    <a:pos x="464" y="208"/>
                  </a:cxn>
                  <a:cxn ang="0">
                    <a:pos x="468" y="162"/>
                  </a:cxn>
                  <a:cxn ang="0">
                    <a:pos x="457" y="115"/>
                  </a:cxn>
                  <a:cxn ang="0">
                    <a:pos x="431" y="86"/>
                  </a:cxn>
                  <a:cxn ang="0">
                    <a:pos x="414" y="65"/>
                  </a:cxn>
                  <a:cxn ang="0">
                    <a:pos x="406" y="38"/>
                  </a:cxn>
                  <a:cxn ang="0">
                    <a:pos x="398" y="11"/>
                  </a:cxn>
                  <a:cxn ang="0">
                    <a:pos x="451" y="3"/>
                  </a:cxn>
                  <a:cxn ang="0">
                    <a:pos x="547" y="43"/>
                  </a:cxn>
                  <a:cxn ang="0">
                    <a:pos x="618" y="119"/>
                  </a:cxn>
                  <a:cxn ang="0">
                    <a:pos x="672" y="211"/>
                  </a:cxn>
                </a:cxnLst>
                <a:rect l="0" t="0" r="r" b="b"/>
                <a:pathLst>
                  <a:path w="714" h="1249">
                    <a:moveTo>
                      <a:pt x="694" y="259"/>
                    </a:moveTo>
                    <a:lnTo>
                      <a:pt x="713" y="377"/>
                    </a:lnTo>
                    <a:lnTo>
                      <a:pt x="714" y="494"/>
                    </a:lnTo>
                    <a:lnTo>
                      <a:pt x="703" y="607"/>
                    </a:lnTo>
                    <a:lnTo>
                      <a:pt x="680" y="719"/>
                    </a:lnTo>
                    <a:lnTo>
                      <a:pt x="647" y="828"/>
                    </a:lnTo>
                    <a:lnTo>
                      <a:pt x="607" y="935"/>
                    </a:lnTo>
                    <a:lnTo>
                      <a:pt x="564" y="1039"/>
                    </a:lnTo>
                    <a:lnTo>
                      <a:pt x="519" y="1142"/>
                    </a:lnTo>
                    <a:lnTo>
                      <a:pt x="490" y="1178"/>
                    </a:lnTo>
                    <a:lnTo>
                      <a:pt x="459" y="1206"/>
                    </a:lnTo>
                    <a:lnTo>
                      <a:pt x="424" y="1226"/>
                    </a:lnTo>
                    <a:lnTo>
                      <a:pt x="386" y="1240"/>
                    </a:lnTo>
                    <a:lnTo>
                      <a:pt x="344" y="1246"/>
                    </a:lnTo>
                    <a:lnTo>
                      <a:pt x="302" y="1249"/>
                    </a:lnTo>
                    <a:lnTo>
                      <a:pt x="260" y="1247"/>
                    </a:lnTo>
                    <a:lnTo>
                      <a:pt x="218" y="1246"/>
                    </a:lnTo>
                    <a:lnTo>
                      <a:pt x="153" y="1201"/>
                    </a:lnTo>
                    <a:lnTo>
                      <a:pt x="105" y="1147"/>
                    </a:lnTo>
                    <a:lnTo>
                      <a:pt x="67" y="1085"/>
                    </a:lnTo>
                    <a:lnTo>
                      <a:pt x="42" y="1021"/>
                    </a:lnTo>
                    <a:lnTo>
                      <a:pt x="22" y="949"/>
                    </a:lnTo>
                    <a:lnTo>
                      <a:pt x="11" y="876"/>
                    </a:lnTo>
                    <a:lnTo>
                      <a:pt x="2" y="799"/>
                    </a:lnTo>
                    <a:lnTo>
                      <a:pt x="0" y="726"/>
                    </a:lnTo>
                    <a:lnTo>
                      <a:pt x="7" y="702"/>
                    </a:lnTo>
                    <a:lnTo>
                      <a:pt x="11" y="680"/>
                    </a:lnTo>
                    <a:lnTo>
                      <a:pt x="11" y="657"/>
                    </a:lnTo>
                    <a:lnTo>
                      <a:pt x="9" y="636"/>
                    </a:lnTo>
                    <a:lnTo>
                      <a:pt x="7" y="612"/>
                    </a:lnTo>
                    <a:lnTo>
                      <a:pt x="7" y="590"/>
                    </a:lnTo>
                    <a:lnTo>
                      <a:pt x="11" y="564"/>
                    </a:lnTo>
                    <a:lnTo>
                      <a:pt x="21" y="539"/>
                    </a:lnTo>
                    <a:lnTo>
                      <a:pt x="29" y="511"/>
                    </a:lnTo>
                    <a:lnTo>
                      <a:pt x="36" y="483"/>
                    </a:lnTo>
                    <a:lnTo>
                      <a:pt x="42" y="453"/>
                    </a:lnTo>
                    <a:lnTo>
                      <a:pt x="47" y="425"/>
                    </a:lnTo>
                    <a:lnTo>
                      <a:pt x="52" y="395"/>
                    </a:lnTo>
                    <a:lnTo>
                      <a:pt x="59" y="366"/>
                    </a:lnTo>
                    <a:lnTo>
                      <a:pt x="68" y="338"/>
                    </a:lnTo>
                    <a:lnTo>
                      <a:pt x="83" y="311"/>
                    </a:lnTo>
                    <a:lnTo>
                      <a:pt x="75" y="335"/>
                    </a:lnTo>
                    <a:lnTo>
                      <a:pt x="77" y="355"/>
                    </a:lnTo>
                    <a:lnTo>
                      <a:pt x="85" y="369"/>
                    </a:lnTo>
                    <a:lnTo>
                      <a:pt x="101" y="383"/>
                    </a:lnTo>
                    <a:lnTo>
                      <a:pt x="118" y="393"/>
                    </a:lnTo>
                    <a:lnTo>
                      <a:pt x="137" y="404"/>
                    </a:lnTo>
                    <a:lnTo>
                      <a:pt x="157" y="412"/>
                    </a:lnTo>
                    <a:lnTo>
                      <a:pt x="175" y="425"/>
                    </a:lnTo>
                    <a:lnTo>
                      <a:pt x="216" y="433"/>
                    </a:lnTo>
                    <a:lnTo>
                      <a:pt x="256" y="431"/>
                    </a:lnTo>
                    <a:lnTo>
                      <a:pt x="292" y="418"/>
                    </a:lnTo>
                    <a:lnTo>
                      <a:pt x="329" y="398"/>
                    </a:lnTo>
                    <a:lnTo>
                      <a:pt x="361" y="372"/>
                    </a:lnTo>
                    <a:lnTo>
                      <a:pt x="392" y="342"/>
                    </a:lnTo>
                    <a:lnTo>
                      <a:pt x="420" y="311"/>
                    </a:lnTo>
                    <a:lnTo>
                      <a:pt x="445" y="280"/>
                    </a:lnTo>
                    <a:lnTo>
                      <a:pt x="451" y="256"/>
                    </a:lnTo>
                    <a:lnTo>
                      <a:pt x="458" y="232"/>
                    </a:lnTo>
                    <a:lnTo>
                      <a:pt x="464" y="208"/>
                    </a:lnTo>
                    <a:lnTo>
                      <a:pt x="468" y="186"/>
                    </a:lnTo>
                    <a:lnTo>
                      <a:pt x="468" y="162"/>
                    </a:lnTo>
                    <a:lnTo>
                      <a:pt x="465" y="139"/>
                    </a:lnTo>
                    <a:lnTo>
                      <a:pt x="457" y="115"/>
                    </a:lnTo>
                    <a:lnTo>
                      <a:pt x="445" y="93"/>
                    </a:lnTo>
                    <a:lnTo>
                      <a:pt x="431" y="86"/>
                    </a:lnTo>
                    <a:lnTo>
                      <a:pt x="422" y="77"/>
                    </a:lnTo>
                    <a:lnTo>
                      <a:pt x="414" y="65"/>
                    </a:lnTo>
                    <a:lnTo>
                      <a:pt x="410" y="53"/>
                    </a:lnTo>
                    <a:lnTo>
                      <a:pt x="406" y="38"/>
                    </a:lnTo>
                    <a:lnTo>
                      <a:pt x="403" y="25"/>
                    </a:lnTo>
                    <a:lnTo>
                      <a:pt x="398" y="11"/>
                    </a:lnTo>
                    <a:lnTo>
                      <a:pt x="393" y="0"/>
                    </a:lnTo>
                    <a:lnTo>
                      <a:pt x="451" y="3"/>
                    </a:lnTo>
                    <a:lnTo>
                      <a:pt x="502" y="18"/>
                    </a:lnTo>
                    <a:lnTo>
                      <a:pt x="547" y="43"/>
                    </a:lnTo>
                    <a:lnTo>
                      <a:pt x="586" y="79"/>
                    </a:lnTo>
                    <a:lnTo>
                      <a:pt x="618" y="119"/>
                    </a:lnTo>
                    <a:lnTo>
                      <a:pt x="648" y="165"/>
                    </a:lnTo>
                    <a:lnTo>
                      <a:pt x="672" y="211"/>
                    </a:lnTo>
                    <a:lnTo>
                      <a:pt x="694" y="25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90"/>
              <p:cNvSpPr>
                <a:spLocks noChangeAspect="1"/>
              </p:cNvSpPr>
              <p:nvPr/>
            </p:nvSpPr>
            <p:spPr bwMode="auto">
              <a:xfrm>
                <a:off x="2874" y="1306"/>
                <a:ext cx="37" cy="39"/>
              </a:xfrm>
              <a:custGeom>
                <a:avLst/>
                <a:gdLst/>
                <a:ahLst/>
                <a:cxnLst>
                  <a:cxn ang="0">
                    <a:pos x="92" y="2"/>
                  </a:cxn>
                  <a:cxn ang="0">
                    <a:pos x="97" y="13"/>
                  </a:cxn>
                  <a:cxn ang="0">
                    <a:pos x="100" y="26"/>
                  </a:cxn>
                  <a:cxn ang="0">
                    <a:pos x="98" y="40"/>
                  </a:cxn>
                  <a:cxn ang="0">
                    <a:pos x="95" y="54"/>
                  </a:cxn>
                  <a:cxn ang="0">
                    <a:pos x="88" y="67"/>
                  </a:cxn>
                  <a:cxn ang="0">
                    <a:pos x="81" y="81"/>
                  </a:cxn>
                  <a:cxn ang="0">
                    <a:pos x="71" y="93"/>
                  </a:cxn>
                  <a:cxn ang="0">
                    <a:pos x="62" y="106"/>
                  </a:cxn>
                  <a:cxn ang="0">
                    <a:pos x="47" y="103"/>
                  </a:cxn>
                  <a:cxn ang="0">
                    <a:pos x="35" y="100"/>
                  </a:cxn>
                  <a:cxn ang="0">
                    <a:pos x="22" y="93"/>
                  </a:cxn>
                  <a:cxn ang="0">
                    <a:pos x="12" y="86"/>
                  </a:cxn>
                  <a:cxn ang="0">
                    <a:pos x="2" y="76"/>
                  </a:cxn>
                  <a:cxn ang="0">
                    <a:pos x="0" y="67"/>
                  </a:cxn>
                  <a:cxn ang="0">
                    <a:pos x="0" y="55"/>
                  </a:cxn>
                  <a:cxn ang="0">
                    <a:pos x="9" y="44"/>
                  </a:cxn>
                  <a:cxn ang="0">
                    <a:pos x="11" y="26"/>
                  </a:cxn>
                  <a:cxn ang="0">
                    <a:pos x="18" y="15"/>
                  </a:cxn>
                  <a:cxn ang="0">
                    <a:pos x="26" y="6"/>
                  </a:cxn>
                  <a:cxn ang="0">
                    <a:pos x="39" y="3"/>
                  </a:cxn>
                  <a:cxn ang="0">
                    <a:pos x="52" y="0"/>
                  </a:cxn>
                  <a:cxn ang="0">
                    <a:pos x="66" y="0"/>
                  </a:cxn>
                  <a:cxn ang="0">
                    <a:pos x="78" y="0"/>
                  </a:cxn>
                  <a:cxn ang="0">
                    <a:pos x="92" y="2"/>
                  </a:cxn>
                </a:cxnLst>
                <a:rect l="0" t="0" r="r" b="b"/>
                <a:pathLst>
                  <a:path w="100" h="106">
                    <a:moveTo>
                      <a:pt x="92" y="2"/>
                    </a:moveTo>
                    <a:lnTo>
                      <a:pt x="97" y="13"/>
                    </a:lnTo>
                    <a:lnTo>
                      <a:pt x="100" y="26"/>
                    </a:lnTo>
                    <a:lnTo>
                      <a:pt x="98" y="40"/>
                    </a:lnTo>
                    <a:lnTo>
                      <a:pt x="95" y="54"/>
                    </a:lnTo>
                    <a:lnTo>
                      <a:pt x="88" y="67"/>
                    </a:lnTo>
                    <a:lnTo>
                      <a:pt x="81" y="81"/>
                    </a:lnTo>
                    <a:lnTo>
                      <a:pt x="71" y="93"/>
                    </a:lnTo>
                    <a:lnTo>
                      <a:pt x="62" y="106"/>
                    </a:lnTo>
                    <a:lnTo>
                      <a:pt x="47" y="103"/>
                    </a:lnTo>
                    <a:lnTo>
                      <a:pt x="35" y="100"/>
                    </a:lnTo>
                    <a:lnTo>
                      <a:pt x="22" y="93"/>
                    </a:lnTo>
                    <a:lnTo>
                      <a:pt x="12" y="86"/>
                    </a:lnTo>
                    <a:lnTo>
                      <a:pt x="2" y="76"/>
                    </a:lnTo>
                    <a:lnTo>
                      <a:pt x="0" y="67"/>
                    </a:lnTo>
                    <a:lnTo>
                      <a:pt x="0" y="55"/>
                    </a:lnTo>
                    <a:lnTo>
                      <a:pt x="9" y="44"/>
                    </a:lnTo>
                    <a:lnTo>
                      <a:pt x="11" y="26"/>
                    </a:lnTo>
                    <a:lnTo>
                      <a:pt x="18" y="15"/>
                    </a:lnTo>
                    <a:lnTo>
                      <a:pt x="26" y="6"/>
                    </a:lnTo>
                    <a:lnTo>
                      <a:pt x="39" y="3"/>
                    </a:lnTo>
                    <a:lnTo>
                      <a:pt x="52" y="0"/>
                    </a:lnTo>
                    <a:lnTo>
                      <a:pt x="66" y="0"/>
                    </a:lnTo>
                    <a:lnTo>
                      <a:pt x="78" y="0"/>
                    </a:lnTo>
                    <a:lnTo>
                      <a:pt x="92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242" y="1417"/>
                <a:ext cx="4" cy="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41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3204" y="1550"/>
                <a:ext cx="8" cy="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42" name="Freeform 93"/>
              <p:cNvSpPr>
                <a:spLocks noChangeAspect="1"/>
              </p:cNvSpPr>
              <p:nvPr/>
            </p:nvSpPr>
            <p:spPr bwMode="auto">
              <a:xfrm>
                <a:off x="1832" y="1847"/>
                <a:ext cx="209" cy="341"/>
              </a:xfrm>
              <a:custGeom>
                <a:avLst/>
                <a:gdLst/>
                <a:ahLst/>
                <a:cxnLst>
                  <a:cxn ang="0">
                    <a:pos x="480" y="177"/>
                  </a:cxn>
                  <a:cxn ang="0">
                    <a:pos x="519" y="262"/>
                  </a:cxn>
                  <a:cxn ang="0">
                    <a:pos x="542" y="350"/>
                  </a:cxn>
                  <a:cxn ang="0">
                    <a:pos x="550" y="438"/>
                  </a:cxn>
                  <a:cxn ang="0">
                    <a:pos x="553" y="528"/>
                  </a:cxn>
                  <a:cxn ang="0">
                    <a:pos x="550" y="618"/>
                  </a:cxn>
                  <a:cxn ang="0">
                    <a:pos x="550" y="712"/>
                  </a:cxn>
                  <a:cxn ang="0">
                    <a:pos x="556" y="807"/>
                  </a:cxn>
                  <a:cxn ang="0">
                    <a:pos x="573" y="904"/>
                  </a:cxn>
                  <a:cxn ang="0">
                    <a:pos x="547" y="919"/>
                  </a:cxn>
                  <a:cxn ang="0">
                    <a:pos x="522" y="929"/>
                  </a:cxn>
                  <a:cxn ang="0">
                    <a:pos x="495" y="932"/>
                  </a:cxn>
                  <a:cxn ang="0">
                    <a:pos x="469" y="932"/>
                  </a:cxn>
                  <a:cxn ang="0">
                    <a:pos x="440" y="925"/>
                  </a:cxn>
                  <a:cxn ang="0">
                    <a:pos x="415" y="914"/>
                  </a:cxn>
                  <a:cxn ang="0">
                    <a:pos x="388" y="900"/>
                  </a:cxn>
                  <a:cxn ang="0">
                    <a:pos x="366" y="883"/>
                  </a:cxn>
                  <a:cxn ang="0">
                    <a:pos x="284" y="809"/>
                  </a:cxn>
                  <a:cxn ang="0">
                    <a:pos x="208" y="735"/>
                  </a:cxn>
                  <a:cxn ang="0">
                    <a:pos x="139" y="655"/>
                  </a:cxn>
                  <a:cxn ang="0">
                    <a:pos x="83" y="571"/>
                  </a:cxn>
                  <a:cxn ang="0">
                    <a:pos x="38" y="481"/>
                  </a:cxn>
                  <a:cxn ang="0">
                    <a:pos x="10" y="387"/>
                  </a:cxn>
                  <a:cxn ang="0">
                    <a:pos x="0" y="286"/>
                  </a:cxn>
                  <a:cxn ang="0">
                    <a:pos x="13" y="177"/>
                  </a:cxn>
                  <a:cxn ang="0">
                    <a:pos x="27" y="143"/>
                  </a:cxn>
                  <a:cxn ang="0">
                    <a:pos x="48" y="114"/>
                  </a:cxn>
                  <a:cxn ang="0">
                    <a:pos x="72" y="89"/>
                  </a:cxn>
                  <a:cxn ang="0">
                    <a:pos x="101" y="69"/>
                  </a:cxn>
                  <a:cxn ang="0">
                    <a:pos x="132" y="48"/>
                  </a:cxn>
                  <a:cxn ang="0">
                    <a:pos x="165" y="31"/>
                  </a:cxn>
                  <a:cxn ang="0">
                    <a:pos x="197" y="14"/>
                  </a:cxn>
                  <a:cxn ang="0">
                    <a:pos x="231" y="0"/>
                  </a:cxn>
                  <a:cxn ang="0">
                    <a:pos x="272" y="3"/>
                  </a:cxn>
                  <a:cxn ang="0">
                    <a:pos x="311" y="13"/>
                  </a:cxn>
                  <a:cxn ang="0">
                    <a:pos x="348" y="29"/>
                  </a:cxn>
                  <a:cxn ang="0">
                    <a:pos x="381" y="52"/>
                  </a:cxn>
                  <a:cxn ang="0">
                    <a:pos x="411" y="77"/>
                  </a:cxn>
                  <a:cxn ang="0">
                    <a:pos x="439" y="108"/>
                  </a:cxn>
                  <a:cxn ang="0">
                    <a:pos x="460" y="141"/>
                  </a:cxn>
                  <a:cxn ang="0">
                    <a:pos x="480" y="177"/>
                  </a:cxn>
                </a:cxnLst>
                <a:rect l="0" t="0" r="r" b="b"/>
                <a:pathLst>
                  <a:path w="573" h="932">
                    <a:moveTo>
                      <a:pt x="480" y="177"/>
                    </a:moveTo>
                    <a:lnTo>
                      <a:pt x="519" y="262"/>
                    </a:lnTo>
                    <a:lnTo>
                      <a:pt x="542" y="350"/>
                    </a:lnTo>
                    <a:lnTo>
                      <a:pt x="550" y="438"/>
                    </a:lnTo>
                    <a:lnTo>
                      <a:pt x="553" y="528"/>
                    </a:lnTo>
                    <a:lnTo>
                      <a:pt x="550" y="618"/>
                    </a:lnTo>
                    <a:lnTo>
                      <a:pt x="550" y="712"/>
                    </a:lnTo>
                    <a:lnTo>
                      <a:pt x="556" y="807"/>
                    </a:lnTo>
                    <a:lnTo>
                      <a:pt x="573" y="904"/>
                    </a:lnTo>
                    <a:lnTo>
                      <a:pt x="547" y="919"/>
                    </a:lnTo>
                    <a:lnTo>
                      <a:pt x="522" y="929"/>
                    </a:lnTo>
                    <a:lnTo>
                      <a:pt x="495" y="932"/>
                    </a:lnTo>
                    <a:lnTo>
                      <a:pt x="469" y="932"/>
                    </a:lnTo>
                    <a:lnTo>
                      <a:pt x="440" y="925"/>
                    </a:lnTo>
                    <a:lnTo>
                      <a:pt x="415" y="914"/>
                    </a:lnTo>
                    <a:lnTo>
                      <a:pt x="388" y="900"/>
                    </a:lnTo>
                    <a:lnTo>
                      <a:pt x="366" y="883"/>
                    </a:lnTo>
                    <a:lnTo>
                      <a:pt x="284" y="809"/>
                    </a:lnTo>
                    <a:lnTo>
                      <a:pt x="208" y="735"/>
                    </a:lnTo>
                    <a:lnTo>
                      <a:pt x="139" y="655"/>
                    </a:lnTo>
                    <a:lnTo>
                      <a:pt x="83" y="571"/>
                    </a:lnTo>
                    <a:lnTo>
                      <a:pt x="38" y="481"/>
                    </a:lnTo>
                    <a:lnTo>
                      <a:pt x="10" y="387"/>
                    </a:lnTo>
                    <a:lnTo>
                      <a:pt x="0" y="286"/>
                    </a:lnTo>
                    <a:lnTo>
                      <a:pt x="13" y="177"/>
                    </a:lnTo>
                    <a:lnTo>
                      <a:pt x="27" y="143"/>
                    </a:lnTo>
                    <a:lnTo>
                      <a:pt x="48" y="114"/>
                    </a:lnTo>
                    <a:lnTo>
                      <a:pt x="72" y="89"/>
                    </a:lnTo>
                    <a:lnTo>
                      <a:pt x="101" y="69"/>
                    </a:lnTo>
                    <a:lnTo>
                      <a:pt x="132" y="48"/>
                    </a:lnTo>
                    <a:lnTo>
                      <a:pt x="165" y="31"/>
                    </a:lnTo>
                    <a:lnTo>
                      <a:pt x="197" y="14"/>
                    </a:lnTo>
                    <a:lnTo>
                      <a:pt x="231" y="0"/>
                    </a:lnTo>
                    <a:lnTo>
                      <a:pt x="272" y="3"/>
                    </a:lnTo>
                    <a:lnTo>
                      <a:pt x="311" y="13"/>
                    </a:lnTo>
                    <a:lnTo>
                      <a:pt x="348" y="29"/>
                    </a:lnTo>
                    <a:lnTo>
                      <a:pt x="381" y="52"/>
                    </a:lnTo>
                    <a:lnTo>
                      <a:pt x="411" y="77"/>
                    </a:lnTo>
                    <a:lnTo>
                      <a:pt x="439" y="108"/>
                    </a:lnTo>
                    <a:lnTo>
                      <a:pt x="460" y="141"/>
                    </a:lnTo>
                    <a:lnTo>
                      <a:pt x="480" y="177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 94"/>
              <p:cNvSpPr>
                <a:spLocks noChangeAspect="1"/>
              </p:cNvSpPr>
              <p:nvPr/>
            </p:nvSpPr>
            <p:spPr bwMode="auto">
              <a:xfrm>
                <a:off x="3113" y="1916"/>
                <a:ext cx="182" cy="215"/>
              </a:xfrm>
              <a:custGeom>
                <a:avLst/>
                <a:gdLst/>
                <a:ahLst/>
                <a:cxnLst>
                  <a:cxn ang="0">
                    <a:pos x="498" y="112"/>
                  </a:cxn>
                  <a:cxn ang="0">
                    <a:pos x="498" y="164"/>
                  </a:cxn>
                  <a:cxn ang="0">
                    <a:pos x="436" y="167"/>
                  </a:cxn>
                  <a:cxn ang="0">
                    <a:pos x="379" y="184"/>
                  </a:cxn>
                  <a:cxn ang="0">
                    <a:pos x="322" y="212"/>
                  </a:cxn>
                  <a:cxn ang="0">
                    <a:pos x="272" y="249"/>
                  </a:cxn>
                  <a:cxn ang="0">
                    <a:pos x="221" y="290"/>
                  </a:cxn>
                  <a:cxn ang="0">
                    <a:pos x="176" y="337"/>
                  </a:cxn>
                  <a:cxn ang="0">
                    <a:pos x="133" y="385"/>
                  </a:cxn>
                  <a:cxn ang="0">
                    <a:pos x="93" y="435"/>
                  </a:cxn>
                  <a:cxn ang="0">
                    <a:pos x="78" y="453"/>
                  </a:cxn>
                  <a:cxn ang="0">
                    <a:pos x="68" y="474"/>
                  </a:cxn>
                  <a:cxn ang="0">
                    <a:pos x="58" y="495"/>
                  </a:cxn>
                  <a:cxn ang="0">
                    <a:pos x="51" y="516"/>
                  </a:cxn>
                  <a:cxn ang="0">
                    <a:pos x="40" y="535"/>
                  </a:cxn>
                  <a:cxn ang="0">
                    <a:pos x="30" y="554"/>
                  </a:cxn>
                  <a:cxn ang="0">
                    <a:pos x="16" y="571"/>
                  </a:cxn>
                  <a:cxn ang="0">
                    <a:pos x="0" y="589"/>
                  </a:cxn>
                  <a:cxn ang="0">
                    <a:pos x="93" y="237"/>
                  </a:cxn>
                  <a:cxn ang="0">
                    <a:pos x="133" y="192"/>
                  </a:cxn>
                  <a:cxn ang="0">
                    <a:pos x="182" y="138"/>
                  </a:cxn>
                  <a:cxn ang="0">
                    <a:pos x="237" y="81"/>
                  </a:cxn>
                  <a:cxn ang="0">
                    <a:pos x="296" y="33"/>
                  </a:cxn>
                  <a:cxn ang="0">
                    <a:pos x="352" y="2"/>
                  </a:cxn>
                  <a:cxn ang="0">
                    <a:pos x="408" y="0"/>
                  </a:cxn>
                  <a:cxn ang="0">
                    <a:pos x="457" y="32"/>
                  </a:cxn>
                  <a:cxn ang="0">
                    <a:pos x="498" y="112"/>
                  </a:cxn>
                </a:cxnLst>
                <a:rect l="0" t="0" r="r" b="b"/>
                <a:pathLst>
                  <a:path w="498" h="589">
                    <a:moveTo>
                      <a:pt x="498" y="112"/>
                    </a:moveTo>
                    <a:lnTo>
                      <a:pt x="498" y="164"/>
                    </a:lnTo>
                    <a:lnTo>
                      <a:pt x="436" y="167"/>
                    </a:lnTo>
                    <a:lnTo>
                      <a:pt x="379" y="184"/>
                    </a:lnTo>
                    <a:lnTo>
                      <a:pt x="322" y="212"/>
                    </a:lnTo>
                    <a:lnTo>
                      <a:pt x="272" y="249"/>
                    </a:lnTo>
                    <a:lnTo>
                      <a:pt x="221" y="290"/>
                    </a:lnTo>
                    <a:lnTo>
                      <a:pt x="176" y="337"/>
                    </a:lnTo>
                    <a:lnTo>
                      <a:pt x="133" y="385"/>
                    </a:lnTo>
                    <a:lnTo>
                      <a:pt x="93" y="435"/>
                    </a:lnTo>
                    <a:lnTo>
                      <a:pt x="78" y="453"/>
                    </a:lnTo>
                    <a:lnTo>
                      <a:pt x="68" y="474"/>
                    </a:lnTo>
                    <a:lnTo>
                      <a:pt x="58" y="495"/>
                    </a:lnTo>
                    <a:lnTo>
                      <a:pt x="51" y="516"/>
                    </a:lnTo>
                    <a:lnTo>
                      <a:pt x="40" y="535"/>
                    </a:lnTo>
                    <a:lnTo>
                      <a:pt x="30" y="554"/>
                    </a:lnTo>
                    <a:lnTo>
                      <a:pt x="16" y="571"/>
                    </a:lnTo>
                    <a:lnTo>
                      <a:pt x="0" y="589"/>
                    </a:lnTo>
                    <a:lnTo>
                      <a:pt x="93" y="237"/>
                    </a:lnTo>
                    <a:lnTo>
                      <a:pt x="133" y="192"/>
                    </a:lnTo>
                    <a:lnTo>
                      <a:pt x="182" y="138"/>
                    </a:lnTo>
                    <a:lnTo>
                      <a:pt x="237" y="81"/>
                    </a:lnTo>
                    <a:lnTo>
                      <a:pt x="296" y="33"/>
                    </a:lnTo>
                    <a:lnTo>
                      <a:pt x="352" y="2"/>
                    </a:lnTo>
                    <a:lnTo>
                      <a:pt x="408" y="0"/>
                    </a:lnTo>
                    <a:lnTo>
                      <a:pt x="457" y="32"/>
                    </a:lnTo>
                    <a:lnTo>
                      <a:pt x="498" y="112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Freeform 95"/>
              <p:cNvSpPr>
                <a:spLocks noChangeAspect="1"/>
              </p:cNvSpPr>
              <p:nvPr/>
            </p:nvSpPr>
            <p:spPr bwMode="auto">
              <a:xfrm>
                <a:off x="1851" y="1929"/>
                <a:ext cx="168" cy="165"/>
              </a:xfrm>
              <a:custGeom>
                <a:avLst/>
                <a:gdLst/>
                <a:ahLst/>
                <a:cxnLst>
                  <a:cxn ang="0">
                    <a:pos x="454" y="297"/>
                  </a:cxn>
                  <a:cxn ang="0">
                    <a:pos x="454" y="322"/>
                  </a:cxn>
                  <a:cxn ang="0">
                    <a:pos x="454" y="346"/>
                  </a:cxn>
                  <a:cxn ang="0">
                    <a:pos x="446" y="369"/>
                  </a:cxn>
                  <a:cxn ang="0">
                    <a:pos x="426" y="376"/>
                  </a:cxn>
                  <a:cxn ang="0">
                    <a:pos x="412" y="359"/>
                  </a:cxn>
                  <a:cxn ang="0">
                    <a:pos x="404" y="333"/>
                  </a:cxn>
                  <a:cxn ang="0">
                    <a:pos x="398" y="307"/>
                  </a:cxn>
                  <a:cxn ang="0">
                    <a:pos x="383" y="300"/>
                  </a:cxn>
                  <a:cxn ang="0">
                    <a:pos x="356" y="301"/>
                  </a:cxn>
                  <a:cxn ang="0">
                    <a:pos x="331" y="290"/>
                  </a:cxn>
                  <a:cxn ang="0">
                    <a:pos x="315" y="267"/>
                  </a:cxn>
                  <a:cxn ang="0">
                    <a:pos x="305" y="255"/>
                  </a:cxn>
                  <a:cxn ang="0">
                    <a:pos x="290" y="260"/>
                  </a:cxn>
                  <a:cxn ang="0">
                    <a:pos x="277" y="271"/>
                  </a:cxn>
                  <a:cxn ang="0">
                    <a:pos x="272" y="287"/>
                  </a:cxn>
                  <a:cxn ang="0">
                    <a:pos x="266" y="314"/>
                  </a:cxn>
                  <a:cxn ang="0">
                    <a:pos x="273" y="349"/>
                  </a:cxn>
                  <a:cxn ang="0">
                    <a:pos x="296" y="378"/>
                  </a:cxn>
                  <a:cxn ang="0">
                    <a:pos x="328" y="397"/>
                  </a:cxn>
                  <a:cxn ang="0">
                    <a:pos x="359" y="402"/>
                  </a:cxn>
                  <a:cxn ang="0">
                    <a:pos x="386" y="404"/>
                  </a:cxn>
                  <a:cxn ang="0">
                    <a:pos x="394" y="419"/>
                  </a:cxn>
                  <a:cxn ang="0">
                    <a:pos x="384" y="438"/>
                  </a:cxn>
                  <a:cxn ang="0">
                    <a:pos x="367" y="449"/>
                  </a:cxn>
                  <a:cxn ang="0">
                    <a:pos x="346" y="452"/>
                  </a:cxn>
                  <a:cxn ang="0">
                    <a:pos x="310" y="452"/>
                  </a:cxn>
                  <a:cxn ang="0">
                    <a:pos x="265" y="442"/>
                  </a:cxn>
                  <a:cxn ang="0">
                    <a:pos x="225" y="416"/>
                  </a:cxn>
                  <a:cxn ang="0">
                    <a:pos x="197" y="378"/>
                  </a:cxn>
                  <a:cxn ang="0">
                    <a:pos x="187" y="328"/>
                  </a:cxn>
                  <a:cxn ang="0">
                    <a:pos x="200" y="267"/>
                  </a:cxn>
                  <a:cxn ang="0">
                    <a:pos x="228" y="210"/>
                  </a:cxn>
                  <a:cxn ang="0">
                    <a:pos x="269" y="164"/>
                  </a:cxn>
                  <a:cxn ang="0">
                    <a:pos x="273" y="121"/>
                  </a:cxn>
                  <a:cxn ang="0">
                    <a:pos x="227" y="87"/>
                  </a:cxn>
                  <a:cxn ang="0">
                    <a:pos x="168" y="76"/>
                  </a:cxn>
                  <a:cxn ang="0">
                    <a:pos x="104" y="80"/>
                  </a:cxn>
                  <a:cxn ang="0">
                    <a:pos x="65" y="91"/>
                  </a:cxn>
                  <a:cxn ang="0">
                    <a:pos x="44" y="93"/>
                  </a:cxn>
                  <a:cxn ang="0">
                    <a:pos x="30" y="94"/>
                  </a:cxn>
                  <a:cxn ang="0">
                    <a:pos x="14" y="93"/>
                  </a:cxn>
                  <a:cxn ang="0">
                    <a:pos x="4" y="79"/>
                  </a:cxn>
                  <a:cxn ang="0">
                    <a:pos x="0" y="63"/>
                  </a:cxn>
                  <a:cxn ang="0">
                    <a:pos x="4" y="49"/>
                  </a:cxn>
                  <a:cxn ang="0">
                    <a:pos x="40" y="22"/>
                  </a:cxn>
                  <a:cxn ang="0">
                    <a:pos x="97" y="0"/>
                  </a:cxn>
                  <a:cxn ang="0">
                    <a:pos x="155" y="1"/>
                  </a:cxn>
                  <a:cxn ang="0">
                    <a:pos x="213" y="17"/>
                  </a:cxn>
                  <a:cxn ang="0">
                    <a:pos x="280" y="49"/>
                  </a:cxn>
                  <a:cxn ang="0">
                    <a:pos x="345" y="104"/>
                  </a:cxn>
                  <a:cxn ang="0">
                    <a:pos x="395" y="169"/>
                  </a:cxn>
                  <a:cxn ang="0">
                    <a:pos x="438" y="242"/>
                  </a:cxn>
                </a:cxnLst>
                <a:rect l="0" t="0" r="r" b="b"/>
                <a:pathLst>
                  <a:path w="459" h="452">
                    <a:moveTo>
                      <a:pt x="459" y="286"/>
                    </a:moveTo>
                    <a:lnTo>
                      <a:pt x="454" y="297"/>
                    </a:lnTo>
                    <a:lnTo>
                      <a:pt x="454" y="309"/>
                    </a:lnTo>
                    <a:lnTo>
                      <a:pt x="454" y="322"/>
                    </a:lnTo>
                    <a:lnTo>
                      <a:pt x="456" y="335"/>
                    </a:lnTo>
                    <a:lnTo>
                      <a:pt x="454" y="346"/>
                    </a:lnTo>
                    <a:lnTo>
                      <a:pt x="452" y="359"/>
                    </a:lnTo>
                    <a:lnTo>
                      <a:pt x="446" y="369"/>
                    </a:lnTo>
                    <a:lnTo>
                      <a:pt x="438" y="378"/>
                    </a:lnTo>
                    <a:lnTo>
                      <a:pt x="426" y="376"/>
                    </a:lnTo>
                    <a:lnTo>
                      <a:pt x="418" y="369"/>
                    </a:lnTo>
                    <a:lnTo>
                      <a:pt x="412" y="359"/>
                    </a:lnTo>
                    <a:lnTo>
                      <a:pt x="408" y="347"/>
                    </a:lnTo>
                    <a:lnTo>
                      <a:pt x="404" y="333"/>
                    </a:lnTo>
                    <a:lnTo>
                      <a:pt x="402" y="321"/>
                    </a:lnTo>
                    <a:lnTo>
                      <a:pt x="398" y="307"/>
                    </a:lnTo>
                    <a:lnTo>
                      <a:pt x="397" y="295"/>
                    </a:lnTo>
                    <a:lnTo>
                      <a:pt x="383" y="300"/>
                    </a:lnTo>
                    <a:lnTo>
                      <a:pt x="370" y="302"/>
                    </a:lnTo>
                    <a:lnTo>
                      <a:pt x="356" y="301"/>
                    </a:lnTo>
                    <a:lnTo>
                      <a:pt x="343" y="298"/>
                    </a:lnTo>
                    <a:lnTo>
                      <a:pt x="331" y="290"/>
                    </a:lnTo>
                    <a:lnTo>
                      <a:pt x="322" y="280"/>
                    </a:lnTo>
                    <a:lnTo>
                      <a:pt x="315" y="267"/>
                    </a:lnTo>
                    <a:lnTo>
                      <a:pt x="314" y="255"/>
                    </a:lnTo>
                    <a:lnTo>
                      <a:pt x="305" y="255"/>
                    </a:lnTo>
                    <a:lnTo>
                      <a:pt x="297" y="257"/>
                    </a:lnTo>
                    <a:lnTo>
                      <a:pt x="290" y="260"/>
                    </a:lnTo>
                    <a:lnTo>
                      <a:pt x="284" y="266"/>
                    </a:lnTo>
                    <a:lnTo>
                      <a:pt x="277" y="271"/>
                    </a:lnTo>
                    <a:lnTo>
                      <a:pt x="274" y="278"/>
                    </a:lnTo>
                    <a:lnTo>
                      <a:pt x="272" y="287"/>
                    </a:lnTo>
                    <a:lnTo>
                      <a:pt x="272" y="295"/>
                    </a:lnTo>
                    <a:lnTo>
                      <a:pt x="266" y="314"/>
                    </a:lnTo>
                    <a:lnTo>
                      <a:pt x="267" y="332"/>
                    </a:lnTo>
                    <a:lnTo>
                      <a:pt x="273" y="349"/>
                    </a:lnTo>
                    <a:lnTo>
                      <a:pt x="284" y="366"/>
                    </a:lnTo>
                    <a:lnTo>
                      <a:pt x="296" y="378"/>
                    </a:lnTo>
                    <a:lnTo>
                      <a:pt x="312" y="390"/>
                    </a:lnTo>
                    <a:lnTo>
                      <a:pt x="328" y="397"/>
                    </a:lnTo>
                    <a:lnTo>
                      <a:pt x="345" y="400"/>
                    </a:lnTo>
                    <a:lnTo>
                      <a:pt x="359" y="402"/>
                    </a:lnTo>
                    <a:lnTo>
                      <a:pt x="374" y="404"/>
                    </a:lnTo>
                    <a:lnTo>
                      <a:pt x="386" y="404"/>
                    </a:lnTo>
                    <a:lnTo>
                      <a:pt x="397" y="409"/>
                    </a:lnTo>
                    <a:lnTo>
                      <a:pt x="394" y="419"/>
                    </a:lnTo>
                    <a:lnTo>
                      <a:pt x="391" y="429"/>
                    </a:lnTo>
                    <a:lnTo>
                      <a:pt x="384" y="438"/>
                    </a:lnTo>
                    <a:lnTo>
                      <a:pt x="377" y="445"/>
                    </a:lnTo>
                    <a:lnTo>
                      <a:pt x="367" y="449"/>
                    </a:lnTo>
                    <a:lnTo>
                      <a:pt x="357" y="452"/>
                    </a:lnTo>
                    <a:lnTo>
                      <a:pt x="346" y="452"/>
                    </a:lnTo>
                    <a:lnTo>
                      <a:pt x="335" y="452"/>
                    </a:lnTo>
                    <a:lnTo>
                      <a:pt x="310" y="452"/>
                    </a:lnTo>
                    <a:lnTo>
                      <a:pt x="287" y="449"/>
                    </a:lnTo>
                    <a:lnTo>
                      <a:pt x="265" y="442"/>
                    </a:lnTo>
                    <a:lnTo>
                      <a:pt x="245" y="432"/>
                    </a:lnTo>
                    <a:lnTo>
                      <a:pt x="225" y="416"/>
                    </a:lnTo>
                    <a:lnTo>
                      <a:pt x="210" y="400"/>
                    </a:lnTo>
                    <a:lnTo>
                      <a:pt x="197" y="378"/>
                    </a:lnTo>
                    <a:lnTo>
                      <a:pt x="189" y="357"/>
                    </a:lnTo>
                    <a:lnTo>
                      <a:pt x="187" y="328"/>
                    </a:lnTo>
                    <a:lnTo>
                      <a:pt x="191" y="298"/>
                    </a:lnTo>
                    <a:lnTo>
                      <a:pt x="200" y="267"/>
                    </a:lnTo>
                    <a:lnTo>
                      <a:pt x="213" y="238"/>
                    </a:lnTo>
                    <a:lnTo>
                      <a:pt x="228" y="210"/>
                    </a:lnTo>
                    <a:lnTo>
                      <a:pt x="248" y="186"/>
                    </a:lnTo>
                    <a:lnTo>
                      <a:pt x="269" y="164"/>
                    </a:lnTo>
                    <a:lnTo>
                      <a:pt x="293" y="150"/>
                    </a:lnTo>
                    <a:lnTo>
                      <a:pt x="273" y="121"/>
                    </a:lnTo>
                    <a:lnTo>
                      <a:pt x="252" y="101"/>
                    </a:lnTo>
                    <a:lnTo>
                      <a:pt x="227" y="87"/>
                    </a:lnTo>
                    <a:lnTo>
                      <a:pt x="198" y="80"/>
                    </a:lnTo>
                    <a:lnTo>
                      <a:pt x="168" y="76"/>
                    </a:lnTo>
                    <a:lnTo>
                      <a:pt x="137" y="76"/>
                    </a:lnTo>
                    <a:lnTo>
                      <a:pt x="104" y="80"/>
                    </a:lnTo>
                    <a:lnTo>
                      <a:pt x="75" y="88"/>
                    </a:lnTo>
                    <a:lnTo>
                      <a:pt x="65" y="91"/>
                    </a:lnTo>
                    <a:lnTo>
                      <a:pt x="52" y="93"/>
                    </a:lnTo>
                    <a:lnTo>
                      <a:pt x="44" y="93"/>
                    </a:lnTo>
                    <a:lnTo>
                      <a:pt x="37" y="93"/>
                    </a:lnTo>
                    <a:lnTo>
                      <a:pt x="30" y="94"/>
                    </a:lnTo>
                    <a:lnTo>
                      <a:pt x="23" y="98"/>
                    </a:lnTo>
                    <a:lnTo>
                      <a:pt x="14" y="93"/>
                    </a:lnTo>
                    <a:lnTo>
                      <a:pt x="9" y="87"/>
                    </a:lnTo>
                    <a:lnTo>
                      <a:pt x="4" y="79"/>
                    </a:lnTo>
                    <a:lnTo>
                      <a:pt x="2" y="72"/>
                    </a:lnTo>
                    <a:lnTo>
                      <a:pt x="0" y="63"/>
                    </a:lnTo>
                    <a:lnTo>
                      <a:pt x="2" y="56"/>
                    </a:lnTo>
                    <a:lnTo>
                      <a:pt x="4" y="49"/>
                    </a:lnTo>
                    <a:lnTo>
                      <a:pt x="13" y="46"/>
                    </a:lnTo>
                    <a:lnTo>
                      <a:pt x="40" y="22"/>
                    </a:lnTo>
                    <a:lnTo>
                      <a:pt x="68" y="8"/>
                    </a:lnTo>
                    <a:lnTo>
                      <a:pt x="97" y="0"/>
                    </a:lnTo>
                    <a:lnTo>
                      <a:pt x="127" y="0"/>
                    </a:lnTo>
                    <a:lnTo>
                      <a:pt x="155" y="1"/>
                    </a:lnTo>
                    <a:lnTo>
                      <a:pt x="184" y="8"/>
                    </a:lnTo>
                    <a:lnTo>
                      <a:pt x="213" y="17"/>
                    </a:lnTo>
                    <a:lnTo>
                      <a:pt x="241" y="25"/>
                    </a:lnTo>
                    <a:lnTo>
                      <a:pt x="280" y="49"/>
                    </a:lnTo>
                    <a:lnTo>
                      <a:pt x="315" y="76"/>
                    </a:lnTo>
                    <a:lnTo>
                      <a:pt x="345" y="104"/>
                    </a:lnTo>
                    <a:lnTo>
                      <a:pt x="373" y="136"/>
                    </a:lnTo>
                    <a:lnTo>
                      <a:pt x="395" y="169"/>
                    </a:lnTo>
                    <a:lnTo>
                      <a:pt x="418" y="204"/>
                    </a:lnTo>
                    <a:lnTo>
                      <a:pt x="438" y="242"/>
                    </a:lnTo>
                    <a:lnTo>
                      <a:pt x="459" y="2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Freeform 96"/>
              <p:cNvSpPr>
                <a:spLocks noChangeAspect="1"/>
              </p:cNvSpPr>
              <p:nvPr/>
            </p:nvSpPr>
            <p:spPr bwMode="auto">
              <a:xfrm>
                <a:off x="3172" y="1927"/>
                <a:ext cx="17" cy="10"/>
              </a:xfrm>
              <a:custGeom>
                <a:avLst/>
                <a:gdLst/>
                <a:ahLst/>
                <a:cxnLst>
                  <a:cxn ang="0">
                    <a:pos x="5" y="31"/>
                  </a:cxn>
                  <a:cxn ang="0">
                    <a:pos x="0" y="17"/>
                  </a:cxn>
                  <a:cxn ang="0">
                    <a:pos x="1" y="13"/>
                  </a:cxn>
                  <a:cxn ang="0">
                    <a:pos x="5" y="10"/>
                  </a:cxn>
                  <a:cxn ang="0">
                    <a:pos x="14" y="11"/>
                  </a:cxn>
                  <a:cxn ang="0">
                    <a:pos x="22" y="11"/>
                  </a:cxn>
                  <a:cxn ang="0">
                    <a:pos x="32" y="11"/>
                  </a:cxn>
                  <a:cxn ang="0">
                    <a:pos x="40" y="7"/>
                  </a:cxn>
                  <a:cxn ang="0">
                    <a:pos x="47" y="0"/>
                  </a:cxn>
                  <a:cxn ang="0">
                    <a:pos x="5" y="31"/>
                  </a:cxn>
                </a:cxnLst>
                <a:rect l="0" t="0" r="r" b="b"/>
                <a:pathLst>
                  <a:path w="47" h="31">
                    <a:moveTo>
                      <a:pt x="5" y="31"/>
                    </a:moveTo>
                    <a:lnTo>
                      <a:pt x="0" y="17"/>
                    </a:lnTo>
                    <a:lnTo>
                      <a:pt x="1" y="13"/>
                    </a:lnTo>
                    <a:lnTo>
                      <a:pt x="5" y="10"/>
                    </a:lnTo>
                    <a:lnTo>
                      <a:pt x="14" y="11"/>
                    </a:lnTo>
                    <a:lnTo>
                      <a:pt x="22" y="11"/>
                    </a:lnTo>
                    <a:lnTo>
                      <a:pt x="32" y="11"/>
                    </a:lnTo>
                    <a:lnTo>
                      <a:pt x="40" y="7"/>
                    </a:lnTo>
                    <a:lnTo>
                      <a:pt x="47" y="0"/>
                    </a:lnTo>
                    <a:lnTo>
                      <a:pt x="5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Freeform 97"/>
              <p:cNvSpPr>
                <a:spLocks noChangeAspect="1"/>
              </p:cNvSpPr>
              <p:nvPr/>
            </p:nvSpPr>
            <p:spPr bwMode="auto">
              <a:xfrm>
                <a:off x="3056" y="1992"/>
                <a:ext cx="239" cy="292"/>
              </a:xfrm>
              <a:custGeom>
                <a:avLst/>
                <a:gdLst/>
                <a:ahLst/>
                <a:cxnLst>
                  <a:cxn ang="0">
                    <a:pos x="291" y="664"/>
                  </a:cxn>
                  <a:cxn ang="0">
                    <a:pos x="256" y="684"/>
                  </a:cxn>
                  <a:cxn ang="0">
                    <a:pos x="222" y="705"/>
                  </a:cxn>
                  <a:cxn ang="0">
                    <a:pos x="187" y="727"/>
                  </a:cxn>
                  <a:cxn ang="0">
                    <a:pos x="153" y="750"/>
                  </a:cxn>
                  <a:cxn ang="0">
                    <a:pos x="117" y="768"/>
                  </a:cxn>
                  <a:cxn ang="0">
                    <a:pos x="80" y="784"/>
                  </a:cxn>
                  <a:cxn ang="0">
                    <a:pos x="41" y="794"/>
                  </a:cxn>
                  <a:cxn ang="0">
                    <a:pos x="0" y="798"/>
                  </a:cxn>
                  <a:cxn ang="0">
                    <a:pos x="125" y="477"/>
                  </a:cxn>
                  <a:cxn ang="0">
                    <a:pos x="162" y="467"/>
                  </a:cxn>
                  <a:cxn ang="0">
                    <a:pos x="191" y="446"/>
                  </a:cxn>
                  <a:cxn ang="0">
                    <a:pos x="217" y="415"/>
                  </a:cxn>
                  <a:cxn ang="0">
                    <a:pos x="241" y="381"/>
                  </a:cxn>
                  <a:cxn ang="0">
                    <a:pos x="263" y="344"/>
                  </a:cxn>
                  <a:cxn ang="0">
                    <a:pos x="290" y="313"/>
                  </a:cxn>
                  <a:cxn ang="0">
                    <a:pos x="321" y="290"/>
                  </a:cxn>
                  <a:cxn ang="0">
                    <a:pos x="364" y="280"/>
                  </a:cxn>
                  <a:cxn ang="0">
                    <a:pos x="374" y="318"/>
                  </a:cxn>
                  <a:cxn ang="0">
                    <a:pos x="363" y="353"/>
                  </a:cxn>
                  <a:cxn ang="0">
                    <a:pos x="338" y="382"/>
                  </a:cxn>
                  <a:cxn ang="0">
                    <a:pos x="305" y="411"/>
                  </a:cxn>
                  <a:cxn ang="0">
                    <a:pos x="270" y="437"/>
                  </a:cxn>
                  <a:cxn ang="0">
                    <a:pos x="245" y="466"/>
                  </a:cxn>
                  <a:cxn ang="0">
                    <a:pos x="231" y="495"/>
                  </a:cxn>
                  <a:cxn ang="0">
                    <a:pos x="239" y="529"/>
                  </a:cxn>
                  <a:cxn ang="0">
                    <a:pos x="274" y="512"/>
                  </a:cxn>
                  <a:cxn ang="0">
                    <a:pos x="307" y="492"/>
                  </a:cxn>
                  <a:cxn ang="0">
                    <a:pos x="336" y="468"/>
                  </a:cxn>
                  <a:cxn ang="0">
                    <a:pos x="363" y="440"/>
                  </a:cxn>
                  <a:cxn ang="0">
                    <a:pos x="387" y="409"/>
                  </a:cxn>
                  <a:cxn ang="0">
                    <a:pos x="411" y="378"/>
                  </a:cxn>
                  <a:cxn ang="0">
                    <a:pos x="433" y="349"/>
                  </a:cxn>
                  <a:cxn ang="0">
                    <a:pos x="457" y="320"/>
                  </a:cxn>
                  <a:cxn ang="0">
                    <a:pos x="470" y="292"/>
                  </a:cxn>
                  <a:cxn ang="0">
                    <a:pos x="473" y="268"/>
                  </a:cxn>
                  <a:cxn ang="0">
                    <a:pos x="466" y="244"/>
                  </a:cxn>
                  <a:cxn ang="0">
                    <a:pos x="455" y="225"/>
                  </a:cxn>
                  <a:cxn ang="0">
                    <a:pos x="435" y="208"/>
                  </a:cxn>
                  <a:cxn ang="0">
                    <a:pos x="415" y="195"/>
                  </a:cxn>
                  <a:cxn ang="0">
                    <a:pos x="394" y="187"/>
                  </a:cxn>
                  <a:cxn ang="0">
                    <a:pos x="374" y="185"/>
                  </a:cxn>
                  <a:cxn ang="0">
                    <a:pos x="400" y="147"/>
                  </a:cxn>
                  <a:cxn ang="0">
                    <a:pos x="429" y="118"/>
                  </a:cxn>
                  <a:cxn ang="0">
                    <a:pos x="462" y="91"/>
                  </a:cxn>
                  <a:cxn ang="0">
                    <a:pos x="498" y="68"/>
                  </a:cxn>
                  <a:cxn ang="0">
                    <a:pos x="535" y="47"/>
                  </a:cxn>
                  <a:cxn ang="0">
                    <a:pos x="574" y="30"/>
                  </a:cxn>
                  <a:cxn ang="0">
                    <a:pos x="613" y="14"/>
                  </a:cxn>
                  <a:cxn ang="0">
                    <a:pos x="654" y="0"/>
                  </a:cxn>
                  <a:cxn ang="0">
                    <a:pos x="653" y="95"/>
                  </a:cxn>
                  <a:cxn ang="0">
                    <a:pos x="639" y="190"/>
                  </a:cxn>
                  <a:cxn ang="0">
                    <a:pos x="611" y="281"/>
                  </a:cxn>
                  <a:cxn ang="0">
                    <a:pos x="570" y="370"/>
                  </a:cxn>
                  <a:cxn ang="0">
                    <a:pos x="515" y="451"/>
                  </a:cxn>
                  <a:cxn ang="0">
                    <a:pos x="452" y="529"/>
                  </a:cxn>
                  <a:cxn ang="0">
                    <a:pos x="376" y="601"/>
                  </a:cxn>
                  <a:cxn ang="0">
                    <a:pos x="291" y="664"/>
                  </a:cxn>
                </a:cxnLst>
                <a:rect l="0" t="0" r="r" b="b"/>
                <a:pathLst>
                  <a:path w="654" h="798">
                    <a:moveTo>
                      <a:pt x="291" y="664"/>
                    </a:moveTo>
                    <a:lnTo>
                      <a:pt x="256" y="684"/>
                    </a:lnTo>
                    <a:lnTo>
                      <a:pt x="222" y="705"/>
                    </a:lnTo>
                    <a:lnTo>
                      <a:pt x="187" y="727"/>
                    </a:lnTo>
                    <a:lnTo>
                      <a:pt x="153" y="750"/>
                    </a:lnTo>
                    <a:lnTo>
                      <a:pt x="117" y="768"/>
                    </a:lnTo>
                    <a:lnTo>
                      <a:pt x="80" y="784"/>
                    </a:lnTo>
                    <a:lnTo>
                      <a:pt x="41" y="794"/>
                    </a:lnTo>
                    <a:lnTo>
                      <a:pt x="0" y="798"/>
                    </a:lnTo>
                    <a:lnTo>
                      <a:pt x="125" y="477"/>
                    </a:lnTo>
                    <a:lnTo>
                      <a:pt x="162" y="467"/>
                    </a:lnTo>
                    <a:lnTo>
                      <a:pt x="191" y="446"/>
                    </a:lnTo>
                    <a:lnTo>
                      <a:pt x="217" y="415"/>
                    </a:lnTo>
                    <a:lnTo>
                      <a:pt x="241" y="381"/>
                    </a:lnTo>
                    <a:lnTo>
                      <a:pt x="263" y="344"/>
                    </a:lnTo>
                    <a:lnTo>
                      <a:pt x="290" y="313"/>
                    </a:lnTo>
                    <a:lnTo>
                      <a:pt x="321" y="290"/>
                    </a:lnTo>
                    <a:lnTo>
                      <a:pt x="364" y="280"/>
                    </a:lnTo>
                    <a:lnTo>
                      <a:pt x="374" y="318"/>
                    </a:lnTo>
                    <a:lnTo>
                      <a:pt x="363" y="353"/>
                    </a:lnTo>
                    <a:lnTo>
                      <a:pt x="338" y="382"/>
                    </a:lnTo>
                    <a:lnTo>
                      <a:pt x="305" y="411"/>
                    </a:lnTo>
                    <a:lnTo>
                      <a:pt x="270" y="437"/>
                    </a:lnTo>
                    <a:lnTo>
                      <a:pt x="245" y="466"/>
                    </a:lnTo>
                    <a:lnTo>
                      <a:pt x="231" y="495"/>
                    </a:lnTo>
                    <a:lnTo>
                      <a:pt x="239" y="529"/>
                    </a:lnTo>
                    <a:lnTo>
                      <a:pt x="274" y="512"/>
                    </a:lnTo>
                    <a:lnTo>
                      <a:pt x="307" y="492"/>
                    </a:lnTo>
                    <a:lnTo>
                      <a:pt x="336" y="468"/>
                    </a:lnTo>
                    <a:lnTo>
                      <a:pt x="363" y="440"/>
                    </a:lnTo>
                    <a:lnTo>
                      <a:pt x="387" y="409"/>
                    </a:lnTo>
                    <a:lnTo>
                      <a:pt x="411" y="378"/>
                    </a:lnTo>
                    <a:lnTo>
                      <a:pt x="433" y="349"/>
                    </a:lnTo>
                    <a:lnTo>
                      <a:pt x="457" y="320"/>
                    </a:lnTo>
                    <a:lnTo>
                      <a:pt x="470" y="292"/>
                    </a:lnTo>
                    <a:lnTo>
                      <a:pt x="473" y="268"/>
                    </a:lnTo>
                    <a:lnTo>
                      <a:pt x="466" y="244"/>
                    </a:lnTo>
                    <a:lnTo>
                      <a:pt x="455" y="225"/>
                    </a:lnTo>
                    <a:lnTo>
                      <a:pt x="435" y="208"/>
                    </a:lnTo>
                    <a:lnTo>
                      <a:pt x="415" y="195"/>
                    </a:lnTo>
                    <a:lnTo>
                      <a:pt x="394" y="187"/>
                    </a:lnTo>
                    <a:lnTo>
                      <a:pt x="374" y="185"/>
                    </a:lnTo>
                    <a:lnTo>
                      <a:pt x="400" y="147"/>
                    </a:lnTo>
                    <a:lnTo>
                      <a:pt x="429" y="118"/>
                    </a:lnTo>
                    <a:lnTo>
                      <a:pt x="462" y="91"/>
                    </a:lnTo>
                    <a:lnTo>
                      <a:pt x="498" y="68"/>
                    </a:lnTo>
                    <a:lnTo>
                      <a:pt x="535" y="47"/>
                    </a:lnTo>
                    <a:lnTo>
                      <a:pt x="574" y="30"/>
                    </a:lnTo>
                    <a:lnTo>
                      <a:pt x="613" y="14"/>
                    </a:lnTo>
                    <a:lnTo>
                      <a:pt x="654" y="0"/>
                    </a:lnTo>
                    <a:lnTo>
                      <a:pt x="653" y="95"/>
                    </a:lnTo>
                    <a:lnTo>
                      <a:pt x="639" y="190"/>
                    </a:lnTo>
                    <a:lnTo>
                      <a:pt x="611" y="281"/>
                    </a:lnTo>
                    <a:lnTo>
                      <a:pt x="570" y="370"/>
                    </a:lnTo>
                    <a:lnTo>
                      <a:pt x="515" y="451"/>
                    </a:lnTo>
                    <a:lnTo>
                      <a:pt x="452" y="529"/>
                    </a:lnTo>
                    <a:lnTo>
                      <a:pt x="376" y="601"/>
                    </a:lnTo>
                    <a:lnTo>
                      <a:pt x="291" y="664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Freeform 98"/>
              <p:cNvSpPr>
                <a:spLocks noChangeAspect="1"/>
              </p:cNvSpPr>
              <p:nvPr/>
            </p:nvSpPr>
            <p:spPr bwMode="auto">
              <a:xfrm>
                <a:off x="2233" y="2217"/>
                <a:ext cx="666" cy="211"/>
              </a:xfrm>
              <a:custGeom>
                <a:avLst/>
                <a:gdLst/>
                <a:ahLst/>
                <a:cxnLst>
                  <a:cxn ang="0">
                    <a:pos x="1552" y="542"/>
                  </a:cxn>
                  <a:cxn ang="0">
                    <a:pos x="1529" y="433"/>
                  </a:cxn>
                  <a:cxn ang="0">
                    <a:pos x="1464" y="328"/>
                  </a:cxn>
                  <a:cxn ang="0">
                    <a:pos x="1360" y="227"/>
                  </a:cxn>
                  <a:cxn ang="0">
                    <a:pos x="1224" y="132"/>
                  </a:cxn>
                  <a:cxn ang="0">
                    <a:pos x="974" y="55"/>
                  </a:cxn>
                  <a:cxn ang="0">
                    <a:pos x="790" y="43"/>
                  </a:cxn>
                  <a:cxn ang="0">
                    <a:pos x="521" y="82"/>
                  </a:cxn>
                  <a:cxn ang="0">
                    <a:pos x="387" y="136"/>
                  </a:cxn>
                  <a:cxn ang="0">
                    <a:pos x="269" y="205"/>
                  </a:cxn>
                  <a:cxn ang="0">
                    <a:pos x="176" y="285"/>
                  </a:cxn>
                  <a:cxn ang="0">
                    <a:pos x="106" y="371"/>
                  </a:cxn>
                  <a:cxn ang="0">
                    <a:pos x="148" y="389"/>
                  </a:cxn>
                  <a:cxn ang="0">
                    <a:pos x="170" y="392"/>
                  </a:cxn>
                  <a:cxn ang="0">
                    <a:pos x="184" y="395"/>
                  </a:cxn>
                  <a:cxn ang="0">
                    <a:pos x="194" y="403"/>
                  </a:cxn>
                  <a:cxn ang="0">
                    <a:pos x="206" y="416"/>
                  </a:cxn>
                  <a:cxn ang="0">
                    <a:pos x="189" y="434"/>
                  </a:cxn>
                  <a:cxn ang="0">
                    <a:pos x="146" y="443"/>
                  </a:cxn>
                  <a:cxn ang="0">
                    <a:pos x="104" y="440"/>
                  </a:cxn>
                  <a:cxn ang="0">
                    <a:pos x="63" y="429"/>
                  </a:cxn>
                  <a:cxn ang="0">
                    <a:pos x="27" y="411"/>
                  </a:cxn>
                  <a:cxn ang="0">
                    <a:pos x="7" y="386"/>
                  </a:cxn>
                  <a:cxn ang="0">
                    <a:pos x="1" y="356"/>
                  </a:cxn>
                  <a:cxn ang="0">
                    <a:pos x="4" y="326"/>
                  </a:cxn>
                  <a:cxn ang="0">
                    <a:pos x="59" y="336"/>
                  </a:cxn>
                  <a:cxn ang="0">
                    <a:pos x="206" y="192"/>
                  </a:cxn>
                  <a:cxn ang="0">
                    <a:pos x="429" y="84"/>
                  </a:cxn>
                  <a:cxn ang="0">
                    <a:pos x="700" y="17"/>
                  </a:cxn>
                  <a:cxn ang="0">
                    <a:pos x="982" y="0"/>
                  </a:cxn>
                  <a:cxn ang="0">
                    <a:pos x="1155" y="54"/>
                  </a:cxn>
                  <a:cxn ang="0">
                    <a:pos x="1314" y="122"/>
                  </a:cxn>
                  <a:cxn ang="0">
                    <a:pos x="1451" y="211"/>
                  </a:cxn>
                  <a:cxn ang="0">
                    <a:pos x="1557" y="318"/>
                  </a:cxn>
                  <a:cxn ang="0">
                    <a:pos x="1665" y="499"/>
                  </a:cxn>
                  <a:cxn ang="0">
                    <a:pos x="1707" y="475"/>
                  </a:cxn>
                  <a:cxn ang="0">
                    <a:pos x="1745" y="450"/>
                  </a:cxn>
                  <a:cxn ang="0">
                    <a:pos x="1790" y="446"/>
                  </a:cxn>
                  <a:cxn ang="0">
                    <a:pos x="1780" y="483"/>
                  </a:cxn>
                  <a:cxn ang="0">
                    <a:pos x="1693" y="526"/>
                  </a:cxn>
                  <a:cxn ang="0">
                    <a:pos x="1594" y="559"/>
                  </a:cxn>
                  <a:cxn ang="0">
                    <a:pos x="1483" y="574"/>
                  </a:cxn>
                  <a:cxn ang="0">
                    <a:pos x="1407" y="552"/>
                  </a:cxn>
                </a:cxnLst>
                <a:rect l="0" t="0" r="r" b="b"/>
                <a:pathLst>
                  <a:path w="1816" h="574">
                    <a:moveTo>
                      <a:pt x="1407" y="552"/>
                    </a:moveTo>
                    <a:lnTo>
                      <a:pt x="1552" y="542"/>
                    </a:lnTo>
                    <a:lnTo>
                      <a:pt x="1547" y="487"/>
                    </a:lnTo>
                    <a:lnTo>
                      <a:pt x="1529" y="433"/>
                    </a:lnTo>
                    <a:lnTo>
                      <a:pt x="1503" y="380"/>
                    </a:lnTo>
                    <a:lnTo>
                      <a:pt x="1464" y="328"/>
                    </a:lnTo>
                    <a:lnTo>
                      <a:pt x="1416" y="277"/>
                    </a:lnTo>
                    <a:lnTo>
                      <a:pt x="1360" y="227"/>
                    </a:lnTo>
                    <a:lnTo>
                      <a:pt x="1297" y="179"/>
                    </a:lnTo>
                    <a:lnTo>
                      <a:pt x="1224" y="132"/>
                    </a:lnTo>
                    <a:lnTo>
                      <a:pt x="1027" y="358"/>
                    </a:lnTo>
                    <a:lnTo>
                      <a:pt x="974" y="55"/>
                    </a:lnTo>
                    <a:lnTo>
                      <a:pt x="882" y="44"/>
                    </a:lnTo>
                    <a:lnTo>
                      <a:pt x="790" y="43"/>
                    </a:lnTo>
                    <a:lnTo>
                      <a:pt x="707" y="358"/>
                    </a:lnTo>
                    <a:lnTo>
                      <a:pt x="521" y="82"/>
                    </a:lnTo>
                    <a:lnTo>
                      <a:pt x="452" y="108"/>
                    </a:lnTo>
                    <a:lnTo>
                      <a:pt x="387" y="136"/>
                    </a:lnTo>
                    <a:lnTo>
                      <a:pt x="327" y="169"/>
                    </a:lnTo>
                    <a:lnTo>
                      <a:pt x="269" y="205"/>
                    </a:lnTo>
                    <a:lnTo>
                      <a:pt x="221" y="245"/>
                    </a:lnTo>
                    <a:lnTo>
                      <a:pt x="176" y="285"/>
                    </a:lnTo>
                    <a:lnTo>
                      <a:pt x="139" y="329"/>
                    </a:lnTo>
                    <a:lnTo>
                      <a:pt x="106" y="371"/>
                    </a:lnTo>
                    <a:lnTo>
                      <a:pt x="138" y="393"/>
                    </a:lnTo>
                    <a:lnTo>
                      <a:pt x="148" y="389"/>
                    </a:lnTo>
                    <a:lnTo>
                      <a:pt x="159" y="389"/>
                    </a:lnTo>
                    <a:lnTo>
                      <a:pt x="170" y="392"/>
                    </a:lnTo>
                    <a:lnTo>
                      <a:pt x="179" y="390"/>
                    </a:lnTo>
                    <a:lnTo>
                      <a:pt x="184" y="395"/>
                    </a:lnTo>
                    <a:lnTo>
                      <a:pt x="188" y="400"/>
                    </a:lnTo>
                    <a:lnTo>
                      <a:pt x="194" y="403"/>
                    </a:lnTo>
                    <a:lnTo>
                      <a:pt x="197" y="408"/>
                    </a:lnTo>
                    <a:lnTo>
                      <a:pt x="206" y="416"/>
                    </a:lnTo>
                    <a:lnTo>
                      <a:pt x="207" y="424"/>
                    </a:lnTo>
                    <a:lnTo>
                      <a:pt x="189" y="434"/>
                    </a:lnTo>
                    <a:lnTo>
                      <a:pt x="167" y="440"/>
                    </a:lnTo>
                    <a:lnTo>
                      <a:pt x="146" y="443"/>
                    </a:lnTo>
                    <a:lnTo>
                      <a:pt x="124" y="442"/>
                    </a:lnTo>
                    <a:lnTo>
                      <a:pt x="104" y="440"/>
                    </a:lnTo>
                    <a:lnTo>
                      <a:pt x="83" y="435"/>
                    </a:lnTo>
                    <a:lnTo>
                      <a:pt x="63" y="429"/>
                    </a:lnTo>
                    <a:lnTo>
                      <a:pt x="42" y="420"/>
                    </a:lnTo>
                    <a:lnTo>
                      <a:pt x="27" y="411"/>
                    </a:lnTo>
                    <a:lnTo>
                      <a:pt x="15" y="398"/>
                    </a:lnTo>
                    <a:lnTo>
                      <a:pt x="7" y="386"/>
                    </a:lnTo>
                    <a:lnTo>
                      <a:pt x="1" y="370"/>
                    </a:lnTo>
                    <a:lnTo>
                      <a:pt x="1" y="356"/>
                    </a:lnTo>
                    <a:lnTo>
                      <a:pt x="0" y="340"/>
                    </a:lnTo>
                    <a:lnTo>
                      <a:pt x="4" y="326"/>
                    </a:lnTo>
                    <a:lnTo>
                      <a:pt x="8" y="313"/>
                    </a:lnTo>
                    <a:lnTo>
                      <a:pt x="59" y="336"/>
                    </a:lnTo>
                    <a:lnTo>
                      <a:pt x="120" y="261"/>
                    </a:lnTo>
                    <a:lnTo>
                      <a:pt x="206" y="192"/>
                    </a:lnTo>
                    <a:lnTo>
                      <a:pt x="311" y="133"/>
                    </a:lnTo>
                    <a:lnTo>
                      <a:pt x="429" y="84"/>
                    </a:lnTo>
                    <a:lnTo>
                      <a:pt x="562" y="46"/>
                    </a:lnTo>
                    <a:lnTo>
                      <a:pt x="700" y="17"/>
                    </a:lnTo>
                    <a:lnTo>
                      <a:pt x="842" y="4"/>
                    </a:lnTo>
                    <a:lnTo>
                      <a:pt x="982" y="0"/>
                    </a:lnTo>
                    <a:lnTo>
                      <a:pt x="1071" y="26"/>
                    </a:lnTo>
                    <a:lnTo>
                      <a:pt x="1155" y="54"/>
                    </a:lnTo>
                    <a:lnTo>
                      <a:pt x="1239" y="86"/>
                    </a:lnTo>
                    <a:lnTo>
                      <a:pt x="1314" y="122"/>
                    </a:lnTo>
                    <a:lnTo>
                      <a:pt x="1388" y="165"/>
                    </a:lnTo>
                    <a:lnTo>
                      <a:pt x="1451" y="211"/>
                    </a:lnTo>
                    <a:lnTo>
                      <a:pt x="1509" y="263"/>
                    </a:lnTo>
                    <a:lnTo>
                      <a:pt x="1557" y="318"/>
                    </a:lnTo>
                    <a:lnTo>
                      <a:pt x="1637" y="500"/>
                    </a:lnTo>
                    <a:lnTo>
                      <a:pt x="1665" y="499"/>
                    </a:lnTo>
                    <a:lnTo>
                      <a:pt x="1686" y="488"/>
                    </a:lnTo>
                    <a:lnTo>
                      <a:pt x="1707" y="475"/>
                    </a:lnTo>
                    <a:lnTo>
                      <a:pt x="1725" y="461"/>
                    </a:lnTo>
                    <a:lnTo>
                      <a:pt x="1745" y="450"/>
                    </a:lnTo>
                    <a:lnTo>
                      <a:pt x="1767" y="443"/>
                    </a:lnTo>
                    <a:lnTo>
                      <a:pt x="1790" y="446"/>
                    </a:lnTo>
                    <a:lnTo>
                      <a:pt x="1816" y="459"/>
                    </a:lnTo>
                    <a:lnTo>
                      <a:pt x="1780" y="483"/>
                    </a:lnTo>
                    <a:lnTo>
                      <a:pt x="1737" y="504"/>
                    </a:lnTo>
                    <a:lnTo>
                      <a:pt x="1693" y="526"/>
                    </a:lnTo>
                    <a:lnTo>
                      <a:pt x="1644" y="543"/>
                    </a:lnTo>
                    <a:lnTo>
                      <a:pt x="1594" y="559"/>
                    </a:lnTo>
                    <a:lnTo>
                      <a:pt x="1539" y="568"/>
                    </a:lnTo>
                    <a:lnTo>
                      <a:pt x="1483" y="574"/>
                    </a:lnTo>
                    <a:lnTo>
                      <a:pt x="1424" y="573"/>
                    </a:lnTo>
                    <a:lnTo>
                      <a:pt x="1407" y="5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Freeform 99"/>
              <p:cNvSpPr>
                <a:spLocks noChangeAspect="1"/>
              </p:cNvSpPr>
              <p:nvPr/>
            </p:nvSpPr>
            <p:spPr bwMode="auto">
              <a:xfrm>
                <a:off x="2370" y="2515"/>
                <a:ext cx="288" cy="76"/>
              </a:xfrm>
              <a:custGeom>
                <a:avLst/>
                <a:gdLst/>
                <a:ahLst/>
                <a:cxnLst>
                  <a:cxn ang="0">
                    <a:pos x="778" y="62"/>
                  </a:cxn>
                  <a:cxn ang="0">
                    <a:pos x="787" y="72"/>
                  </a:cxn>
                  <a:cxn ang="0">
                    <a:pos x="761" y="109"/>
                  </a:cxn>
                  <a:cxn ang="0">
                    <a:pos x="730" y="138"/>
                  </a:cxn>
                  <a:cxn ang="0">
                    <a:pos x="693" y="160"/>
                  </a:cxn>
                  <a:cxn ang="0">
                    <a:pos x="655" y="178"/>
                  </a:cxn>
                  <a:cxn ang="0">
                    <a:pos x="613" y="188"/>
                  </a:cxn>
                  <a:cxn ang="0">
                    <a:pos x="572" y="196"/>
                  </a:cxn>
                  <a:cxn ang="0">
                    <a:pos x="529" y="202"/>
                  </a:cxn>
                  <a:cxn ang="0">
                    <a:pos x="486" y="207"/>
                  </a:cxn>
                  <a:cxn ang="0">
                    <a:pos x="415" y="203"/>
                  </a:cxn>
                  <a:cxn ang="0">
                    <a:pos x="346" y="196"/>
                  </a:cxn>
                  <a:cxn ang="0">
                    <a:pos x="278" y="182"/>
                  </a:cxn>
                  <a:cxn ang="0">
                    <a:pos x="215" y="162"/>
                  </a:cxn>
                  <a:cxn ang="0">
                    <a:pos x="153" y="134"/>
                  </a:cxn>
                  <a:cxn ang="0">
                    <a:pos x="97" y="100"/>
                  </a:cxn>
                  <a:cxn ang="0">
                    <a:pos x="45" y="6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91" y="45"/>
                  </a:cxn>
                  <a:cxn ang="0">
                    <a:pos x="184" y="86"/>
                  </a:cxn>
                  <a:cxn ang="0">
                    <a:pos x="282" y="119"/>
                  </a:cxn>
                  <a:cxn ang="0">
                    <a:pos x="385" y="143"/>
                  </a:cxn>
                  <a:cxn ang="0">
                    <a:pos x="486" y="151"/>
                  </a:cxn>
                  <a:cxn ang="0">
                    <a:pos x="589" y="143"/>
                  </a:cxn>
                  <a:cxn ang="0">
                    <a:pos x="686" y="114"/>
                  </a:cxn>
                  <a:cxn ang="0">
                    <a:pos x="778" y="62"/>
                  </a:cxn>
                </a:cxnLst>
                <a:rect l="0" t="0" r="r" b="b"/>
                <a:pathLst>
                  <a:path w="787" h="207">
                    <a:moveTo>
                      <a:pt x="778" y="62"/>
                    </a:moveTo>
                    <a:lnTo>
                      <a:pt x="787" y="72"/>
                    </a:lnTo>
                    <a:lnTo>
                      <a:pt x="761" y="109"/>
                    </a:lnTo>
                    <a:lnTo>
                      <a:pt x="730" y="138"/>
                    </a:lnTo>
                    <a:lnTo>
                      <a:pt x="693" y="160"/>
                    </a:lnTo>
                    <a:lnTo>
                      <a:pt x="655" y="178"/>
                    </a:lnTo>
                    <a:lnTo>
                      <a:pt x="613" y="188"/>
                    </a:lnTo>
                    <a:lnTo>
                      <a:pt x="572" y="196"/>
                    </a:lnTo>
                    <a:lnTo>
                      <a:pt x="529" y="202"/>
                    </a:lnTo>
                    <a:lnTo>
                      <a:pt x="486" y="207"/>
                    </a:lnTo>
                    <a:lnTo>
                      <a:pt x="415" y="203"/>
                    </a:lnTo>
                    <a:lnTo>
                      <a:pt x="346" y="196"/>
                    </a:lnTo>
                    <a:lnTo>
                      <a:pt x="278" y="182"/>
                    </a:lnTo>
                    <a:lnTo>
                      <a:pt x="215" y="162"/>
                    </a:lnTo>
                    <a:lnTo>
                      <a:pt x="153" y="134"/>
                    </a:lnTo>
                    <a:lnTo>
                      <a:pt x="97" y="100"/>
                    </a:lnTo>
                    <a:lnTo>
                      <a:pt x="45" y="6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91" y="45"/>
                    </a:lnTo>
                    <a:lnTo>
                      <a:pt x="184" y="86"/>
                    </a:lnTo>
                    <a:lnTo>
                      <a:pt x="282" y="119"/>
                    </a:lnTo>
                    <a:lnTo>
                      <a:pt x="385" y="143"/>
                    </a:lnTo>
                    <a:lnTo>
                      <a:pt x="486" y="151"/>
                    </a:lnTo>
                    <a:lnTo>
                      <a:pt x="589" y="143"/>
                    </a:lnTo>
                    <a:lnTo>
                      <a:pt x="686" y="114"/>
                    </a:lnTo>
                    <a:lnTo>
                      <a:pt x="778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Freeform 100"/>
              <p:cNvSpPr>
                <a:spLocks noChangeAspect="1"/>
              </p:cNvSpPr>
              <p:nvPr/>
            </p:nvSpPr>
            <p:spPr bwMode="auto">
              <a:xfrm>
                <a:off x="2089" y="2779"/>
                <a:ext cx="749" cy="299"/>
              </a:xfrm>
              <a:custGeom>
                <a:avLst/>
                <a:gdLst/>
                <a:ahLst/>
                <a:cxnLst>
                  <a:cxn ang="0">
                    <a:pos x="318" y="43"/>
                  </a:cxn>
                  <a:cxn ang="0">
                    <a:pos x="487" y="87"/>
                  </a:cxn>
                  <a:cxn ang="0">
                    <a:pos x="650" y="149"/>
                  </a:cxn>
                  <a:cxn ang="0">
                    <a:pos x="805" y="239"/>
                  </a:cxn>
                  <a:cxn ang="0">
                    <a:pos x="945" y="262"/>
                  </a:cxn>
                  <a:cxn ang="0">
                    <a:pos x="1093" y="235"/>
                  </a:cxn>
                  <a:cxn ang="0">
                    <a:pos x="1245" y="224"/>
                  </a:cxn>
                  <a:cxn ang="0">
                    <a:pos x="1384" y="181"/>
                  </a:cxn>
                  <a:cxn ang="0">
                    <a:pos x="1506" y="110"/>
                  </a:cxn>
                  <a:cxn ang="0">
                    <a:pos x="1634" y="76"/>
                  </a:cxn>
                  <a:cxn ang="0">
                    <a:pos x="1767" y="52"/>
                  </a:cxn>
                  <a:cxn ang="0">
                    <a:pos x="1895" y="35"/>
                  </a:cxn>
                  <a:cxn ang="0">
                    <a:pos x="2007" y="87"/>
                  </a:cxn>
                  <a:cxn ang="0">
                    <a:pos x="2044" y="233"/>
                  </a:cxn>
                  <a:cxn ang="0">
                    <a:pos x="2030" y="400"/>
                  </a:cxn>
                  <a:cxn ang="0">
                    <a:pos x="2013" y="570"/>
                  </a:cxn>
                  <a:cxn ang="0">
                    <a:pos x="1938" y="694"/>
                  </a:cxn>
                  <a:cxn ang="0">
                    <a:pos x="1771" y="698"/>
                  </a:cxn>
                  <a:cxn ang="0">
                    <a:pos x="1598" y="645"/>
                  </a:cxn>
                  <a:cxn ang="0">
                    <a:pos x="1422" y="598"/>
                  </a:cxn>
                  <a:cxn ang="0">
                    <a:pos x="1283" y="592"/>
                  </a:cxn>
                  <a:cxn ang="0">
                    <a:pos x="1182" y="601"/>
                  </a:cxn>
                  <a:cxn ang="0">
                    <a:pos x="1080" y="618"/>
                  </a:cxn>
                  <a:cxn ang="0">
                    <a:pos x="979" y="615"/>
                  </a:cxn>
                  <a:cxn ang="0">
                    <a:pos x="888" y="547"/>
                  </a:cxn>
                  <a:cxn ang="0">
                    <a:pos x="677" y="605"/>
                  </a:cxn>
                  <a:cxn ang="0">
                    <a:pos x="487" y="718"/>
                  </a:cxn>
                  <a:cxn ang="0">
                    <a:pos x="293" y="806"/>
                  </a:cxn>
                  <a:cxn ang="0">
                    <a:pos x="79" y="797"/>
                  </a:cxn>
                  <a:cxn ang="0">
                    <a:pos x="10" y="621"/>
                  </a:cxn>
                  <a:cxn ang="0">
                    <a:pos x="3" y="431"/>
                  </a:cxn>
                  <a:cxn ang="0">
                    <a:pos x="21" y="235"/>
                  </a:cxn>
                  <a:cxn ang="0">
                    <a:pos x="37" y="49"/>
                  </a:cxn>
                  <a:cxn ang="0">
                    <a:pos x="77" y="19"/>
                  </a:cxn>
                  <a:cxn ang="0">
                    <a:pos x="131" y="3"/>
                  </a:cxn>
                  <a:cxn ang="0">
                    <a:pos x="186" y="3"/>
                  </a:cxn>
                  <a:cxn ang="0">
                    <a:pos x="234" y="28"/>
                  </a:cxn>
                </a:cxnLst>
                <a:rect l="0" t="0" r="r" b="b"/>
                <a:pathLst>
                  <a:path w="2044" h="818">
                    <a:moveTo>
                      <a:pt x="234" y="28"/>
                    </a:moveTo>
                    <a:lnTo>
                      <a:pt x="318" y="43"/>
                    </a:lnTo>
                    <a:lnTo>
                      <a:pt x="404" y="63"/>
                    </a:lnTo>
                    <a:lnTo>
                      <a:pt x="487" y="87"/>
                    </a:lnTo>
                    <a:lnTo>
                      <a:pt x="571" y="117"/>
                    </a:lnTo>
                    <a:lnTo>
                      <a:pt x="650" y="149"/>
                    </a:lnTo>
                    <a:lnTo>
                      <a:pt x="729" y="191"/>
                    </a:lnTo>
                    <a:lnTo>
                      <a:pt x="805" y="239"/>
                    </a:lnTo>
                    <a:lnTo>
                      <a:pt x="878" y="298"/>
                    </a:lnTo>
                    <a:lnTo>
                      <a:pt x="945" y="262"/>
                    </a:lnTo>
                    <a:lnTo>
                      <a:pt x="1018" y="243"/>
                    </a:lnTo>
                    <a:lnTo>
                      <a:pt x="1093" y="235"/>
                    </a:lnTo>
                    <a:lnTo>
                      <a:pt x="1170" y="231"/>
                    </a:lnTo>
                    <a:lnTo>
                      <a:pt x="1245" y="224"/>
                    </a:lnTo>
                    <a:lnTo>
                      <a:pt x="1317" y="209"/>
                    </a:lnTo>
                    <a:lnTo>
                      <a:pt x="1384" y="181"/>
                    </a:lnTo>
                    <a:lnTo>
                      <a:pt x="1447" y="132"/>
                    </a:lnTo>
                    <a:lnTo>
                      <a:pt x="1506" y="110"/>
                    </a:lnTo>
                    <a:lnTo>
                      <a:pt x="1570" y="91"/>
                    </a:lnTo>
                    <a:lnTo>
                      <a:pt x="1634" y="76"/>
                    </a:lnTo>
                    <a:lnTo>
                      <a:pt x="1702" y="64"/>
                    </a:lnTo>
                    <a:lnTo>
                      <a:pt x="1767" y="52"/>
                    </a:lnTo>
                    <a:lnTo>
                      <a:pt x="1831" y="43"/>
                    </a:lnTo>
                    <a:lnTo>
                      <a:pt x="1895" y="35"/>
                    </a:lnTo>
                    <a:lnTo>
                      <a:pt x="1957" y="28"/>
                    </a:lnTo>
                    <a:lnTo>
                      <a:pt x="2007" y="87"/>
                    </a:lnTo>
                    <a:lnTo>
                      <a:pt x="2035" y="157"/>
                    </a:lnTo>
                    <a:lnTo>
                      <a:pt x="2044" y="233"/>
                    </a:lnTo>
                    <a:lnTo>
                      <a:pt x="2041" y="316"/>
                    </a:lnTo>
                    <a:lnTo>
                      <a:pt x="2030" y="400"/>
                    </a:lnTo>
                    <a:lnTo>
                      <a:pt x="2020" y="485"/>
                    </a:lnTo>
                    <a:lnTo>
                      <a:pt x="2013" y="570"/>
                    </a:lnTo>
                    <a:lnTo>
                      <a:pt x="2018" y="652"/>
                    </a:lnTo>
                    <a:lnTo>
                      <a:pt x="1938" y="694"/>
                    </a:lnTo>
                    <a:lnTo>
                      <a:pt x="1857" y="708"/>
                    </a:lnTo>
                    <a:lnTo>
                      <a:pt x="1771" y="698"/>
                    </a:lnTo>
                    <a:lnTo>
                      <a:pt x="1687" y="675"/>
                    </a:lnTo>
                    <a:lnTo>
                      <a:pt x="1598" y="645"/>
                    </a:lnTo>
                    <a:lnTo>
                      <a:pt x="1511" y="616"/>
                    </a:lnTo>
                    <a:lnTo>
                      <a:pt x="1422" y="598"/>
                    </a:lnTo>
                    <a:lnTo>
                      <a:pt x="1333" y="599"/>
                    </a:lnTo>
                    <a:lnTo>
                      <a:pt x="1283" y="592"/>
                    </a:lnTo>
                    <a:lnTo>
                      <a:pt x="1232" y="594"/>
                    </a:lnTo>
                    <a:lnTo>
                      <a:pt x="1182" y="601"/>
                    </a:lnTo>
                    <a:lnTo>
                      <a:pt x="1131" y="611"/>
                    </a:lnTo>
                    <a:lnTo>
                      <a:pt x="1080" y="618"/>
                    </a:lnTo>
                    <a:lnTo>
                      <a:pt x="1030" y="621"/>
                    </a:lnTo>
                    <a:lnTo>
                      <a:pt x="979" y="615"/>
                    </a:lnTo>
                    <a:lnTo>
                      <a:pt x="930" y="599"/>
                    </a:lnTo>
                    <a:lnTo>
                      <a:pt x="888" y="547"/>
                    </a:lnTo>
                    <a:lnTo>
                      <a:pt x="778" y="564"/>
                    </a:lnTo>
                    <a:lnTo>
                      <a:pt x="677" y="605"/>
                    </a:lnTo>
                    <a:lnTo>
                      <a:pt x="580" y="659"/>
                    </a:lnTo>
                    <a:lnTo>
                      <a:pt x="487" y="718"/>
                    </a:lnTo>
                    <a:lnTo>
                      <a:pt x="391" y="770"/>
                    </a:lnTo>
                    <a:lnTo>
                      <a:pt x="293" y="806"/>
                    </a:lnTo>
                    <a:lnTo>
                      <a:pt x="190" y="818"/>
                    </a:lnTo>
                    <a:lnTo>
                      <a:pt x="79" y="797"/>
                    </a:lnTo>
                    <a:lnTo>
                      <a:pt x="34" y="711"/>
                    </a:lnTo>
                    <a:lnTo>
                      <a:pt x="10" y="621"/>
                    </a:lnTo>
                    <a:lnTo>
                      <a:pt x="0" y="526"/>
                    </a:lnTo>
                    <a:lnTo>
                      <a:pt x="3" y="431"/>
                    </a:lnTo>
                    <a:lnTo>
                      <a:pt x="10" y="332"/>
                    </a:lnTo>
                    <a:lnTo>
                      <a:pt x="21" y="235"/>
                    </a:lnTo>
                    <a:lnTo>
                      <a:pt x="31" y="139"/>
                    </a:lnTo>
                    <a:lnTo>
                      <a:pt x="37" y="49"/>
                    </a:lnTo>
                    <a:lnTo>
                      <a:pt x="53" y="32"/>
                    </a:lnTo>
                    <a:lnTo>
                      <a:pt x="77" y="19"/>
                    </a:lnTo>
                    <a:lnTo>
                      <a:pt x="103" y="8"/>
                    </a:lnTo>
                    <a:lnTo>
                      <a:pt x="131" y="3"/>
                    </a:lnTo>
                    <a:lnTo>
                      <a:pt x="158" y="0"/>
                    </a:lnTo>
                    <a:lnTo>
                      <a:pt x="186" y="3"/>
                    </a:lnTo>
                    <a:lnTo>
                      <a:pt x="211" y="11"/>
                    </a:lnTo>
                    <a:lnTo>
                      <a:pt x="234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Freeform 101"/>
              <p:cNvSpPr>
                <a:spLocks noChangeAspect="1"/>
              </p:cNvSpPr>
              <p:nvPr/>
            </p:nvSpPr>
            <p:spPr bwMode="auto">
              <a:xfrm>
                <a:off x="2118" y="2805"/>
                <a:ext cx="281" cy="251"/>
              </a:xfrm>
              <a:custGeom>
                <a:avLst/>
                <a:gdLst/>
                <a:ahLst/>
                <a:cxnLst>
                  <a:cxn ang="0">
                    <a:pos x="757" y="290"/>
                  </a:cxn>
                  <a:cxn ang="0">
                    <a:pos x="692" y="269"/>
                  </a:cxn>
                  <a:cxn ang="0">
                    <a:pos x="621" y="255"/>
                  </a:cxn>
                  <a:cxn ang="0">
                    <a:pos x="544" y="245"/>
                  </a:cxn>
                  <a:cxn ang="0">
                    <a:pos x="465" y="244"/>
                  </a:cxn>
                  <a:cxn ang="0">
                    <a:pos x="384" y="245"/>
                  </a:cxn>
                  <a:cxn ang="0">
                    <a:pos x="305" y="255"/>
                  </a:cxn>
                  <a:cxn ang="0">
                    <a:pos x="230" y="269"/>
                  </a:cxn>
                  <a:cxn ang="0">
                    <a:pos x="166" y="290"/>
                  </a:cxn>
                  <a:cxn ang="0">
                    <a:pos x="166" y="311"/>
                  </a:cxn>
                  <a:cxn ang="0">
                    <a:pos x="242" y="314"/>
                  </a:cxn>
                  <a:cxn ang="0">
                    <a:pos x="322" y="313"/>
                  </a:cxn>
                  <a:cxn ang="0">
                    <a:pos x="403" y="308"/>
                  </a:cxn>
                  <a:cxn ang="0">
                    <a:pos x="485" y="310"/>
                  </a:cxn>
                  <a:cxn ang="0">
                    <a:pos x="564" y="315"/>
                  </a:cxn>
                  <a:cxn ang="0">
                    <a:pos x="638" y="335"/>
                  </a:cxn>
                  <a:cxn ang="0">
                    <a:pos x="707" y="369"/>
                  </a:cxn>
                  <a:cxn ang="0">
                    <a:pos x="768" y="425"/>
                  </a:cxn>
                  <a:cxn ang="0">
                    <a:pos x="683" y="439"/>
                  </a:cxn>
                  <a:cxn ang="0">
                    <a:pos x="606" y="468"/>
                  </a:cxn>
                  <a:cxn ang="0">
                    <a:pos x="533" y="504"/>
                  </a:cxn>
                  <a:cxn ang="0">
                    <a:pos x="463" y="546"/>
                  </a:cxn>
                  <a:cxn ang="0">
                    <a:pos x="389" y="589"/>
                  </a:cxn>
                  <a:cxn ang="0">
                    <a:pos x="318" y="629"/>
                  </a:cxn>
                  <a:cxn ang="0">
                    <a:pos x="243" y="662"/>
                  </a:cxn>
                  <a:cxn ang="0">
                    <a:pos x="166" y="686"/>
                  </a:cxn>
                  <a:cxn ang="0">
                    <a:pos x="132" y="682"/>
                  </a:cxn>
                  <a:cxn ang="0">
                    <a:pos x="104" y="670"/>
                  </a:cxn>
                  <a:cxn ang="0">
                    <a:pos x="79" y="653"/>
                  </a:cxn>
                  <a:cxn ang="0">
                    <a:pos x="60" y="634"/>
                  </a:cxn>
                  <a:cxn ang="0">
                    <a:pos x="42" y="608"/>
                  </a:cxn>
                  <a:cxn ang="0">
                    <a:pos x="28" y="580"/>
                  </a:cxn>
                  <a:cxn ang="0">
                    <a:pos x="17" y="549"/>
                  </a:cxn>
                  <a:cxn ang="0">
                    <a:pos x="10" y="520"/>
                  </a:cxn>
                  <a:cxn ang="0">
                    <a:pos x="1" y="452"/>
                  </a:cxn>
                  <a:cxn ang="0">
                    <a:pos x="0" y="387"/>
                  </a:cxn>
                  <a:cxn ang="0">
                    <a:pos x="3" y="323"/>
                  </a:cxn>
                  <a:cxn ang="0">
                    <a:pos x="11" y="259"/>
                  </a:cxn>
                  <a:cxn ang="0">
                    <a:pos x="18" y="194"/>
                  </a:cxn>
                  <a:cxn ang="0">
                    <a:pos x="27" y="130"/>
                  </a:cxn>
                  <a:cxn ang="0">
                    <a:pos x="31" y="65"/>
                  </a:cxn>
                  <a:cxn ang="0">
                    <a:pos x="31" y="0"/>
                  </a:cxn>
                  <a:cxn ang="0">
                    <a:pos x="132" y="10"/>
                  </a:cxn>
                  <a:cxn ang="0">
                    <a:pos x="232" y="28"/>
                  </a:cxn>
                  <a:cxn ang="0">
                    <a:pos x="328" y="52"/>
                  </a:cxn>
                  <a:cxn ang="0">
                    <a:pos x="420" y="86"/>
                  </a:cxn>
                  <a:cxn ang="0">
                    <a:pos x="509" y="124"/>
                  </a:cxn>
                  <a:cxn ang="0">
                    <a:pos x="595" y="172"/>
                  </a:cxn>
                  <a:cxn ang="0">
                    <a:pos x="676" y="227"/>
                  </a:cxn>
                  <a:cxn ang="0">
                    <a:pos x="757" y="290"/>
                  </a:cxn>
                </a:cxnLst>
                <a:rect l="0" t="0" r="r" b="b"/>
                <a:pathLst>
                  <a:path w="768" h="686">
                    <a:moveTo>
                      <a:pt x="757" y="290"/>
                    </a:moveTo>
                    <a:lnTo>
                      <a:pt x="692" y="269"/>
                    </a:lnTo>
                    <a:lnTo>
                      <a:pt x="621" y="255"/>
                    </a:lnTo>
                    <a:lnTo>
                      <a:pt x="544" y="245"/>
                    </a:lnTo>
                    <a:lnTo>
                      <a:pt x="465" y="244"/>
                    </a:lnTo>
                    <a:lnTo>
                      <a:pt x="384" y="245"/>
                    </a:lnTo>
                    <a:lnTo>
                      <a:pt x="305" y="255"/>
                    </a:lnTo>
                    <a:lnTo>
                      <a:pt x="230" y="269"/>
                    </a:lnTo>
                    <a:lnTo>
                      <a:pt x="166" y="290"/>
                    </a:lnTo>
                    <a:lnTo>
                      <a:pt x="166" y="311"/>
                    </a:lnTo>
                    <a:lnTo>
                      <a:pt x="242" y="314"/>
                    </a:lnTo>
                    <a:lnTo>
                      <a:pt x="322" y="313"/>
                    </a:lnTo>
                    <a:lnTo>
                      <a:pt x="403" y="308"/>
                    </a:lnTo>
                    <a:lnTo>
                      <a:pt x="485" y="310"/>
                    </a:lnTo>
                    <a:lnTo>
                      <a:pt x="564" y="315"/>
                    </a:lnTo>
                    <a:lnTo>
                      <a:pt x="638" y="335"/>
                    </a:lnTo>
                    <a:lnTo>
                      <a:pt x="707" y="369"/>
                    </a:lnTo>
                    <a:lnTo>
                      <a:pt x="768" y="425"/>
                    </a:lnTo>
                    <a:lnTo>
                      <a:pt x="683" y="439"/>
                    </a:lnTo>
                    <a:lnTo>
                      <a:pt x="606" y="468"/>
                    </a:lnTo>
                    <a:lnTo>
                      <a:pt x="533" y="504"/>
                    </a:lnTo>
                    <a:lnTo>
                      <a:pt x="463" y="546"/>
                    </a:lnTo>
                    <a:lnTo>
                      <a:pt x="389" y="589"/>
                    </a:lnTo>
                    <a:lnTo>
                      <a:pt x="318" y="629"/>
                    </a:lnTo>
                    <a:lnTo>
                      <a:pt x="243" y="662"/>
                    </a:lnTo>
                    <a:lnTo>
                      <a:pt x="166" y="686"/>
                    </a:lnTo>
                    <a:lnTo>
                      <a:pt x="132" y="682"/>
                    </a:lnTo>
                    <a:lnTo>
                      <a:pt x="104" y="670"/>
                    </a:lnTo>
                    <a:lnTo>
                      <a:pt x="79" y="653"/>
                    </a:lnTo>
                    <a:lnTo>
                      <a:pt x="60" y="634"/>
                    </a:lnTo>
                    <a:lnTo>
                      <a:pt x="42" y="608"/>
                    </a:lnTo>
                    <a:lnTo>
                      <a:pt x="28" y="580"/>
                    </a:lnTo>
                    <a:lnTo>
                      <a:pt x="17" y="549"/>
                    </a:lnTo>
                    <a:lnTo>
                      <a:pt x="10" y="520"/>
                    </a:lnTo>
                    <a:lnTo>
                      <a:pt x="1" y="452"/>
                    </a:lnTo>
                    <a:lnTo>
                      <a:pt x="0" y="387"/>
                    </a:lnTo>
                    <a:lnTo>
                      <a:pt x="3" y="323"/>
                    </a:lnTo>
                    <a:lnTo>
                      <a:pt x="11" y="259"/>
                    </a:lnTo>
                    <a:lnTo>
                      <a:pt x="18" y="194"/>
                    </a:lnTo>
                    <a:lnTo>
                      <a:pt x="27" y="130"/>
                    </a:lnTo>
                    <a:lnTo>
                      <a:pt x="31" y="65"/>
                    </a:lnTo>
                    <a:lnTo>
                      <a:pt x="31" y="0"/>
                    </a:lnTo>
                    <a:lnTo>
                      <a:pt x="132" y="10"/>
                    </a:lnTo>
                    <a:lnTo>
                      <a:pt x="232" y="28"/>
                    </a:lnTo>
                    <a:lnTo>
                      <a:pt x="328" y="52"/>
                    </a:lnTo>
                    <a:lnTo>
                      <a:pt x="420" y="86"/>
                    </a:lnTo>
                    <a:lnTo>
                      <a:pt x="509" y="124"/>
                    </a:lnTo>
                    <a:lnTo>
                      <a:pt x="595" y="172"/>
                    </a:lnTo>
                    <a:lnTo>
                      <a:pt x="676" y="227"/>
                    </a:lnTo>
                    <a:lnTo>
                      <a:pt x="757" y="290"/>
                    </a:lnTo>
                    <a:close/>
                  </a:path>
                </a:pathLst>
              </a:custGeom>
              <a:solidFill>
                <a:srgbClr val="FF4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Freeform 102"/>
              <p:cNvSpPr>
                <a:spLocks noChangeAspect="1"/>
              </p:cNvSpPr>
              <p:nvPr/>
            </p:nvSpPr>
            <p:spPr bwMode="auto">
              <a:xfrm>
                <a:off x="2543" y="2817"/>
                <a:ext cx="266" cy="194"/>
              </a:xfrm>
              <a:custGeom>
                <a:avLst/>
                <a:gdLst/>
                <a:ahLst/>
                <a:cxnLst>
                  <a:cxn ang="0">
                    <a:pos x="725" y="110"/>
                  </a:cxn>
                  <a:cxn ang="0">
                    <a:pos x="725" y="504"/>
                  </a:cxn>
                  <a:cxn ang="0">
                    <a:pos x="652" y="527"/>
                  </a:cxn>
                  <a:cxn ang="0">
                    <a:pos x="582" y="530"/>
                  </a:cxn>
                  <a:cxn ang="0">
                    <a:pos x="513" y="517"/>
                  </a:cxn>
                  <a:cxn ang="0">
                    <a:pos x="446" y="497"/>
                  </a:cxn>
                  <a:cxn ang="0">
                    <a:pos x="377" y="471"/>
                  </a:cxn>
                  <a:cxn ang="0">
                    <a:pos x="308" y="447"/>
                  </a:cxn>
                  <a:cxn ang="0">
                    <a:pos x="237" y="427"/>
                  </a:cxn>
                  <a:cxn ang="0">
                    <a:pos x="166" y="421"/>
                  </a:cxn>
                  <a:cxn ang="0">
                    <a:pos x="0" y="411"/>
                  </a:cxn>
                  <a:cxn ang="0">
                    <a:pos x="9" y="307"/>
                  </a:cxn>
                  <a:cxn ang="0">
                    <a:pos x="24" y="323"/>
                  </a:cxn>
                  <a:cxn ang="0">
                    <a:pos x="45" y="326"/>
                  </a:cxn>
                  <a:cxn ang="0">
                    <a:pos x="69" y="318"/>
                  </a:cxn>
                  <a:cxn ang="0">
                    <a:pos x="98" y="309"/>
                  </a:cxn>
                  <a:cxn ang="0">
                    <a:pos x="129" y="292"/>
                  </a:cxn>
                  <a:cxn ang="0">
                    <a:pos x="161" y="276"/>
                  </a:cxn>
                  <a:cxn ang="0">
                    <a:pos x="194" y="262"/>
                  </a:cxn>
                  <a:cxn ang="0">
                    <a:pos x="227" y="255"/>
                  </a:cxn>
                  <a:cxn ang="0">
                    <a:pos x="243" y="257"/>
                  </a:cxn>
                  <a:cxn ang="0">
                    <a:pos x="263" y="257"/>
                  </a:cxn>
                  <a:cxn ang="0">
                    <a:pos x="282" y="254"/>
                  </a:cxn>
                  <a:cxn ang="0">
                    <a:pos x="303" y="249"/>
                  </a:cxn>
                  <a:cxn ang="0">
                    <a:pos x="322" y="242"/>
                  </a:cxn>
                  <a:cxn ang="0">
                    <a:pos x="341" y="234"/>
                  </a:cxn>
                  <a:cxn ang="0">
                    <a:pos x="358" y="224"/>
                  </a:cxn>
                  <a:cxn ang="0">
                    <a:pos x="372" y="214"/>
                  </a:cxn>
                  <a:cxn ang="0">
                    <a:pos x="319" y="204"/>
                  </a:cxn>
                  <a:cxn ang="0">
                    <a:pos x="270" y="203"/>
                  </a:cxn>
                  <a:cxn ang="0">
                    <a:pos x="222" y="204"/>
                  </a:cxn>
                  <a:cxn ang="0">
                    <a:pos x="178" y="213"/>
                  </a:cxn>
                  <a:cxn ang="0">
                    <a:pos x="135" y="224"/>
                  </a:cxn>
                  <a:cxn ang="0">
                    <a:pos x="92" y="240"/>
                  </a:cxn>
                  <a:cxn ang="0">
                    <a:pos x="50" y="255"/>
                  </a:cxn>
                  <a:cxn ang="0">
                    <a:pos x="9" y="276"/>
                  </a:cxn>
                  <a:cxn ang="0">
                    <a:pos x="4" y="237"/>
                  </a:cxn>
                  <a:cxn ang="0">
                    <a:pos x="11" y="207"/>
                  </a:cxn>
                  <a:cxn ang="0">
                    <a:pos x="26" y="183"/>
                  </a:cxn>
                  <a:cxn ang="0">
                    <a:pos x="52" y="165"/>
                  </a:cxn>
                  <a:cxn ang="0">
                    <a:pos x="78" y="147"/>
                  </a:cxn>
                  <a:cxn ang="0">
                    <a:pos x="109" y="133"/>
                  </a:cxn>
                  <a:cxn ang="0">
                    <a:pos x="139" y="117"/>
                  </a:cxn>
                  <a:cxn ang="0">
                    <a:pos x="166" y="100"/>
                  </a:cxn>
                  <a:cxn ang="0">
                    <a:pos x="232" y="76"/>
                  </a:cxn>
                  <a:cxn ang="0">
                    <a:pos x="306" y="50"/>
                  </a:cxn>
                  <a:cxn ang="0">
                    <a:pos x="384" y="24"/>
                  </a:cxn>
                  <a:cxn ang="0">
                    <a:pos x="464" y="7"/>
                  </a:cxn>
                  <a:cxn ang="0">
                    <a:pos x="540" y="0"/>
                  </a:cxn>
                  <a:cxn ang="0">
                    <a:pos x="611" y="13"/>
                  </a:cxn>
                  <a:cxn ang="0">
                    <a:pos x="673" y="47"/>
                  </a:cxn>
                  <a:cxn ang="0">
                    <a:pos x="725" y="110"/>
                  </a:cxn>
                </a:cxnLst>
                <a:rect l="0" t="0" r="r" b="b"/>
                <a:pathLst>
                  <a:path w="725" h="530">
                    <a:moveTo>
                      <a:pt x="725" y="110"/>
                    </a:moveTo>
                    <a:lnTo>
                      <a:pt x="725" y="504"/>
                    </a:lnTo>
                    <a:lnTo>
                      <a:pt x="652" y="527"/>
                    </a:lnTo>
                    <a:lnTo>
                      <a:pt x="582" y="530"/>
                    </a:lnTo>
                    <a:lnTo>
                      <a:pt x="513" y="517"/>
                    </a:lnTo>
                    <a:lnTo>
                      <a:pt x="446" y="497"/>
                    </a:lnTo>
                    <a:lnTo>
                      <a:pt x="377" y="471"/>
                    </a:lnTo>
                    <a:lnTo>
                      <a:pt x="308" y="447"/>
                    </a:lnTo>
                    <a:lnTo>
                      <a:pt x="237" y="427"/>
                    </a:lnTo>
                    <a:lnTo>
                      <a:pt x="166" y="421"/>
                    </a:lnTo>
                    <a:lnTo>
                      <a:pt x="0" y="411"/>
                    </a:lnTo>
                    <a:lnTo>
                      <a:pt x="9" y="307"/>
                    </a:lnTo>
                    <a:lnTo>
                      <a:pt x="24" y="323"/>
                    </a:lnTo>
                    <a:lnTo>
                      <a:pt x="45" y="326"/>
                    </a:lnTo>
                    <a:lnTo>
                      <a:pt x="69" y="318"/>
                    </a:lnTo>
                    <a:lnTo>
                      <a:pt x="98" y="309"/>
                    </a:lnTo>
                    <a:lnTo>
                      <a:pt x="129" y="292"/>
                    </a:lnTo>
                    <a:lnTo>
                      <a:pt x="161" y="276"/>
                    </a:lnTo>
                    <a:lnTo>
                      <a:pt x="194" y="262"/>
                    </a:lnTo>
                    <a:lnTo>
                      <a:pt x="227" y="255"/>
                    </a:lnTo>
                    <a:lnTo>
                      <a:pt x="243" y="257"/>
                    </a:lnTo>
                    <a:lnTo>
                      <a:pt x="263" y="257"/>
                    </a:lnTo>
                    <a:lnTo>
                      <a:pt x="282" y="254"/>
                    </a:lnTo>
                    <a:lnTo>
                      <a:pt x="303" y="249"/>
                    </a:lnTo>
                    <a:lnTo>
                      <a:pt x="322" y="242"/>
                    </a:lnTo>
                    <a:lnTo>
                      <a:pt x="341" y="234"/>
                    </a:lnTo>
                    <a:lnTo>
                      <a:pt x="358" y="224"/>
                    </a:lnTo>
                    <a:lnTo>
                      <a:pt x="372" y="214"/>
                    </a:lnTo>
                    <a:lnTo>
                      <a:pt x="319" y="204"/>
                    </a:lnTo>
                    <a:lnTo>
                      <a:pt x="270" y="203"/>
                    </a:lnTo>
                    <a:lnTo>
                      <a:pt x="222" y="204"/>
                    </a:lnTo>
                    <a:lnTo>
                      <a:pt x="178" y="213"/>
                    </a:lnTo>
                    <a:lnTo>
                      <a:pt x="135" y="224"/>
                    </a:lnTo>
                    <a:lnTo>
                      <a:pt x="92" y="240"/>
                    </a:lnTo>
                    <a:lnTo>
                      <a:pt x="50" y="255"/>
                    </a:lnTo>
                    <a:lnTo>
                      <a:pt x="9" y="276"/>
                    </a:lnTo>
                    <a:lnTo>
                      <a:pt x="4" y="237"/>
                    </a:lnTo>
                    <a:lnTo>
                      <a:pt x="11" y="207"/>
                    </a:lnTo>
                    <a:lnTo>
                      <a:pt x="26" y="183"/>
                    </a:lnTo>
                    <a:lnTo>
                      <a:pt x="52" y="165"/>
                    </a:lnTo>
                    <a:lnTo>
                      <a:pt x="78" y="147"/>
                    </a:lnTo>
                    <a:lnTo>
                      <a:pt x="109" y="133"/>
                    </a:lnTo>
                    <a:lnTo>
                      <a:pt x="139" y="117"/>
                    </a:lnTo>
                    <a:lnTo>
                      <a:pt x="166" y="100"/>
                    </a:lnTo>
                    <a:lnTo>
                      <a:pt x="232" y="76"/>
                    </a:lnTo>
                    <a:lnTo>
                      <a:pt x="306" y="50"/>
                    </a:lnTo>
                    <a:lnTo>
                      <a:pt x="384" y="24"/>
                    </a:lnTo>
                    <a:lnTo>
                      <a:pt x="464" y="7"/>
                    </a:lnTo>
                    <a:lnTo>
                      <a:pt x="540" y="0"/>
                    </a:lnTo>
                    <a:lnTo>
                      <a:pt x="611" y="13"/>
                    </a:lnTo>
                    <a:lnTo>
                      <a:pt x="673" y="47"/>
                    </a:lnTo>
                    <a:lnTo>
                      <a:pt x="725" y="110"/>
                    </a:lnTo>
                    <a:close/>
                  </a:path>
                </a:pathLst>
              </a:custGeom>
              <a:solidFill>
                <a:srgbClr val="FF4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Freeform 103"/>
              <p:cNvSpPr>
                <a:spLocks noChangeAspect="1"/>
              </p:cNvSpPr>
              <p:nvPr/>
            </p:nvSpPr>
            <p:spPr bwMode="auto">
              <a:xfrm>
                <a:off x="2422" y="2885"/>
                <a:ext cx="91" cy="90"/>
              </a:xfrm>
              <a:custGeom>
                <a:avLst/>
                <a:gdLst/>
                <a:ahLst/>
                <a:cxnLst>
                  <a:cxn ang="0">
                    <a:pos x="249" y="10"/>
                  </a:cxn>
                  <a:cxn ang="0">
                    <a:pos x="247" y="41"/>
                  </a:cxn>
                  <a:cxn ang="0">
                    <a:pos x="247" y="74"/>
                  </a:cxn>
                  <a:cxn ang="0">
                    <a:pos x="244" y="106"/>
                  </a:cxn>
                  <a:cxn ang="0">
                    <a:pos x="240" y="140"/>
                  </a:cxn>
                  <a:cxn ang="0">
                    <a:pos x="232" y="168"/>
                  </a:cxn>
                  <a:cxn ang="0">
                    <a:pos x="222" y="196"/>
                  </a:cxn>
                  <a:cxn ang="0">
                    <a:pos x="206" y="219"/>
                  </a:cxn>
                  <a:cxn ang="0">
                    <a:pos x="187" y="238"/>
                  </a:cxn>
                  <a:cxn ang="0">
                    <a:pos x="166" y="244"/>
                  </a:cxn>
                  <a:cxn ang="0">
                    <a:pos x="146" y="248"/>
                  </a:cxn>
                  <a:cxn ang="0">
                    <a:pos x="125" y="248"/>
                  </a:cxn>
                  <a:cxn ang="0">
                    <a:pos x="107" y="247"/>
                  </a:cxn>
                  <a:cxn ang="0">
                    <a:pos x="88" y="238"/>
                  </a:cxn>
                  <a:cxn ang="0">
                    <a:pos x="73" y="227"/>
                  </a:cxn>
                  <a:cxn ang="0">
                    <a:pos x="60" y="209"/>
                  </a:cxn>
                  <a:cxn ang="0">
                    <a:pos x="52" y="186"/>
                  </a:cxn>
                  <a:cxn ang="0">
                    <a:pos x="0" y="52"/>
                  </a:cxn>
                  <a:cxn ang="0">
                    <a:pos x="29" y="41"/>
                  </a:cxn>
                  <a:cxn ang="0">
                    <a:pos x="62" y="31"/>
                  </a:cxn>
                  <a:cxn ang="0">
                    <a:pos x="91" y="20"/>
                  </a:cxn>
                  <a:cxn ang="0">
                    <a:pos x="123" y="12"/>
                  </a:cxn>
                  <a:cxn ang="0">
                    <a:pos x="154" y="3"/>
                  </a:cxn>
                  <a:cxn ang="0">
                    <a:pos x="185" y="0"/>
                  </a:cxn>
                  <a:cxn ang="0">
                    <a:pos x="216" y="0"/>
                  </a:cxn>
                  <a:cxn ang="0">
                    <a:pos x="249" y="10"/>
                  </a:cxn>
                </a:cxnLst>
                <a:rect l="0" t="0" r="r" b="b"/>
                <a:pathLst>
                  <a:path w="249" h="248">
                    <a:moveTo>
                      <a:pt x="249" y="10"/>
                    </a:moveTo>
                    <a:lnTo>
                      <a:pt x="247" y="41"/>
                    </a:lnTo>
                    <a:lnTo>
                      <a:pt x="247" y="74"/>
                    </a:lnTo>
                    <a:lnTo>
                      <a:pt x="244" y="106"/>
                    </a:lnTo>
                    <a:lnTo>
                      <a:pt x="240" y="140"/>
                    </a:lnTo>
                    <a:lnTo>
                      <a:pt x="232" y="168"/>
                    </a:lnTo>
                    <a:lnTo>
                      <a:pt x="222" y="196"/>
                    </a:lnTo>
                    <a:lnTo>
                      <a:pt x="206" y="219"/>
                    </a:lnTo>
                    <a:lnTo>
                      <a:pt x="187" y="238"/>
                    </a:lnTo>
                    <a:lnTo>
                      <a:pt x="166" y="244"/>
                    </a:lnTo>
                    <a:lnTo>
                      <a:pt x="146" y="248"/>
                    </a:lnTo>
                    <a:lnTo>
                      <a:pt x="125" y="248"/>
                    </a:lnTo>
                    <a:lnTo>
                      <a:pt x="107" y="247"/>
                    </a:lnTo>
                    <a:lnTo>
                      <a:pt x="88" y="238"/>
                    </a:lnTo>
                    <a:lnTo>
                      <a:pt x="73" y="227"/>
                    </a:lnTo>
                    <a:lnTo>
                      <a:pt x="60" y="209"/>
                    </a:lnTo>
                    <a:lnTo>
                      <a:pt x="52" y="186"/>
                    </a:lnTo>
                    <a:lnTo>
                      <a:pt x="0" y="52"/>
                    </a:lnTo>
                    <a:lnTo>
                      <a:pt x="29" y="41"/>
                    </a:lnTo>
                    <a:lnTo>
                      <a:pt x="62" y="31"/>
                    </a:lnTo>
                    <a:lnTo>
                      <a:pt x="91" y="20"/>
                    </a:lnTo>
                    <a:lnTo>
                      <a:pt x="123" y="12"/>
                    </a:lnTo>
                    <a:lnTo>
                      <a:pt x="154" y="3"/>
                    </a:lnTo>
                    <a:lnTo>
                      <a:pt x="185" y="0"/>
                    </a:lnTo>
                    <a:lnTo>
                      <a:pt x="216" y="0"/>
                    </a:lnTo>
                    <a:lnTo>
                      <a:pt x="249" y="10"/>
                    </a:lnTo>
                    <a:close/>
                  </a:path>
                </a:pathLst>
              </a:custGeom>
              <a:solidFill>
                <a:srgbClr val="FF4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5592671" y="4252688"/>
            <a:ext cx="2717630" cy="827317"/>
            <a:chOff x="5592671" y="4252688"/>
            <a:chExt cx="2717630" cy="827317"/>
          </a:xfrm>
        </p:grpSpPr>
        <p:grpSp>
          <p:nvGrpSpPr>
            <p:cNvPr id="53" name="Group 401"/>
            <p:cNvGrpSpPr>
              <a:grpSpLocks noChangeAspect="1"/>
            </p:cNvGrpSpPr>
            <p:nvPr/>
          </p:nvGrpSpPr>
          <p:grpSpPr bwMode="auto">
            <a:xfrm>
              <a:off x="5592671" y="4252688"/>
              <a:ext cx="663517" cy="769257"/>
              <a:chOff x="1066" y="73"/>
              <a:chExt cx="3284" cy="3948"/>
            </a:xfrm>
          </p:grpSpPr>
          <p:sp>
            <p:nvSpPr>
              <p:cNvPr id="54" name="AutoShape 402"/>
              <p:cNvSpPr>
                <a:spLocks noChangeAspect="1" noChangeArrowheads="1" noTextEdit="1"/>
              </p:cNvSpPr>
              <p:nvPr/>
            </p:nvSpPr>
            <p:spPr bwMode="auto">
              <a:xfrm>
                <a:off x="1066" y="210"/>
                <a:ext cx="3098" cy="3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403"/>
              <p:cNvSpPr>
                <a:spLocks noChangeAspect="1"/>
              </p:cNvSpPr>
              <p:nvPr/>
            </p:nvSpPr>
            <p:spPr bwMode="auto">
              <a:xfrm>
                <a:off x="1101" y="241"/>
                <a:ext cx="3001" cy="3733"/>
              </a:xfrm>
              <a:custGeom>
                <a:avLst/>
                <a:gdLst/>
                <a:ahLst/>
                <a:cxnLst>
                  <a:cxn ang="0">
                    <a:pos x="2234" y="229"/>
                  </a:cxn>
                  <a:cxn ang="0">
                    <a:pos x="2391" y="389"/>
                  </a:cxn>
                  <a:cxn ang="0">
                    <a:pos x="2538" y="583"/>
                  </a:cxn>
                  <a:cxn ang="0">
                    <a:pos x="2567" y="565"/>
                  </a:cxn>
                  <a:cxn ang="0">
                    <a:pos x="2593" y="543"/>
                  </a:cxn>
                  <a:cxn ang="0">
                    <a:pos x="2617" y="563"/>
                  </a:cxn>
                  <a:cxn ang="0">
                    <a:pos x="2589" y="611"/>
                  </a:cxn>
                  <a:cxn ang="0">
                    <a:pos x="2568" y="660"/>
                  </a:cxn>
                  <a:cxn ang="0">
                    <a:pos x="2635" y="669"/>
                  </a:cxn>
                  <a:cxn ang="0">
                    <a:pos x="2734" y="657"/>
                  </a:cxn>
                  <a:cxn ang="0">
                    <a:pos x="2819" y="691"/>
                  </a:cxn>
                  <a:cxn ang="0">
                    <a:pos x="2789" y="724"/>
                  </a:cxn>
                  <a:cxn ang="0">
                    <a:pos x="2746" y="745"/>
                  </a:cxn>
                  <a:cxn ang="0">
                    <a:pos x="2728" y="773"/>
                  </a:cxn>
                  <a:cxn ang="0">
                    <a:pos x="2751" y="781"/>
                  </a:cxn>
                  <a:cxn ang="0">
                    <a:pos x="2852" y="896"/>
                  </a:cxn>
                  <a:cxn ang="0">
                    <a:pos x="2991" y="1317"/>
                  </a:cxn>
                  <a:cxn ang="0">
                    <a:pos x="2976" y="1773"/>
                  </a:cxn>
                  <a:cxn ang="0">
                    <a:pos x="2914" y="2008"/>
                  </a:cxn>
                  <a:cxn ang="0">
                    <a:pos x="2852" y="2132"/>
                  </a:cxn>
                  <a:cxn ang="0">
                    <a:pos x="2819" y="2268"/>
                  </a:cxn>
                  <a:cxn ang="0">
                    <a:pos x="2773" y="2396"/>
                  </a:cxn>
                  <a:cxn ang="0">
                    <a:pos x="2712" y="2515"/>
                  </a:cxn>
                  <a:cxn ang="0">
                    <a:pos x="2651" y="2634"/>
                  </a:cxn>
                  <a:cxn ang="0">
                    <a:pos x="2614" y="2771"/>
                  </a:cxn>
                  <a:cxn ang="0">
                    <a:pos x="2558" y="2898"/>
                  </a:cxn>
                  <a:cxn ang="0">
                    <a:pos x="2445" y="3061"/>
                  </a:cxn>
                  <a:cxn ang="0">
                    <a:pos x="2262" y="3164"/>
                  </a:cxn>
                  <a:cxn ang="0">
                    <a:pos x="2059" y="3194"/>
                  </a:cxn>
                  <a:cxn ang="0">
                    <a:pos x="1988" y="3274"/>
                  </a:cxn>
                  <a:cxn ang="0">
                    <a:pos x="1925" y="3365"/>
                  </a:cxn>
                  <a:cxn ang="0">
                    <a:pos x="1842" y="3477"/>
                  </a:cxn>
                  <a:cxn ang="0">
                    <a:pos x="1697" y="3629"/>
                  </a:cxn>
                  <a:cxn ang="0">
                    <a:pos x="1526" y="3751"/>
                  </a:cxn>
                  <a:cxn ang="0">
                    <a:pos x="1240" y="3725"/>
                  </a:cxn>
                  <a:cxn ang="0">
                    <a:pos x="976" y="3491"/>
                  </a:cxn>
                  <a:cxn ang="0">
                    <a:pos x="791" y="3172"/>
                  </a:cxn>
                  <a:cxn ang="0">
                    <a:pos x="724" y="3220"/>
                  </a:cxn>
                  <a:cxn ang="0">
                    <a:pos x="653" y="3248"/>
                  </a:cxn>
                  <a:cxn ang="0">
                    <a:pos x="588" y="3248"/>
                  </a:cxn>
                  <a:cxn ang="0">
                    <a:pos x="542" y="3242"/>
                  </a:cxn>
                  <a:cxn ang="0">
                    <a:pos x="508" y="3212"/>
                  </a:cxn>
                  <a:cxn ang="0">
                    <a:pos x="410" y="3172"/>
                  </a:cxn>
                  <a:cxn ang="0">
                    <a:pos x="282" y="3100"/>
                  </a:cxn>
                  <a:cxn ang="0">
                    <a:pos x="184" y="2985"/>
                  </a:cxn>
                  <a:cxn ang="0">
                    <a:pos x="124" y="2836"/>
                  </a:cxn>
                  <a:cxn ang="0">
                    <a:pos x="113" y="2677"/>
                  </a:cxn>
                  <a:cxn ang="0">
                    <a:pos x="111" y="2512"/>
                  </a:cxn>
                  <a:cxn ang="0">
                    <a:pos x="23" y="2294"/>
                  </a:cxn>
                  <a:cxn ang="0">
                    <a:pos x="3" y="2053"/>
                  </a:cxn>
                  <a:cxn ang="0">
                    <a:pos x="45" y="1905"/>
                  </a:cxn>
                  <a:cxn ang="0">
                    <a:pos x="40" y="1801"/>
                  </a:cxn>
                  <a:cxn ang="0">
                    <a:pos x="11" y="1697"/>
                  </a:cxn>
                  <a:cxn ang="0">
                    <a:pos x="20" y="1392"/>
                  </a:cxn>
                  <a:cxn ang="0">
                    <a:pos x="107" y="1115"/>
                  </a:cxn>
                  <a:cxn ang="0">
                    <a:pos x="245" y="893"/>
                  </a:cxn>
                  <a:cxn ang="0">
                    <a:pos x="347" y="703"/>
                  </a:cxn>
                  <a:cxn ang="0">
                    <a:pos x="471" y="527"/>
                  </a:cxn>
                  <a:cxn ang="0">
                    <a:pos x="685" y="296"/>
                  </a:cxn>
                  <a:cxn ang="0">
                    <a:pos x="989" y="101"/>
                  </a:cxn>
                  <a:cxn ang="0">
                    <a:pos x="1332" y="4"/>
                  </a:cxn>
                  <a:cxn ang="0">
                    <a:pos x="1634" y="7"/>
                  </a:cxn>
                  <a:cxn ang="0">
                    <a:pos x="1921" y="65"/>
                  </a:cxn>
                </a:cxnLst>
                <a:rect l="0" t="0" r="r" b="b"/>
                <a:pathLst>
                  <a:path w="3001" h="3780">
                    <a:moveTo>
                      <a:pt x="2098" y="148"/>
                    </a:moveTo>
                    <a:lnTo>
                      <a:pt x="2170" y="185"/>
                    </a:lnTo>
                    <a:lnTo>
                      <a:pt x="2234" y="229"/>
                    </a:lnTo>
                    <a:lnTo>
                      <a:pt x="2290" y="278"/>
                    </a:lnTo>
                    <a:lnTo>
                      <a:pt x="2343" y="332"/>
                    </a:lnTo>
                    <a:lnTo>
                      <a:pt x="2391" y="389"/>
                    </a:lnTo>
                    <a:lnTo>
                      <a:pt x="2439" y="451"/>
                    </a:lnTo>
                    <a:lnTo>
                      <a:pt x="2487" y="515"/>
                    </a:lnTo>
                    <a:lnTo>
                      <a:pt x="2538" y="583"/>
                    </a:lnTo>
                    <a:lnTo>
                      <a:pt x="2549" y="579"/>
                    </a:lnTo>
                    <a:lnTo>
                      <a:pt x="2559" y="574"/>
                    </a:lnTo>
                    <a:lnTo>
                      <a:pt x="2567" y="565"/>
                    </a:lnTo>
                    <a:lnTo>
                      <a:pt x="2576" y="556"/>
                    </a:lnTo>
                    <a:lnTo>
                      <a:pt x="2584" y="547"/>
                    </a:lnTo>
                    <a:lnTo>
                      <a:pt x="2593" y="543"/>
                    </a:lnTo>
                    <a:lnTo>
                      <a:pt x="2605" y="542"/>
                    </a:lnTo>
                    <a:lnTo>
                      <a:pt x="2619" y="547"/>
                    </a:lnTo>
                    <a:lnTo>
                      <a:pt x="2617" y="563"/>
                    </a:lnTo>
                    <a:lnTo>
                      <a:pt x="2611" y="579"/>
                    </a:lnTo>
                    <a:lnTo>
                      <a:pt x="2600" y="595"/>
                    </a:lnTo>
                    <a:lnTo>
                      <a:pt x="2589" y="611"/>
                    </a:lnTo>
                    <a:lnTo>
                      <a:pt x="2578" y="627"/>
                    </a:lnTo>
                    <a:lnTo>
                      <a:pt x="2571" y="643"/>
                    </a:lnTo>
                    <a:lnTo>
                      <a:pt x="2568" y="660"/>
                    </a:lnTo>
                    <a:lnTo>
                      <a:pt x="2572" y="677"/>
                    </a:lnTo>
                    <a:lnTo>
                      <a:pt x="2602" y="674"/>
                    </a:lnTo>
                    <a:lnTo>
                      <a:pt x="2635" y="669"/>
                    </a:lnTo>
                    <a:lnTo>
                      <a:pt x="2669" y="663"/>
                    </a:lnTo>
                    <a:lnTo>
                      <a:pt x="2703" y="659"/>
                    </a:lnTo>
                    <a:lnTo>
                      <a:pt x="2734" y="657"/>
                    </a:lnTo>
                    <a:lnTo>
                      <a:pt x="2765" y="660"/>
                    </a:lnTo>
                    <a:lnTo>
                      <a:pt x="2794" y="670"/>
                    </a:lnTo>
                    <a:lnTo>
                      <a:pt x="2819" y="691"/>
                    </a:lnTo>
                    <a:lnTo>
                      <a:pt x="2811" y="704"/>
                    </a:lnTo>
                    <a:lnTo>
                      <a:pt x="2802" y="715"/>
                    </a:lnTo>
                    <a:lnTo>
                      <a:pt x="2789" y="724"/>
                    </a:lnTo>
                    <a:lnTo>
                      <a:pt x="2776" y="732"/>
                    </a:lnTo>
                    <a:lnTo>
                      <a:pt x="2761" y="738"/>
                    </a:lnTo>
                    <a:lnTo>
                      <a:pt x="2746" y="745"/>
                    </a:lnTo>
                    <a:lnTo>
                      <a:pt x="2731" y="753"/>
                    </a:lnTo>
                    <a:lnTo>
                      <a:pt x="2719" y="764"/>
                    </a:lnTo>
                    <a:lnTo>
                      <a:pt x="2728" y="773"/>
                    </a:lnTo>
                    <a:lnTo>
                      <a:pt x="2739" y="779"/>
                    </a:lnTo>
                    <a:lnTo>
                      <a:pt x="2745" y="780"/>
                    </a:lnTo>
                    <a:lnTo>
                      <a:pt x="2751" y="781"/>
                    </a:lnTo>
                    <a:lnTo>
                      <a:pt x="2758" y="780"/>
                    </a:lnTo>
                    <a:lnTo>
                      <a:pt x="2766" y="779"/>
                    </a:lnTo>
                    <a:lnTo>
                      <a:pt x="2852" y="896"/>
                    </a:lnTo>
                    <a:lnTo>
                      <a:pt x="2917" y="1027"/>
                    </a:lnTo>
                    <a:lnTo>
                      <a:pt x="2962" y="1167"/>
                    </a:lnTo>
                    <a:lnTo>
                      <a:pt x="2991" y="1317"/>
                    </a:lnTo>
                    <a:lnTo>
                      <a:pt x="3001" y="1467"/>
                    </a:lnTo>
                    <a:lnTo>
                      <a:pt x="2996" y="1621"/>
                    </a:lnTo>
                    <a:lnTo>
                      <a:pt x="2976" y="1773"/>
                    </a:lnTo>
                    <a:lnTo>
                      <a:pt x="2946" y="1922"/>
                    </a:lnTo>
                    <a:lnTo>
                      <a:pt x="2931" y="1965"/>
                    </a:lnTo>
                    <a:lnTo>
                      <a:pt x="2914" y="2008"/>
                    </a:lnTo>
                    <a:lnTo>
                      <a:pt x="2893" y="2049"/>
                    </a:lnTo>
                    <a:lnTo>
                      <a:pt x="2872" y="2091"/>
                    </a:lnTo>
                    <a:lnTo>
                      <a:pt x="2852" y="2132"/>
                    </a:lnTo>
                    <a:lnTo>
                      <a:pt x="2834" y="2175"/>
                    </a:lnTo>
                    <a:lnTo>
                      <a:pt x="2823" y="2219"/>
                    </a:lnTo>
                    <a:lnTo>
                      <a:pt x="2819" y="2268"/>
                    </a:lnTo>
                    <a:lnTo>
                      <a:pt x="2805" y="2310"/>
                    </a:lnTo>
                    <a:lnTo>
                      <a:pt x="2790" y="2354"/>
                    </a:lnTo>
                    <a:lnTo>
                      <a:pt x="2773" y="2396"/>
                    </a:lnTo>
                    <a:lnTo>
                      <a:pt x="2756" y="2438"/>
                    </a:lnTo>
                    <a:lnTo>
                      <a:pt x="2734" y="2476"/>
                    </a:lnTo>
                    <a:lnTo>
                      <a:pt x="2712" y="2515"/>
                    </a:lnTo>
                    <a:lnTo>
                      <a:pt x="2686" y="2552"/>
                    </a:lnTo>
                    <a:lnTo>
                      <a:pt x="2659" y="2586"/>
                    </a:lnTo>
                    <a:lnTo>
                      <a:pt x="2651" y="2634"/>
                    </a:lnTo>
                    <a:lnTo>
                      <a:pt x="2641" y="2680"/>
                    </a:lnTo>
                    <a:lnTo>
                      <a:pt x="2628" y="2726"/>
                    </a:lnTo>
                    <a:lnTo>
                      <a:pt x="2614" y="2771"/>
                    </a:lnTo>
                    <a:lnTo>
                      <a:pt x="2595" y="2814"/>
                    </a:lnTo>
                    <a:lnTo>
                      <a:pt x="2577" y="2857"/>
                    </a:lnTo>
                    <a:lnTo>
                      <a:pt x="2558" y="2898"/>
                    </a:lnTo>
                    <a:lnTo>
                      <a:pt x="2538" y="2940"/>
                    </a:lnTo>
                    <a:lnTo>
                      <a:pt x="2495" y="3007"/>
                    </a:lnTo>
                    <a:lnTo>
                      <a:pt x="2445" y="3061"/>
                    </a:lnTo>
                    <a:lnTo>
                      <a:pt x="2388" y="3106"/>
                    </a:lnTo>
                    <a:lnTo>
                      <a:pt x="2328" y="3140"/>
                    </a:lnTo>
                    <a:lnTo>
                      <a:pt x="2262" y="3164"/>
                    </a:lnTo>
                    <a:lnTo>
                      <a:pt x="2194" y="3182"/>
                    </a:lnTo>
                    <a:lnTo>
                      <a:pt x="2126" y="3191"/>
                    </a:lnTo>
                    <a:lnTo>
                      <a:pt x="2059" y="3194"/>
                    </a:lnTo>
                    <a:lnTo>
                      <a:pt x="2033" y="3218"/>
                    </a:lnTo>
                    <a:lnTo>
                      <a:pt x="2011" y="3245"/>
                    </a:lnTo>
                    <a:lnTo>
                      <a:pt x="1988" y="3274"/>
                    </a:lnTo>
                    <a:lnTo>
                      <a:pt x="1967" y="3304"/>
                    </a:lnTo>
                    <a:lnTo>
                      <a:pt x="1945" y="3334"/>
                    </a:lnTo>
                    <a:lnTo>
                      <a:pt x="1925" y="3365"/>
                    </a:lnTo>
                    <a:lnTo>
                      <a:pt x="1904" y="3395"/>
                    </a:lnTo>
                    <a:lnTo>
                      <a:pt x="1885" y="3426"/>
                    </a:lnTo>
                    <a:lnTo>
                      <a:pt x="1842" y="3477"/>
                    </a:lnTo>
                    <a:lnTo>
                      <a:pt x="1797" y="3529"/>
                    </a:lnTo>
                    <a:lnTo>
                      <a:pt x="1748" y="3580"/>
                    </a:lnTo>
                    <a:lnTo>
                      <a:pt x="1697" y="3629"/>
                    </a:lnTo>
                    <a:lnTo>
                      <a:pt x="1642" y="3674"/>
                    </a:lnTo>
                    <a:lnTo>
                      <a:pt x="1585" y="3716"/>
                    </a:lnTo>
                    <a:lnTo>
                      <a:pt x="1526" y="3751"/>
                    </a:lnTo>
                    <a:lnTo>
                      <a:pt x="1464" y="3780"/>
                    </a:lnTo>
                    <a:lnTo>
                      <a:pt x="1346" y="3766"/>
                    </a:lnTo>
                    <a:lnTo>
                      <a:pt x="1240" y="3725"/>
                    </a:lnTo>
                    <a:lnTo>
                      <a:pt x="1142" y="3663"/>
                    </a:lnTo>
                    <a:lnTo>
                      <a:pt x="1055" y="3584"/>
                    </a:lnTo>
                    <a:lnTo>
                      <a:pt x="976" y="3491"/>
                    </a:lnTo>
                    <a:lnTo>
                      <a:pt x="906" y="3389"/>
                    </a:lnTo>
                    <a:lnTo>
                      <a:pt x="844" y="3281"/>
                    </a:lnTo>
                    <a:lnTo>
                      <a:pt x="791" y="3172"/>
                    </a:lnTo>
                    <a:lnTo>
                      <a:pt x="769" y="3190"/>
                    </a:lnTo>
                    <a:lnTo>
                      <a:pt x="748" y="3206"/>
                    </a:lnTo>
                    <a:lnTo>
                      <a:pt x="724" y="3220"/>
                    </a:lnTo>
                    <a:lnTo>
                      <a:pt x="702" y="3233"/>
                    </a:lnTo>
                    <a:lnTo>
                      <a:pt x="677" y="3242"/>
                    </a:lnTo>
                    <a:lnTo>
                      <a:pt x="653" y="3248"/>
                    </a:lnTo>
                    <a:lnTo>
                      <a:pt x="628" y="3252"/>
                    </a:lnTo>
                    <a:lnTo>
                      <a:pt x="604" y="3252"/>
                    </a:lnTo>
                    <a:lnTo>
                      <a:pt x="588" y="3248"/>
                    </a:lnTo>
                    <a:lnTo>
                      <a:pt x="571" y="3247"/>
                    </a:lnTo>
                    <a:lnTo>
                      <a:pt x="556" y="3245"/>
                    </a:lnTo>
                    <a:lnTo>
                      <a:pt x="542" y="3242"/>
                    </a:lnTo>
                    <a:lnTo>
                      <a:pt x="527" y="3235"/>
                    </a:lnTo>
                    <a:lnTo>
                      <a:pt x="516" y="3226"/>
                    </a:lnTo>
                    <a:lnTo>
                      <a:pt x="508" y="3212"/>
                    </a:lnTo>
                    <a:lnTo>
                      <a:pt x="504" y="3194"/>
                    </a:lnTo>
                    <a:lnTo>
                      <a:pt x="456" y="3185"/>
                    </a:lnTo>
                    <a:lnTo>
                      <a:pt x="410" y="3172"/>
                    </a:lnTo>
                    <a:lnTo>
                      <a:pt x="365" y="3153"/>
                    </a:lnTo>
                    <a:lnTo>
                      <a:pt x="323" y="3130"/>
                    </a:lnTo>
                    <a:lnTo>
                      <a:pt x="282" y="3100"/>
                    </a:lnTo>
                    <a:lnTo>
                      <a:pt x="246" y="3067"/>
                    </a:lnTo>
                    <a:lnTo>
                      <a:pt x="213" y="3027"/>
                    </a:lnTo>
                    <a:lnTo>
                      <a:pt x="184" y="2985"/>
                    </a:lnTo>
                    <a:lnTo>
                      <a:pt x="161" y="2938"/>
                    </a:lnTo>
                    <a:lnTo>
                      <a:pt x="142" y="2888"/>
                    </a:lnTo>
                    <a:lnTo>
                      <a:pt x="124" y="2836"/>
                    </a:lnTo>
                    <a:lnTo>
                      <a:pt x="114" y="2784"/>
                    </a:lnTo>
                    <a:lnTo>
                      <a:pt x="109" y="2730"/>
                    </a:lnTo>
                    <a:lnTo>
                      <a:pt x="113" y="2677"/>
                    </a:lnTo>
                    <a:lnTo>
                      <a:pt x="125" y="2626"/>
                    </a:lnTo>
                    <a:lnTo>
                      <a:pt x="151" y="2579"/>
                    </a:lnTo>
                    <a:lnTo>
                      <a:pt x="111" y="2512"/>
                    </a:lnTo>
                    <a:lnTo>
                      <a:pt x="76" y="2442"/>
                    </a:lnTo>
                    <a:lnTo>
                      <a:pt x="47" y="2369"/>
                    </a:lnTo>
                    <a:lnTo>
                      <a:pt x="23" y="2294"/>
                    </a:lnTo>
                    <a:lnTo>
                      <a:pt x="7" y="2215"/>
                    </a:lnTo>
                    <a:lnTo>
                      <a:pt x="0" y="2135"/>
                    </a:lnTo>
                    <a:lnTo>
                      <a:pt x="3" y="2053"/>
                    </a:lnTo>
                    <a:lnTo>
                      <a:pt x="17" y="1971"/>
                    </a:lnTo>
                    <a:lnTo>
                      <a:pt x="34" y="1938"/>
                    </a:lnTo>
                    <a:lnTo>
                      <a:pt x="45" y="1905"/>
                    </a:lnTo>
                    <a:lnTo>
                      <a:pt x="48" y="1871"/>
                    </a:lnTo>
                    <a:lnTo>
                      <a:pt x="46" y="1836"/>
                    </a:lnTo>
                    <a:lnTo>
                      <a:pt x="40" y="1801"/>
                    </a:lnTo>
                    <a:lnTo>
                      <a:pt x="31" y="1767"/>
                    </a:lnTo>
                    <a:lnTo>
                      <a:pt x="20" y="1731"/>
                    </a:lnTo>
                    <a:lnTo>
                      <a:pt x="11" y="1697"/>
                    </a:lnTo>
                    <a:lnTo>
                      <a:pt x="8" y="1595"/>
                    </a:lnTo>
                    <a:lnTo>
                      <a:pt x="11" y="1493"/>
                    </a:lnTo>
                    <a:lnTo>
                      <a:pt x="20" y="1392"/>
                    </a:lnTo>
                    <a:lnTo>
                      <a:pt x="40" y="1296"/>
                    </a:lnTo>
                    <a:lnTo>
                      <a:pt x="67" y="1202"/>
                    </a:lnTo>
                    <a:lnTo>
                      <a:pt x="107" y="1115"/>
                    </a:lnTo>
                    <a:lnTo>
                      <a:pt x="158" y="1036"/>
                    </a:lnTo>
                    <a:lnTo>
                      <a:pt x="224" y="966"/>
                    </a:lnTo>
                    <a:lnTo>
                      <a:pt x="245" y="893"/>
                    </a:lnTo>
                    <a:lnTo>
                      <a:pt x="273" y="826"/>
                    </a:lnTo>
                    <a:lnTo>
                      <a:pt x="308" y="763"/>
                    </a:lnTo>
                    <a:lnTo>
                      <a:pt x="347" y="703"/>
                    </a:lnTo>
                    <a:lnTo>
                      <a:pt x="388" y="645"/>
                    </a:lnTo>
                    <a:lnTo>
                      <a:pt x="430" y="587"/>
                    </a:lnTo>
                    <a:lnTo>
                      <a:pt x="471" y="527"/>
                    </a:lnTo>
                    <a:lnTo>
                      <a:pt x="511" y="467"/>
                    </a:lnTo>
                    <a:lnTo>
                      <a:pt x="594" y="378"/>
                    </a:lnTo>
                    <a:lnTo>
                      <a:pt x="685" y="296"/>
                    </a:lnTo>
                    <a:lnTo>
                      <a:pt x="781" y="220"/>
                    </a:lnTo>
                    <a:lnTo>
                      <a:pt x="883" y="156"/>
                    </a:lnTo>
                    <a:lnTo>
                      <a:pt x="989" y="101"/>
                    </a:lnTo>
                    <a:lnTo>
                      <a:pt x="1100" y="56"/>
                    </a:lnTo>
                    <a:lnTo>
                      <a:pt x="1214" y="23"/>
                    </a:lnTo>
                    <a:lnTo>
                      <a:pt x="1332" y="4"/>
                    </a:lnTo>
                    <a:lnTo>
                      <a:pt x="1433" y="0"/>
                    </a:lnTo>
                    <a:lnTo>
                      <a:pt x="1535" y="1"/>
                    </a:lnTo>
                    <a:lnTo>
                      <a:pt x="1634" y="7"/>
                    </a:lnTo>
                    <a:lnTo>
                      <a:pt x="1732" y="19"/>
                    </a:lnTo>
                    <a:lnTo>
                      <a:pt x="1827" y="38"/>
                    </a:lnTo>
                    <a:lnTo>
                      <a:pt x="1921" y="65"/>
                    </a:lnTo>
                    <a:lnTo>
                      <a:pt x="2011" y="102"/>
                    </a:lnTo>
                    <a:lnTo>
                      <a:pt x="2098" y="1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404"/>
              <p:cNvSpPr>
                <a:spLocks noChangeAspect="1"/>
              </p:cNvSpPr>
              <p:nvPr/>
            </p:nvSpPr>
            <p:spPr bwMode="auto">
              <a:xfrm>
                <a:off x="1149" y="289"/>
                <a:ext cx="2898" cy="3069"/>
              </a:xfrm>
              <a:custGeom>
                <a:avLst/>
                <a:gdLst/>
                <a:ahLst/>
                <a:cxnLst>
                  <a:cxn ang="0">
                    <a:pos x="2473" y="612"/>
                  </a:cxn>
                  <a:cxn ang="0">
                    <a:pos x="2565" y="662"/>
                  </a:cxn>
                  <a:cxn ang="0">
                    <a:pos x="2677" y="660"/>
                  </a:cxn>
                  <a:cxn ang="0">
                    <a:pos x="2589" y="703"/>
                  </a:cxn>
                  <a:cxn ang="0">
                    <a:pos x="2667" y="769"/>
                  </a:cxn>
                  <a:cxn ang="0">
                    <a:pos x="2713" y="826"/>
                  </a:cxn>
                  <a:cxn ang="0">
                    <a:pos x="2744" y="886"/>
                  </a:cxn>
                  <a:cxn ang="0">
                    <a:pos x="2866" y="1169"/>
                  </a:cxn>
                  <a:cxn ang="0">
                    <a:pos x="2863" y="1814"/>
                  </a:cxn>
                  <a:cxn ang="0">
                    <a:pos x="2667" y="2228"/>
                  </a:cxn>
                  <a:cxn ang="0">
                    <a:pos x="2564" y="2356"/>
                  </a:cxn>
                  <a:cxn ang="0">
                    <a:pos x="2701" y="2248"/>
                  </a:cxn>
                  <a:cxn ang="0">
                    <a:pos x="2565" y="2527"/>
                  </a:cxn>
                  <a:cxn ang="0">
                    <a:pos x="2477" y="2667"/>
                  </a:cxn>
                  <a:cxn ang="0">
                    <a:pos x="2528" y="2683"/>
                  </a:cxn>
                  <a:cxn ang="0">
                    <a:pos x="2312" y="3031"/>
                  </a:cxn>
                  <a:cxn ang="0">
                    <a:pos x="2111" y="3105"/>
                  </a:cxn>
                  <a:cxn ang="0">
                    <a:pos x="2136" y="2959"/>
                  </a:cxn>
                  <a:cxn ang="0">
                    <a:pos x="2203" y="2980"/>
                  </a:cxn>
                  <a:cxn ang="0">
                    <a:pos x="2307" y="2504"/>
                  </a:cxn>
                  <a:cxn ang="0">
                    <a:pos x="2282" y="2119"/>
                  </a:cxn>
                  <a:cxn ang="0">
                    <a:pos x="2322" y="1981"/>
                  </a:cxn>
                  <a:cxn ang="0">
                    <a:pos x="2350" y="2220"/>
                  </a:cxn>
                  <a:cxn ang="0">
                    <a:pos x="2363" y="2041"/>
                  </a:cxn>
                  <a:cxn ang="0">
                    <a:pos x="2356" y="1855"/>
                  </a:cxn>
                  <a:cxn ang="0">
                    <a:pos x="2378" y="1714"/>
                  </a:cxn>
                  <a:cxn ang="0">
                    <a:pos x="2358" y="1663"/>
                  </a:cxn>
                  <a:cxn ang="0">
                    <a:pos x="2375" y="1038"/>
                  </a:cxn>
                  <a:cxn ang="0">
                    <a:pos x="2265" y="1143"/>
                  </a:cxn>
                  <a:cxn ang="0">
                    <a:pos x="1995" y="1412"/>
                  </a:cxn>
                  <a:cxn ang="0">
                    <a:pos x="1384" y="1565"/>
                  </a:cxn>
                  <a:cxn ang="0">
                    <a:pos x="1558" y="1394"/>
                  </a:cxn>
                  <a:cxn ang="0">
                    <a:pos x="1516" y="1384"/>
                  </a:cxn>
                  <a:cxn ang="0">
                    <a:pos x="977" y="1497"/>
                  </a:cxn>
                  <a:cxn ang="0">
                    <a:pos x="764" y="1414"/>
                  </a:cxn>
                  <a:cxn ang="0">
                    <a:pos x="680" y="1415"/>
                  </a:cxn>
                  <a:cxn ang="0">
                    <a:pos x="682" y="1568"/>
                  </a:cxn>
                  <a:cxn ang="0">
                    <a:pos x="616" y="1829"/>
                  </a:cxn>
                  <a:cxn ang="0">
                    <a:pos x="576" y="1850"/>
                  </a:cxn>
                  <a:cxn ang="0">
                    <a:pos x="485" y="2054"/>
                  </a:cxn>
                  <a:cxn ang="0">
                    <a:pos x="406" y="2184"/>
                  </a:cxn>
                  <a:cxn ang="0">
                    <a:pos x="569" y="1989"/>
                  </a:cxn>
                  <a:cxn ang="0">
                    <a:pos x="530" y="2270"/>
                  </a:cxn>
                  <a:cxn ang="0">
                    <a:pos x="372" y="2465"/>
                  </a:cxn>
                  <a:cxn ang="0">
                    <a:pos x="203" y="2558"/>
                  </a:cxn>
                  <a:cxn ang="0">
                    <a:pos x="3" y="2119"/>
                  </a:cxn>
                  <a:cxn ang="0">
                    <a:pos x="15" y="1949"/>
                  </a:cxn>
                  <a:cxn ang="0">
                    <a:pos x="110" y="2005"/>
                  </a:cxn>
                  <a:cxn ang="0">
                    <a:pos x="186" y="2028"/>
                  </a:cxn>
                  <a:cxn ang="0">
                    <a:pos x="77" y="1827"/>
                  </a:cxn>
                  <a:cxn ang="0">
                    <a:pos x="2" y="1537"/>
                  </a:cxn>
                  <a:cxn ang="0">
                    <a:pos x="45" y="1213"/>
                  </a:cxn>
                  <a:cxn ang="0">
                    <a:pos x="196" y="983"/>
                  </a:cxn>
                  <a:cxn ang="0">
                    <a:pos x="738" y="227"/>
                  </a:cxn>
                  <a:cxn ang="0">
                    <a:pos x="1512" y="0"/>
                  </a:cxn>
                  <a:cxn ang="0">
                    <a:pos x="2133" y="199"/>
                  </a:cxn>
                  <a:cxn ang="0">
                    <a:pos x="2424" y="549"/>
                  </a:cxn>
                </a:cxnLst>
                <a:rect l="0" t="0" r="r" b="b"/>
                <a:pathLst>
                  <a:path w="2898" h="3108">
                    <a:moveTo>
                      <a:pt x="2424" y="549"/>
                    </a:moveTo>
                    <a:lnTo>
                      <a:pt x="2446" y="556"/>
                    </a:lnTo>
                    <a:lnTo>
                      <a:pt x="2460" y="567"/>
                    </a:lnTo>
                    <a:lnTo>
                      <a:pt x="2467" y="579"/>
                    </a:lnTo>
                    <a:lnTo>
                      <a:pt x="2472" y="595"/>
                    </a:lnTo>
                    <a:lnTo>
                      <a:pt x="2473" y="612"/>
                    </a:lnTo>
                    <a:lnTo>
                      <a:pt x="2476" y="630"/>
                    </a:lnTo>
                    <a:lnTo>
                      <a:pt x="2480" y="648"/>
                    </a:lnTo>
                    <a:lnTo>
                      <a:pt x="2490" y="665"/>
                    </a:lnTo>
                    <a:lnTo>
                      <a:pt x="2515" y="667"/>
                    </a:lnTo>
                    <a:lnTo>
                      <a:pt x="2540" y="666"/>
                    </a:lnTo>
                    <a:lnTo>
                      <a:pt x="2565" y="662"/>
                    </a:lnTo>
                    <a:lnTo>
                      <a:pt x="2590" y="658"/>
                    </a:lnTo>
                    <a:lnTo>
                      <a:pt x="2615" y="652"/>
                    </a:lnTo>
                    <a:lnTo>
                      <a:pt x="2640" y="649"/>
                    </a:lnTo>
                    <a:lnTo>
                      <a:pt x="2665" y="646"/>
                    </a:lnTo>
                    <a:lnTo>
                      <a:pt x="2690" y="651"/>
                    </a:lnTo>
                    <a:lnTo>
                      <a:pt x="2677" y="660"/>
                    </a:lnTo>
                    <a:lnTo>
                      <a:pt x="2663" y="667"/>
                    </a:lnTo>
                    <a:lnTo>
                      <a:pt x="2648" y="673"/>
                    </a:lnTo>
                    <a:lnTo>
                      <a:pt x="2633" y="680"/>
                    </a:lnTo>
                    <a:lnTo>
                      <a:pt x="2618" y="686"/>
                    </a:lnTo>
                    <a:lnTo>
                      <a:pt x="2604" y="694"/>
                    </a:lnTo>
                    <a:lnTo>
                      <a:pt x="2589" y="703"/>
                    </a:lnTo>
                    <a:lnTo>
                      <a:pt x="2577" y="716"/>
                    </a:lnTo>
                    <a:lnTo>
                      <a:pt x="2587" y="737"/>
                    </a:lnTo>
                    <a:lnTo>
                      <a:pt x="2604" y="752"/>
                    </a:lnTo>
                    <a:lnTo>
                      <a:pt x="2623" y="759"/>
                    </a:lnTo>
                    <a:lnTo>
                      <a:pt x="2645" y="765"/>
                    </a:lnTo>
                    <a:lnTo>
                      <a:pt x="2667" y="769"/>
                    </a:lnTo>
                    <a:lnTo>
                      <a:pt x="2689" y="777"/>
                    </a:lnTo>
                    <a:lnTo>
                      <a:pt x="2708" y="789"/>
                    </a:lnTo>
                    <a:lnTo>
                      <a:pt x="2724" y="809"/>
                    </a:lnTo>
                    <a:lnTo>
                      <a:pt x="2722" y="816"/>
                    </a:lnTo>
                    <a:lnTo>
                      <a:pt x="2718" y="821"/>
                    </a:lnTo>
                    <a:lnTo>
                      <a:pt x="2713" y="826"/>
                    </a:lnTo>
                    <a:lnTo>
                      <a:pt x="2709" y="831"/>
                    </a:lnTo>
                    <a:lnTo>
                      <a:pt x="2703" y="836"/>
                    </a:lnTo>
                    <a:lnTo>
                      <a:pt x="2701" y="842"/>
                    </a:lnTo>
                    <a:lnTo>
                      <a:pt x="2701" y="849"/>
                    </a:lnTo>
                    <a:lnTo>
                      <a:pt x="2705" y="860"/>
                    </a:lnTo>
                    <a:lnTo>
                      <a:pt x="2744" y="886"/>
                    </a:lnTo>
                    <a:lnTo>
                      <a:pt x="2777" y="921"/>
                    </a:lnTo>
                    <a:lnTo>
                      <a:pt x="2804" y="962"/>
                    </a:lnTo>
                    <a:lnTo>
                      <a:pt x="2825" y="1011"/>
                    </a:lnTo>
                    <a:lnTo>
                      <a:pt x="2841" y="1062"/>
                    </a:lnTo>
                    <a:lnTo>
                      <a:pt x="2856" y="1115"/>
                    </a:lnTo>
                    <a:lnTo>
                      <a:pt x="2866" y="1169"/>
                    </a:lnTo>
                    <a:lnTo>
                      <a:pt x="2877" y="1222"/>
                    </a:lnTo>
                    <a:lnTo>
                      <a:pt x="2890" y="1335"/>
                    </a:lnTo>
                    <a:lnTo>
                      <a:pt x="2898" y="1454"/>
                    </a:lnTo>
                    <a:lnTo>
                      <a:pt x="2896" y="1575"/>
                    </a:lnTo>
                    <a:lnTo>
                      <a:pt x="2885" y="1696"/>
                    </a:lnTo>
                    <a:lnTo>
                      <a:pt x="2863" y="1814"/>
                    </a:lnTo>
                    <a:lnTo>
                      <a:pt x="2830" y="1929"/>
                    </a:lnTo>
                    <a:lnTo>
                      <a:pt x="2783" y="2035"/>
                    </a:lnTo>
                    <a:lnTo>
                      <a:pt x="2724" y="2134"/>
                    </a:lnTo>
                    <a:lnTo>
                      <a:pt x="2710" y="2167"/>
                    </a:lnTo>
                    <a:lnTo>
                      <a:pt x="2690" y="2198"/>
                    </a:lnTo>
                    <a:lnTo>
                      <a:pt x="2667" y="2228"/>
                    </a:lnTo>
                    <a:lnTo>
                      <a:pt x="2640" y="2256"/>
                    </a:lnTo>
                    <a:lnTo>
                      <a:pt x="2612" y="2281"/>
                    </a:lnTo>
                    <a:lnTo>
                      <a:pt x="2584" y="2308"/>
                    </a:lnTo>
                    <a:lnTo>
                      <a:pt x="2559" y="2332"/>
                    </a:lnTo>
                    <a:lnTo>
                      <a:pt x="2537" y="2358"/>
                    </a:lnTo>
                    <a:lnTo>
                      <a:pt x="2564" y="2356"/>
                    </a:lnTo>
                    <a:lnTo>
                      <a:pt x="2590" y="2348"/>
                    </a:lnTo>
                    <a:lnTo>
                      <a:pt x="2615" y="2331"/>
                    </a:lnTo>
                    <a:lnTo>
                      <a:pt x="2639" y="2312"/>
                    </a:lnTo>
                    <a:lnTo>
                      <a:pt x="2661" y="2289"/>
                    </a:lnTo>
                    <a:lnTo>
                      <a:pt x="2682" y="2268"/>
                    </a:lnTo>
                    <a:lnTo>
                      <a:pt x="2701" y="2248"/>
                    </a:lnTo>
                    <a:lnTo>
                      <a:pt x="2718" y="2235"/>
                    </a:lnTo>
                    <a:lnTo>
                      <a:pt x="2702" y="2301"/>
                    </a:lnTo>
                    <a:lnTo>
                      <a:pt x="2677" y="2364"/>
                    </a:lnTo>
                    <a:lnTo>
                      <a:pt x="2644" y="2422"/>
                    </a:lnTo>
                    <a:lnTo>
                      <a:pt x="2607" y="2476"/>
                    </a:lnTo>
                    <a:lnTo>
                      <a:pt x="2565" y="2527"/>
                    </a:lnTo>
                    <a:lnTo>
                      <a:pt x="2522" y="2577"/>
                    </a:lnTo>
                    <a:lnTo>
                      <a:pt x="2478" y="2626"/>
                    </a:lnTo>
                    <a:lnTo>
                      <a:pt x="2437" y="2675"/>
                    </a:lnTo>
                    <a:lnTo>
                      <a:pt x="2451" y="2677"/>
                    </a:lnTo>
                    <a:lnTo>
                      <a:pt x="2464" y="2674"/>
                    </a:lnTo>
                    <a:lnTo>
                      <a:pt x="2477" y="2667"/>
                    </a:lnTo>
                    <a:lnTo>
                      <a:pt x="2490" y="2658"/>
                    </a:lnTo>
                    <a:lnTo>
                      <a:pt x="2503" y="2646"/>
                    </a:lnTo>
                    <a:lnTo>
                      <a:pt x="2516" y="2634"/>
                    </a:lnTo>
                    <a:lnTo>
                      <a:pt x="2529" y="2624"/>
                    </a:lnTo>
                    <a:lnTo>
                      <a:pt x="2544" y="2618"/>
                    </a:lnTo>
                    <a:lnTo>
                      <a:pt x="2528" y="2683"/>
                    </a:lnTo>
                    <a:lnTo>
                      <a:pt x="2506" y="2749"/>
                    </a:lnTo>
                    <a:lnTo>
                      <a:pt x="2478" y="2814"/>
                    </a:lnTo>
                    <a:lnTo>
                      <a:pt x="2445" y="2877"/>
                    </a:lnTo>
                    <a:lnTo>
                      <a:pt x="2406" y="2935"/>
                    </a:lnTo>
                    <a:lnTo>
                      <a:pt x="2362" y="2987"/>
                    </a:lnTo>
                    <a:lnTo>
                      <a:pt x="2312" y="3031"/>
                    </a:lnTo>
                    <a:lnTo>
                      <a:pt x="2258" y="3066"/>
                    </a:lnTo>
                    <a:lnTo>
                      <a:pt x="2227" y="3071"/>
                    </a:lnTo>
                    <a:lnTo>
                      <a:pt x="2197" y="3080"/>
                    </a:lnTo>
                    <a:lnTo>
                      <a:pt x="2168" y="3089"/>
                    </a:lnTo>
                    <a:lnTo>
                      <a:pt x="2140" y="3100"/>
                    </a:lnTo>
                    <a:lnTo>
                      <a:pt x="2111" y="3105"/>
                    </a:lnTo>
                    <a:lnTo>
                      <a:pt x="2082" y="3108"/>
                    </a:lnTo>
                    <a:lnTo>
                      <a:pt x="2052" y="3105"/>
                    </a:lnTo>
                    <a:lnTo>
                      <a:pt x="2024" y="3095"/>
                    </a:lnTo>
                    <a:lnTo>
                      <a:pt x="2117" y="2943"/>
                    </a:lnTo>
                    <a:lnTo>
                      <a:pt x="2126" y="2951"/>
                    </a:lnTo>
                    <a:lnTo>
                      <a:pt x="2136" y="2959"/>
                    </a:lnTo>
                    <a:lnTo>
                      <a:pt x="2146" y="2966"/>
                    </a:lnTo>
                    <a:lnTo>
                      <a:pt x="2158" y="2972"/>
                    </a:lnTo>
                    <a:lnTo>
                      <a:pt x="2168" y="2976"/>
                    </a:lnTo>
                    <a:lnTo>
                      <a:pt x="2179" y="2979"/>
                    </a:lnTo>
                    <a:lnTo>
                      <a:pt x="2191" y="2980"/>
                    </a:lnTo>
                    <a:lnTo>
                      <a:pt x="2203" y="2980"/>
                    </a:lnTo>
                    <a:lnTo>
                      <a:pt x="2281" y="2925"/>
                    </a:lnTo>
                    <a:lnTo>
                      <a:pt x="2326" y="2856"/>
                    </a:lnTo>
                    <a:lnTo>
                      <a:pt x="2343" y="2775"/>
                    </a:lnTo>
                    <a:lnTo>
                      <a:pt x="2342" y="2689"/>
                    </a:lnTo>
                    <a:lnTo>
                      <a:pt x="2327" y="2597"/>
                    </a:lnTo>
                    <a:lnTo>
                      <a:pt x="2307" y="2504"/>
                    </a:lnTo>
                    <a:lnTo>
                      <a:pt x="2287" y="2413"/>
                    </a:lnTo>
                    <a:lnTo>
                      <a:pt x="2277" y="2329"/>
                    </a:lnTo>
                    <a:lnTo>
                      <a:pt x="2273" y="2276"/>
                    </a:lnTo>
                    <a:lnTo>
                      <a:pt x="2273" y="2224"/>
                    </a:lnTo>
                    <a:lnTo>
                      <a:pt x="2276" y="2171"/>
                    </a:lnTo>
                    <a:lnTo>
                      <a:pt x="2282" y="2119"/>
                    </a:lnTo>
                    <a:lnTo>
                      <a:pt x="2288" y="2066"/>
                    </a:lnTo>
                    <a:lnTo>
                      <a:pt x="2297" y="2015"/>
                    </a:lnTo>
                    <a:lnTo>
                      <a:pt x="2307" y="1965"/>
                    </a:lnTo>
                    <a:lnTo>
                      <a:pt x="2318" y="1917"/>
                    </a:lnTo>
                    <a:lnTo>
                      <a:pt x="2321" y="1946"/>
                    </a:lnTo>
                    <a:lnTo>
                      <a:pt x="2322" y="1981"/>
                    </a:lnTo>
                    <a:lnTo>
                      <a:pt x="2323" y="2020"/>
                    </a:lnTo>
                    <a:lnTo>
                      <a:pt x="2324" y="2063"/>
                    </a:lnTo>
                    <a:lnTo>
                      <a:pt x="2325" y="2104"/>
                    </a:lnTo>
                    <a:lnTo>
                      <a:pt x="2329" y="2146"/>
                    </a:lnTo>
                    <a:lnTo>
                      <a:pt x="2337" y="2185"/>
                    </a:lnTo>
                    <a:lnTo>
                      <a:pt x="2350" y="2220"/>
                    </a:lnTo>
                    <a:lnTo>
                      <a:pt x="2358" y="2190"/>
                    </a:lnTo>
                    <a:lnTo>
                      <a:pt x="2362" y="2160"/>
                    </a:lnTo>
                    <a:lnTo>
                      <a:pt x="2364" y="2131"/>
                    </a:lnTo>
                    <a:lnTo>
                      <a:pt x="2365" y="2102"/>
                    </a:lnTo>
                    <a:lnTo>
                      <a:pt x="2363" y="2071"/>
                    </a:lnTo>
                    <a:lnTo>
                      <a:pt x="2363" y="2041"/>
                    </a:lnTo>
                    <a:lnTo>
                      <a:pt x="2362" y="2008"/>
                    </a:lnTo>
                    <a:lnTo>
                      <a:pt x="2364" y="1974"/>
                    </a:lnTo>
                    <a:lnTo>
                      <a:pt x="2361" y="1947"/>
                    </a:lnTo>
                    <a:lnTo>
                      <a:pt x="2358" y="1918"/>
                    </a:lnTo>
                    <a:lnTo>
                      <a:pt x="2356" y="1886"/>
                    </a:lnTo>
                    <a:lnTo>
                      <a:pt x="2356" y="1855"/>
                    </a:lnTo>
                    <a:lnTo>
                      <a:pt x="2356" y="1822"/>
                    </a:lnTo>
                    <a:lnTo>
                      <a:pt x="2360" y="1789"/>
                    </a:lnTo>
                    <a:lnTo>
                      <a:pt x="2366" y="1761"/>
                    </a:lnTo>
                    <a:lnTo>
                      <a:pt x="2377" y="1735"/>
                    </a:lnTo>
                    <a:lnTo>
                      <a:pt x="2378" y="1724"/>
                    </a:lnTo>
                    <a:lnTo>
                      <a:pt x="2378" y="1714"/>
                    </a:lnTo>
                    <a:lnTo>
                      <a:pt x="2377" y="1704"/>
                    </a:lnTo>
                    <a:lnTo>
                      <a:pt x="2375" y="1696"/>
                    </a:lnTo>
                    <a:lnTo>
                      <a:pt x="2371" y="1686"/>
                    </a:lnTo>
                    <a:lnTo>
                      <a:pt x="2367" y="1679"/>
                    </a:lnTo>
                    <a:lnTo>
                      <a:pt x="2362" y="1671"/>
                    </a:lnTo>
                    <a:lnTo>
                      <a:pt x="2358" y="1663"/>
                    </a:lnTo>
                    <a:lnTo>
                      <a:pt x="2350" y="1092"/>
                    </a:lnTo>
                    <a:lnTo>
                      <a:pt x="2350" y="1082"/>
                    </a:lnTo>
                    <a:lnTo>
                      <a:pt x="2356" y="1073"/>
                    </a:lnTo>
                    <a:lnTo>
                      <a:pt x="2363" y="1062"/>
                    </a:lnTo>
                    <a:lnTo>
                      <a:pt x="2371" y="1051"/>
                    </a:lnTo>
                    <a:lnTo>
                      <a:pt x="2375" y="1038"/>
                    </a:lnTo>
                    <a:lnTo>
                      <a:pt x="2377" y="1027"/>
                    </a:lnTo>
                    <a:lnTo>
                      <a:pt x="2372" y="1015"/>
                    </a:lnTo>
                    <a:lnTo>
                      <a:pt x="2358" y="1005"/>
                    </a:lnTo>
                    <a:lnTo>
                      <a:pt x="2325" y="1051"/>
                    </a:lnTo>
                    <a:lnTo>
                      <a:pt x="2295" y="1097"/>
                    </a:lnTo>
                    <a:lnTo>
                      <a:pt x="2265" y="1143"/>
                    </a:lnTo>
                    <a:lnTo>
                      <a:pt x="2235" y="1189"/>
                    </a:lnTo>
                    <a:lnTo>
                      <a:pt x="2202" y="1232"/>
                    </a:lnTo>
                    <a:lnTo>
                      <a:pt x="2167" y="1274"/>
                    </a:lnTo>
                    <a:lnTo>
                      <a:pt x="2128" y="1314"/>
                    </a:lnTo>
                    <a:lnTo>
                      <a:pt x="2084" y="1352"/>
                    </a:lnTo>
                    <a:lnTo>
                      <a:pt x="1995" y="1412"/>
                    </a:lnTo>
                    <a:lnTo>
                      <a:pt x="1902" y="1463"/>
                    </a:lnTo>
                    <a:lnTo>
                      <a:pt x="1803" y="1503"/>
                    </a:lnTo>
                    <a:lnTo>
                      <a:pt x="1702" y="1535"/>
                    </a:lnTo>
                    <a:lnTo>
                      <a:pt x="1597" y="1555"/>
                    </a:lnTo>
                    <a:lnTo>
                      <a:pt x="1491" y="1565"/>
                    </a:lnTo>
                    <a:lnTo>
                      <a:pt x="1384" y="1565"/>
                    </a:lnTo>
                    <a:lnTo>
                      <a:pt x="1277" y="1555"/>
                    </a:lnTo>
                    <a:lnTo>
                      <a:pt x="1334" y="1526"/>
                    </a:lnTo>
                    <a:lnTo>
                      <a:pt x="1391" y="1496"/>
                    </a:lnTo>
                    <a:lnTo>
                      <a:pt x="1447" y="1464"/>
                    </a:lnTo>
                    <a:lnTo>
                      <a:pt x="1504" y="1431"/>
                    </a:lnTo>
                    <a:lnTo>
                      <a:pt x="1558" y="1394"/>
                    </a:lnTo>
                    <a:lnTo>
                      <a:pt x="1612" y="1357"/>
                    </a:lnTo>
                    <a:lnTo>
                      <a:pt x="1665" y="1319"/>
                    </a:lnTo>
                    <a:lnTo>
                      <a:pt x="1717" y="1280"/>
                    </a:lnTo>
                    <a:lnTo>
                      <a:pt x="1677" y="1280"/>
                    </a:lnTo>
                    <a:lnTo>
                      <a:pt x="1597" y="1333"/>
                    </a:lnTo>
                    <a:lnTo>
                      <a:pt x="1516" y="1384"/>
                    </a:lnTo>
                    <a:lnTo>
                      <a:pt x="1430" y="1429"/>
                    </a:lnTo>
                    <a:lnTo>
                      <a:pt x="1344" y="1469"/>
                    </a:lnTo>
                    <a:lnTo>
                      <a:pt x="1254" y="1497"/>
                    </a:lnTo>
                    <a:lnTo>
                      <a:pt x="1163" y="1513"/>
                    </a:lnTo>
                    <a:lnTo>
                      <a:pt x="1070" y="1514"/>
                    </a:lnTo>
                    <a:lnTo>
                      <a:pt x="977" y="1497"/>
                    </a:lnTo>
                    <a:lnTo>
                      <a:pt x="942" y="1482"/>
                    </a:lnTo>
                    <a:lnTo>
                      <a:pt x="906" y="1469"/>
                    </a:lnTo>
                    <a:lnTo>
                      <a:pt x="868" y="1458"/>
                    </a:lnTo>
                    <a:lnTo>
                      <a:pt x="833" y="1447"/>
                    </a:lnTo>
                    <a:lnTo>
                      <a:pt x="797" y="1432"/>
                    </a:lnTo>
                    <a:lnTo>
                      <a:pt x="764" y="1414"/>
                    </a:lnTo>
                    <a:lnTo>
                      <a:pt x="734" y="1390"/>
                    </a:lnTo>
                    <a:lnTo>
                      <a:pt x="710" y="1360"/>
                    </a:lnTo>
                    <a:lnTo>
                      <a:pt x="695" y="1371"/>
                    </a:lnTo>
                    <a:lnTo>
                      <a:pt x="686" y="1384"/>
                    </a:lnTo>
                    <a:lnTo>
                      <a:pt x="681" y="1398"/>
                    </a:lnTo>
                    <a:lnTo>
                      <a:pt x="680" y="1415"/>
                    </a:lnTo>
                    <a:lnTo>
                      <a:pt x="680" y="1432"/>
                    </a:lnTo>
                    <a:lnTo>
                      <a:pt x="683" y="1448"/>
                    </a:lnTo>
                    <a:lnTo>
                      <a:pt x="686" y="1465"/>
                    </a:lnTo>
                    <a:lnTo>
                      <a:pt x="690" y="1483"/>
                    </a:lnTo>
                    <a:lnTo>
                      <a:pt x="686" y="1524"/>
                    </a:lnTo>
                    <a:lnTo>
                      <a:pt x="682" y="1568"/>
                    </a:lnTo>
                    <a:lnTo>
                      <a:pt x="674" y="1612"/>
                    </a:lnTo>
                    <a:lnTo>
                      <a:pt x="667" y="1659"/>
                    </a:lnTo>
                    <a:lnTo>
                      <a:pt x="657" y="1703"/>
                    </a:lnTo>
                    <a:lnTo>
                      <a:pt x="646" y="1747"/>
                    </a:lnTo>
                    <a:lnTo>
                      <a:pt x="632" y="1789"/>
                    </a:lnTo>
                    <a:lnTo>
                      <a:pt x="616" y="1829"/>
                    </a:lnTo>
                    <a:lnTo>
                      <a:pt x="608" y="1829"/>
                    </a:lnTo>
                    <a:lnTo>
                      <a:pt x="601" y="1831"/>
                    </a:lnTo>
                    <a:lnTo>
                      <a:pt x="594" y="1834"/>
                    </a:lnTo>
                    <a:lnTo>
                      <a:pt x="588" y="1839"/>
                    </a:lnTo>
                    <a:lnTo>
                      <a:pt x="582" y="1844"/>
                    </a:lnTo>
                    <a:lnTo>
                      <a:pt x="576" y="1850"/>
                    </a:lnTo>
                    <a:lnTo>
                      <a:pt x="571" y="1857"/>
                    </a:lnTo>
                    <a:lnTo>
                      <a:pt x="569" y="1866"/>
                    </a:lnTo>
                    <a:lnTo>
                      <a:pt x="562" y="1919"/>
                    </a:lnTo>
                    <a:lnTo>
                      <a:pt x="545" y="1968"/>
                    </a:lnTo>
                    <a:lnTo>
                      <a:pt x="517" y="2012"/>
                    </a:lnTo>
                    <a:lnTo>
                      <a:pt x="485" y="2054"/>
                    </a:lnTo>
                    <a:lnTo>
                      <a:pt x="447" y="2093"/>
                    </a:lnTo>
                    <a:lnTo>
                      <a:pt x="409" y="2131"/>
                    </a:lnTo>
                    <a:lnTo>
                      <a:pt x="370" y="2168"/>
                    </a:lnTo>
                    <a:lnTo>
                      <a:pt x="337" y="2206"/>
                    </a:lnTo>
                    <a:lnTo>
                      <a:pt x="372" y="2199"/>
                    </a:lnTo>
                    <a:lnTo>
                      <a:pt x="406" y="2184"/>
                    </a:lnTo>
                    <a:lnTo>
                      <a:pt x="437" y="2158"/>
                    </a:lnTo>
                    <a:lnTo>
                      <a:pt x="467" y="2129"/>
                    </a:lnTo>
                    <a:lnTo>
                      <a:pt x="495" y="2094"/>
                    </a:lnTo>
                    <a:lnTo>
                      <a:pt x="521" y="2059"/>
                    </a:lnTo>
                    <a:lnTo>
                      <a:pt x="545" y="2022"/>
                    </a:lnTo>
                    <a:lnTo>
                      <a:pt x="569" y="1989"/>
                    </a:lnTo>
                    <a:lnTo>
                      <a:pt x="569" y="2039"/>
                    </a:lnTo>
                    <a:lnTo>
                      <a:pt x="567" y="2087"/>
                    </a:lnTo>
                    <a:lnTo>
                      <a:pt x="561" y="2134"/>
                    </a:lnTo>
                    <a:lnTo>
                      <a:pt x="553" y="2181"/>
                    </a:lnTo>
                    <a:lnTo>
                      <a:pt x="542" y="2226"/>
                    </a:lnTo>
                    <a:lnTo>
                      <a:pt x="530" y="2270"/>
                    </a:lnTo>
                    <a:lnTo>
                      <a:pt x="516" y="2313"/>
                    </a:lnTo>
                    <a:lnTo>
                      <a:pt x="503" y="2358"/>
                    </a:lnTo>
                    <a:lnTo>
                      <a:pt x="455" y="2366"/>
                    </a:lnTo>
                    <a:lnTo>
                      <a:pt x="419" y="2390"/>
                    </a:lnTo>
                    <a:lnTo>
                      <a:pt x="392" y="2423"/>
                    </a:lnTo>
                    <a:lnTo>
                      <a:pt x="372" y="2465"/>
                    </a:lnTo>
                    <a:lnTo>
                      <a:pt x="356" y="2510"/>
                    </a:lnTo>
                    <a:lnTo>
                      <a:pt x="344" y="2559"/>
                    </a:lnTo>
                    <a:lnTo>
                      <a:pt x="332" y="2608"/>
                    </a:lnTo>
                    <a:lnTo>
                      <a:pt x="322" y="2654"/>
                    </a:lnTo>
                    <a:lnTo>
                      <a:pt x="260" y="2610"/>
                    </a:lnTo>
                    <a:lnTo>
                      <a:pt x="203" y="2558"/>
                    </a:lnTo>
                    <a:lnTo>
                      <a:pt x="151" y="2496"/>
                    </a:lnTo>
                    <a:lnTo>
                      <a:pt x="105" y="2430"/>
                    </a:lnTo>
                    <a:lnTo>
                      <a:pt x="65" y="2355"/>
                    </a:lnTo>
                    <a:lnTo>
                      <a:pt x="34" y="2279"/>
                    </a:lnTo>
                    <a:lnTo>
                      <a:pt x="13" y="2199"/>
                    </a:lnTo>
                    <a:lnTo>
                      <a:pt x="3" y="2119"/>
                    </a:lnTo>
                    <a:lnTo>
                      <a:pt x="0" y="2090"/>
                    </a:lnTo>
                    <a:lnTo>
                      <a:pt x="0" y="2060"/>
                    </a:lnTo>
                    <a:lnTo>
                      <a:pt x="0" y="2030"/>
                    </a:lnTo>
                    <a:lnTo>
                      <a:pt x="4" y="2002"/>
                    </a:lnTo>
                    <a:lnTo>
                      <a:pt x="8" y="1974"/>
                    </a:lnTo>
                    <a:lnTo>
                      <a:pt x="15" y="1949"/>
                    </a:lnTo>
                    <a:lnTo>
                      <a:pt x="23" y="1925"/>
                    </a:lnTo>
                    <a:lnTo>
                      <a:pt x="35" y="1902"/>
                    </a:lnTo>
                    <a:lnTo>
                      <a:pt x="54" y="1921"/>
                    </a:lnTo>
                    <a:lnTo>
                      <a:pt x="72" y="1947"/>
                    </a:lnTo>
                    <a:lnTo>
                      <a:pt x="91" y="1974"/>
                    </a:lnTo>
                    <a:lnTo>
                      <a:pt x="110" y="2005"/>
                    </a:lnTo>
                    <a:lnTo>
                      <a:pt x="129" y="2034"/>
                    </a:lnTo>
                    <a:lnTo>
                      <a:pt x="152" y="2063"/>
                    </a:lnTo>
                    <a:lnTo>
                      <a:pt x="177" y="2086"/>
                    </a:lnTo>
                    <a:lnTo>
                      <a:pt x="209" y="2105"/>
                    </a:lnTo>
                    <a:lnTo>
                      <a:pt x="209" y="2061"/>
                    </a:lnTo>
                    <a:lnTo>
                      <a:pt x="186" y="2028"/>
                    </a:lnTo>
                    <a:lnTo>
                      <a:pt x="164" y="1998"/>
                    </a:lnTo>
                    <a:lnTo>
                      <a:pt x="141" y="1965"/>
                    </a:lnTo>
                    <a:lnTo>
                      <a:pt x="119" y="1934"/>
                    </a:lnTo>
                    <a:lnTo>
                      <a:pt x="100" y="1900"/>
                    </a:lnTo>
                    <a:lnTo>
                      <a:pt x="85" y="1865"/>
                    </a:lnTo>
                    <a:lnTo>
                      <a:pt x="77" y="1827"/>
                    </a:lnTo>
                    <a:lnTo>
                      <a:pt x="76" y="1786"/>
                    </a:lnTo>
                    <a:lnTo>
                      <a:pt x="49" y="1744"/>
                    </a:lnTo>
                    <a:lnTo>
                      <a:pt x="28" y="1697"/>
                    </a:lnTo>
                    <a:lnTo>
                      <a:pt x="14" y="1647"/>
                    </a:lnTo>
                    <a:lnTo>
                      <a:pt x="6" y="1593"/>
                    </a:lnTo>
                    <a:lnTo>
                      <a:pt x="2" y="1537"/>
                    </a:lnTo>
                    <a:lnTo>
                      <a:pt x="3" y="1482"/>
                    </a:lnTo>
                    <a:lnTo>
                      <a:pt x="7" y="1426"/>
                    </a:lnTo>
                    <a:lnTo>
                      <a:pt x="16" y="1374"/>
                    </a:lnTo>
                    <a:lnTo>
                      <a:pt x="22" y="1321"/>
                    </a:lnTo>
                    <a:lnTo>
                      <a:pt x="32" y="1268"/>
                    </a:lnTo>
                    <a:lnTo>
                      <a:pt x="45" y="1213"/>
                    </a:lnTo>
                    <a:lnTo>
                      <a:pt x="60" y="1161"/>
                    </a:lnTo>
                    <a:lnTo>
                      <a:pt x="78" y="1109"/>
                    </a:lnTo>
                    <a:lnTo>
                      <a:pt x="103" y="1061"/>
                    </a:lnTo>
                    <a:lnTo>
                      <a:pt x="132" y="1015"/>
                    </a:lnTo>
                    <a:lnTo>
                      <a:pt x="169" y="976"/>
                    </a:lnTo>
                    <a:lnTo>
                      <a:pt x="196" y="983"/>
                    </a:lnTo>
                    <a:lnTo>
                      <a:pt x="253" y="839"/>
                    </a:lnTo>
                    <a:lnTo>
                      <a:pt x="325" y="701"/>
                    </a:lnTo>
                    <a:lnTo>
                      <a:pt x="412" y="567"/>
                    </a:lnTo>
                    <a:lnTo>
                      <a:pt x="511" y="443"/>
                    </a:lnTo>
                    <a:lnTo>
                      <a:pt x="619" y="327"/>
                    </a:lnTo>
                    <a:lnTo>
                      <a:pt x="738" y="227"/>
                    </a:lnTo>
                    <a:lnTo>
                      <a:pt x="863" y="140"/>
                    </a:lnTo>
                    <a:lnTo>
                      <a:pt x="997" y="72"/>
                    </a:lnTo>
                    <a:lnTo>
                      <a:pt x="1123" y="37"/>
                    </a:lnTo>
                    <a:lnTo>
                      <a:pt x="1252" y="14"/>
                    </a:lnTo>
                    <a:lnTo>
                      <a:pt x="1382" y="1"/>
                    </a:lnTo>
                    <a:lnTo>
                      <a:pt x="1512" y="0"/>
                    </a:lnTo>
                    <a:lnTo>
                      <a:pt x="1641" y="11"/>
                    </a:lnTo>
                    <a:lnTo>
                      <a:pt x="1769" y="35"/>
                    </a:lnTo>
                    <a:lnTo>
                      <a:pt x="1891" y="74"/>
                    </a:lnTo>
                    <a:lnTo>
                      <a:pt x="2011" y="129"/>
                    </a:lnTo>
                    <a:lnTo>
                      <a:pt x="2073" y="158"/>
                    </a:lnTo>
                    <a:lnTo>
                      <a:pt x="2133" y="199"/>
                    </a:lnTo>
                    <a:lnTo>
                      <a:pt x="2189" y="248"/>
                    </a:lnTo>
                    <a:lnTo>
                      <a:pt x="2242" y="304"/>
                    </a:lnTo>
                    <a:lnTo>
                      <a:pt x="2291" y="363"/>
                    </a:lnTo>
                    <a:lnTo>
                      <a:pt x="2338" y="425"/>
                    </a:lnTo>
                    <a:lnTo>
                      <a:pt x="2382" y="487"/>
                    </a:lnTo>
                    <a:lnTo>
                      <a:pt x="2424" y="549"/>
                    </a:lnTo>
                    <a:close/>
                  </a:path>
                </a:pathLst>
              </a:cu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Freeform 405"/>
              <p:cNvSpPr>
                <a:spLocks noChangeAspect="1"/>
              </p:cNvSpPr>
              <p:nvPr/>
            </p:nvSpPr>
            <p:spPr bwMode="auto">
              <a:xfrm>
                <a:off x="1721" y="1229"/>
                <a:ext cx="265" cy="246"/>
              </a:xfrm>
              <a:custGeom>
                <a:avLst/>
                <a:gdLst/>
                <a:ahLst/>
                <a:cxnLst>
                  <a:cxn ang="0">
                    <a:pos x="78" y="101"/>
                  </a:cxn>
                  <a:cxn ang="0">
                    <a:pos x="99" y="120"/>
                  </a:cxn>
                  <a:cxn ang="0">
                    <a:pos x="122" y="141"/>
                  </a:cxn>
                  <a:cxn ang="0">
                    <a:pos x="143" y="161"/>
                  </a:cxn>
                  <a:cxn ang="0">
                    <a:pos x="166" y="182"/>
                  </a:cxn>
                  <a:cxn ang="0">
                    <a:pos x="188" y="199"/>
                  </a:cxn>
                  <a:cxn ang="0">
                    <a:pos x="213" y="217"/>
                  </a:cxn>
                  <a:cxn ang="0">
                    <a:pos x="237" y="233"/>
                  </a:cxn>
                  <a:cxn ang="0">
                    <a:pos x="265" y="246"/>
                  </a:cxn>
                  <a:cxn ang="0">
                    <a:pos x="229" y="239"/>
                  </a:cxn>
                  <a:cxn ang="0">
                    <a:pos x="194" y="229"/>
                  </a:cxn>
                  <a:cxn ang="0">
                    <a:pos x="160" y="213"/>
                  </a:cxn>
                  <a:cxn ang="0">
                    <a:pos x="127" y="193"/>
                  </a:cxn>
                  <a:cxn ang="0">
                    <a:pos x="94" y="167"/>
                  </a:cxn>
                  <a:cxn ang="0">
                    <a:pos x="65" y="141"/>
                  </a:cxn>
                  <a:cxn ang="0">
                    <a:pos x="36" y="111"/>
                  </a:cxn>
                  <a:cxn ang="0">
                    <a:pos x="11" y="80"/>
                  </a:cxn>
                  <a:cxn ang="0">
                    <a:pos x="8" y="69"/>
                  </a:cxn>
                  <a:cxn ang="0">
                    <a:pos x="7" y="59"/>
                  </a:cxn>
                  <a:cxn ang="0">
                    <a:pos x="4" y="49"/>
                  </a:cxn>
                  <a:cxn ang="0">
                    <a:pos x="2" y="40"/>
                  </a:cxn>
                  <a:cxn ang="0">
                    <a:pos x="0" y="30"/>
                  </a:cxn>
                  <a:cxn ang="0">
                    <a:pos x="1" y="20"/>
                  </a:cxn>
                  <a:cxn ang="0">
                    <a:pos x="4" y="10"/>
                  </a:cxn>
                  <a:cxn ang="0">
                    <a:pos x="11" y="0"/>
                  </a:cxn>
                  <a:cxn ang="0">
                    <a:pos x="30" y="0"/>
                  </a:cxn>
                  <a:cxn ang="0">
                    <a:pos x="43" y="9"/>
                  </a:cxn>
                  <a:cxn ang="0">
                    <a:pos x="50" y="21"/>
                  </a:cxn>
                  <a:cxn ang="0">
                    <a:pos x="54" y="39"/>
                  </a:cxn>
                  <a:cxn ang="0">
                    <a:pos x="55" y="56"/>
                  </a:cxn>
                  <a:cxn ang="0">
                    <a:pos x="60" y="74"/>
                  </a:cxn>
                  <a:cxn ang="0">
                    <a:pos x="66" y="89"/>
                  </a:cxn>
                  <a:cxn ang="0">
                    <a:pos x="78" y="101"/>
                  </a:cxn>
                </a:cxnLst>
                <a:rect l="0" t="0" r="r" b="b"/>
                <a:pathLst>
                  <a:path w="265" h="246">
                    <a:moveTo>
                      <a:pt x="78" y="101"/>
                    </a:moveTo>
                    <a:lnTo>
                      <a:pt x="99" y="120"/>
                    </a:lnTo>
                    <a:lnTo>
                      <a:pt x="122" y="141"/>
                    </a:lnTo>
                    <a:lnTo>
                      <a:pt x="143" y="161"/>
                    </a:lnTo>
                    <a:lnTo>
                      <a:pt x="166" y="182"/>
                    </a:lnTo>
                    <a:lnTo>
                      <a:pt x="188" y="199"/>
                    </a:lnTo>
                    <a:lnTo>
                      <a:pt x="213" y="217"/>
                    </a:lnTo>
                    <a:lnTo>
                      <a:pt x="237" y="233"/>
                    </a:lnTo>
                    <a:lnTo>
                      <a:pt x="265" y="246"/>
                    </a:lnTo>
                    <a:lnTo>
                      <a:pt x="229" y="239"/>
                    </a:lnTo>
                    <a:lnTo>
                      <a:pt x="194" y="229"/>
                    </a:lnTo>
                    <a:lnTo>
                      <a:pt x="160" y="213"/>
                    </a:lnTo>
                    <a:lnTo>
                      <a:pt x="127" y="193"/>
                    </a:lnTo>
                    <a:lnTo>
                      <a:pt x="94" y="167"/>
                    </a:lnTo>
                    <a:lnTo>
                      <a:pt x="65" y="141"/>
                    </a:lnTo>
                    <a:lnTo>
                      <a:pt x="36" y="111"/>
                    </a:lnTo>
                    <a:lnTo>
                      <a:pt x="11" y="80"/>
                    </a:lnTo>
                    <a:lnTo>
                      <a:pt x="8" y="69"/>
                    </a:lnTo>
                    <a:lnTo>
                      <a:pt x="7" y="59"/>
                    </a:lnTo>
                    <a:lnTo>
                      <a:pt x="4" y="49"/>
                    </a:lnTo>
                    <a:lnTo>
                      <a:pt x="2" y="40"/>
                    </a:lnTo>
                    <a:lnTo>
                      <a:pt x="0" y="30"/>
                    </a:lnTo>
                    <a:lnTo>
                      <a:pt x="1" y="20"/>
                    </a:lnTo>
                    <a:lnTo>
                      <a:pt x="4" y="10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43" y="9"/>
                    </a:lnTo>
                    <a:lnTo>
                      <a:pt x="50" y="21"/>
                    </a:lnTo>
                    <a:lnTo>
                      <a:pt x="54" y="39"/>
                    </a:lnTo>
                    <a:lnTo>
                      <a:pt x="55" y="56"/>
                    </a:lnTo>
                    <a:lnTo>
                      <a:pt x="60" y="74"/>
                    </a:lnTo>
                    <a:lnTo>
                      <a:pt x="66" y="89"/>
                    </a:lnTo>
                    <a:lnTo>
                      <a:pt x="78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Freeform 406"/>
              <p:cNvSpPr>
                <a:spLocks noChangeAspect="1"/>
              </p:cNvSpPr>
              <p:nvPr/>
            </p:nvSpPr>
            <p:spPr bwMode="auto">
              <a:xfrm>
                <a:off x="1686" y="1468"/>
                <a:ext cx="1775" cy="2464"/>
              </a:xfrm>
              <a:custGeom>
                <a:avLst/>
                <a:gdLst/>
                <a:ahLst/>
                <a:cxnLst>
                  <a:cxn ang="0">
                    <a:pos x="1705" y="952"/>
                  </a:cxn>
                  <a:cxn ang="0">
                    <a:pos x="1698" y="1123"/>
                  </a:cxn>
                  <a:cxn ang="0">
                    <a:pos x="1713" y="1301"/>
                  </a:cxn>
                  <a:cxn ang="0">
                    <a:pos x="1627" y="1376"/>
                  </a:cxn>
                  <a:cxn ang="0">
                    <a:pos x="1575" y="1492"/>
                  </a:cxn>
                  <a:cxn ang="0">
                    <a:pos x="1553" y="1721"/>
                  </a:cxn>
                  <a:cxn ang="0">
                    <a:pos x="1444" y="1897"/>
                  </a:cxn>
                  <a:cxn ang="0">
                    <a:pos x="1342" y="2066"/>
                  </a:cxn>
                  <a:cxn ang="0">
                    <a:pos x="1219" y="2225"/>
                  </a:cxn>
                  <a:cxn ang="0">
                    <a:pos x="1090" y="2372"/>
                  </a:cxn>
                  <a:cxn ang="0">
                    <a:pos x="924" y="2474"/>
                  </a:cxn>
                  <a:cxn ang="0">
                    <a:pos x="583" y="2385"/>
                  </a:cxn>
                  <a:cxn ang="0">
                    <a:pos x="304" y="2014"/>
                  </a:cxn>
                  <a:cxn ang="0">
                    <a:pos x="92" y="1598"/>
                  </a:cxn>
                  <a:cxn ang="0">
                    <a:pos x="97" y="1442"/>
                  </a:cxn>
                  <a:cxn ang="0">
                    <a:pos x="59" y="1293"/>
                  </a:cxn>
                  <a:cxn ang="0">
                    <a:pos x="20" y="1169"/>
                  </a:cxn>
                  <a:cxn ang="0">
                    <a:pos x="57" y="1017"/>
                  </a:cxn>
                  <a:cxn ang="0">
                    <a:pos x="76" y="854"/>
                  </a:cxn>
                  <a:cxn ang="0">
                    <a:pos x="90" y="727"/>
                  </a:cxn>
                  <a:cxn ang="0">
                    <a:pos x="130" y="629"/>
                  </a:cxn>
                  <a:cxn ang="0">
                    <a:pos x="166" y="527"/>
                  </a:cxn>
                  <a:cxn ang="0">
                    <a:pos x="376" y="372"/>
                  </a:cxn>
                  <a:cxn ang="0">
                    <a:pos x="351" y="430"/>
                  </a:cxn>
                  <a:cxn ang="0">
                    <a:pos x="330" y="486"/>
                  </a:cxn>
                  <a:cxn ang="0">
                    <a:pos x="363" y="511"/>
                  </a:cxn>
                  <a:cxn ang="0">
                    <a:pos x="414" y="475"/>
                  </a:cxn>
                  <a:cxn ang="0">
                    <a:pos x="466" y="433"/>
                  </a:cxn>
                  <a:cxn ang="0">
                    <a:pos x="496" y="419"/>
                  </a:cxn>
                  <a:cxn ang="0">
                    <a:pos x="520" y="398"/>
                  </a:cxn>
                  <a:cxn ang="0">
                    <a:pos x="623" y="417"/>
                  </a:cxn>
                  <a:cxn ang="0">
                    <a:pos x="945" y="442"/>
                  </a:cxn>
                  <a:cxn ang="0">
                    <a:pos x="1263" y="376"/>
                  </a:cxn>
                  <a:cxn ang="0">
                    <a:pos x="1419" y="369"/>
                  </a:cxn>
                  <a:cxn ang="0">
                    <a:pos x="1505" y="423"/>
                  </a:cxn>
                  <a:cxn ang="0">
                    <a:pos x="1587" y="477"/>
                  </a:cxn>
                  <a:cxn ang="0">
                    <a:pos x="1597" y="437"/>
                  </a:cxn>
                  <a:cxn ang="0">
                    <a:pos x="1582" y="393"/>
                  </a:cxn>
                  <a:cxn ang="0">
                    <a:pos x="1474" y="275"/>
                  </a:cxn>
                  <a:cxn ang="0">
                    <a:pos x="1591" y="186"/>
                  </a:cxn>
                  <a:cxn ang="0">
                    <a:pos x="1699" y="84"/>
                  </a:cxn>
                  <a:cxn ang="0">
                    <a:pos x="1763" y="105"/>
                  </a:cxn>
                  <a:cxn ang="0">
                    <a:pos x="1775" y="424"/>
                  </a:cxn>
                  <a:cxn ang="0">
                    <a:pos x="1746" y="736"/>
                  </a:cxn>
                </a:cxnLst>
                <a:rect l="0" t="0" r="r" b="b"/>
                <a:pathLst>
                  <a:path w="1775" h="2495">
                    <a:moveTo>
                      <a:pt x="1721" y="839"/>
                    </a:moveTo>
                    <a:lnTo>
                      <a:pt x="1711" y="895"/>
                    </a:lnTo>
                    <a:lnTo>
                      <a:pt x="1705" y="952"/>
                    </a:lnTo>
                    <a:lnTo>
                      <a:pt x="1700" y="1009"/>
                    </a:lnTo>
                    <a:lnTo>
                      <a:pt x="1699" y="1067"/>
                    </a:lnTo>
                    <a:lnTo>
                      <a:pt x="1698" y="1123"/>
                    </a:lnTo>
                    <a:lnTo>
                      <a:pt x="1701" y="1182"/>
                    </a:lnTo>
                    <a:lnTo>
                      <a:pt x="1706" y="1242"/>
                    </a:lnTo>
                    <a:lnTo>
                      <a:pt x="1713" y="1301"/>
                    </a:lnTo>
                    <a:lnTo>
                      <a:pt x="1679" y="1318"/>
                    </a:lnTo>
                    <a:lnTo>
                      <a:pt x="1650" y="1345"/>
                    </a:lnTo>
                    <a:lnTo>
                      <a:pt x="1627" y="1376"/>
                    </a:lnTo>
                    <a:lnTo>
                      <a:pt x="1607" y="1413"/>
                    </a:lnTo>
                    <a:lnTo>
                      <a:pt x="1590" y="1452"/>
                    </a:lnTo>
                    <a:lnTo>
                      <a:pt x="1575" y="1492"/>
                    </a:lnTo>
                    <a:lnTo>
                      <a:pt x="1560" y="1531"/>
                    </a:lnTo>
                    <a:lnTo>
                      <a:pt x="1547" y="1570"/>
                    </a:lnTo>
                    <a:lnTo>
                      <a:pt x="1553" y="1721"/>
                    </a:lnTo>
                    <a:lnTo>
                      <a:pt x="1512" y="1780"/>
                    </a:lnTo>
                    <a:lnTo>
                      <a:pt x="1478" y="1840"/>
                    </a:lnTo>
                    <a:lnTo>
                      <a:pt x="1444" y="1897"/>
                    </a:lnTo>
                    <a:lnTo>
                      <a:pt x="1412" y="1956"/>
                    </a:lnTo>
                    <a:lnTo>
                      <a:pt x="1379" y="2011"/>
                    </a:lnTo>
                    <a:lnTo>
                      <a:pt x="1342" y="2066"/>
                    </a:lnTo>
                    <a:lnTo>
                      <a:pt x="1300" y="2119"/>
                    </a:lnTo>
                    <a:lnTo>
                      <a:pt x="1253" y="2170"/>
                    </a:lnTo>
                    <a:lnTo>
                      <a:pt x="1219" y="2225"/>
                    </a:lnTo>
                    <a:lnTo>
                      <a:pt x="1181" y="2277"/>
                    </a:lnTo>
                    <a:lnTo>
                      <a:pt x="1137" y="2326"/>
                    </a:lnTo>
                    <a:lnTo>
                      <a:pt x="1090" y="2372"/>
                    </a:lnTo>
                    <a:lnTo>
                      <a:pt x="1037" y="2412"/>
                    </a:lnTo>
                    <a:lnTo>
                      <a:pt x="983" y="2447"/>
                    </a:lnTo>
                    <a:lnTo>
                      <a:pt x="924" y="2474"/>
                    </a:lnTo>
                    <a:lnTo>
                      <a:pt x="866" y="2495"/>
                    </a:lnTo>
                    <a:lnTo>
                      <a:pt x="712" y="2459"/>
                    </a:lnTo>
                    <a:lnTo>
                      <a:pt x="583" y="2385"/>
                    </a:lnTo>
                    <a:lnTo>
                      <a:pt x="475" y="2279"/>
                    </a:lnTo>
                    <a:lnTo>
                      <a:pt x="384" y="2154"/>
                    </a:lnTo>
                    <a:lnTo>
                      <a:pt x="304" y="2014"/>
                    </a:lnTo>
                    <a:lnTo>
                      <a:pt x="232" y="1870"/>
                    </a:lnTo>
                    <a:lnTo>
                      <a:pt x="162" y="1728"/>
                    </a:lnTo>
                    <a:lnTo>
                      <a:pt x="92" y="1598"/>
                    </a:lnTo>
                    <a:lnTo>
                      <a:pt x="98" y="1547"/>
                    </a:lnTo>
                    <a:lnTo>
                      <a:pt x="100" y="1495"/>
                    </a:lnTo>
                    <a:lnTo>
                      <a:pt x="97" y="1442"/>
                    </a:lnTo>
                    <a:lnTo>
                      <a:pt x="90" y="1390"/>
                    </a:lnTo>
                    <a:lnTo>
                      <a:pt x="77" y="1339"/>
                    </a:lnTo>
                    <a:lnTo>
                      <a:pt x="59" y="1293"/>
                    </a:lnTo>
                    <a:lnTo>
                      <a:pt x="32" y="1251"/>
                    </a:lnTo>
                    <a:lnTo>
                      <a:pt x="0" y="1215"/>
                    </a:lnTo>
                    <a:lnTo>
                      <a:pt x="20" y="1169"/>
                    </a:lnTo>
                    <a:lnTo>
                      <a:pt x="36" y="1120"/>
                    </a:lnTo>
                    <a:lnTo>
                      <a:pt x="48" y="1069"/>
                    </a:lnTo>
                    <a:lnTo>
                      <a:pt x="57" y="1017"/>
                    </a:lnTo>
                    <a:lnTo>
                      <a:pt x="63" y="961"/>
                    </a:lnTo>
                    <a:lnTo>
                      <a:pt x="70" y="907"/>
                    </a:lnTo>
                    <a:lnTo>
                      <a:pt x="76" y="854"/>
                    </a:lnTo>
                    <a:lnTo>
                      <a:pt x="86" y="802"/>
                    </a:lnTo>
                    <a:lnTo>
                      <a:pt x="84" y="762"/>
                    </a:lnTo>
                    <a:lnTo>
                      <a:pt x="90" y="727"/>
                    </a:lnTo>
                    <a:lnTo>
                      <a:pt x="102" y="693"/>
                    </a:lnTo>
                    <a:lnTo>
                      <a:pt x="116" y="662"/>
                    </a:lnTo>
                    <a:lnTo>
                      <a:pt x="130" y="629"/>
                    </a:lnTo>
                    <a:lnTo>
                      <a:pt x="146" y="597"/>
                    </a:lnTo>
                    <a:lnTo>
                      <a:pt x="157" y="563"/>
                    </a:lnTo>
                    <a:lnTo>
                      <a:pt x="166" y="527"/>
                    </a:lnTo>
                    <a:lnTo>
                      <a:pt x="206" y="275"/>
                    </a:lnTo>
                    <a:lnTo>
                      <a:pt x="386" y="355"/>
                    </a:lnTo>
                    <a:lnTo>
                      <a:pt x="376" y="372"/>
                    </a:lnTo>
                    <a:lnTo>
                      <a:pt x="367" y="391"/>
                    </a:lnTo>
                    <a:lnTo>
                      <a:pt x="358" y="410"/>
                    </a:lnTo>
                    <a:lnTo>
                      <a:pt x="351" y="430"/>
                    </a:lnTo>
                    <a:lnTo>
                      <a:pt x="343" y="449"/>
                    </a:lnTo>
                    <a:lnTo>
                      <a:pt x="336" y="468"/>
                    </a:lnTo>
                    <a:lnTo>
                      <a:pt x="330" y="486"/>
                    </a:lnTo>
                    <a:lnTo>
                      <a:pt x="326" y="506"/>
                    </a:lnTo>
                    <a:lnTo>
                      <a:pt x="345" y="512"/>
                    </a:lnTo>
                    <a:lnTo>
                      <a:pt x="363" y="511"/>
                    </a:lnTo>
                    <a:lnTo>
                      <a:pt x="380" y="502"/>
                    </a:lnTo>
                    <a:lnTo>
                      <a:pt x="398" y="491"/>
                    </a:lnTo>
                    <a:lnTo>
                      <a:pt x="414" y="475"/>
                    </a:lnTo>
                    <a:lnTo>
                      <a:pt x="431" y="460"/>
                    </a:lnTo>
                    <a:lnTo>
                      <a:pt x="448" y="444"/>
                    </a:lnTo>
                    <a:lnTo>
                      <a:pt x="466" y="433"/>
                    </a:lnTo>
                    <a:lnTo>
                      <a:pt x="475" y="429"/>
                    </a:lnTo>
                    <a:lnTo>
                      <a:pt x="485" y="424"/>
                    </a:lnTo>
                    <a:lnTo>
                      <a:pt x="496" y="419"/>
                    </a:lnTo>
                    <a:lnTo>
                      <a:pt x="506" y="413"/>
                    </a:lnTo>
                    <a:lnTo>
                      <a:pt x="513" y="406"/>
                    </a:lnTo>
                    <a:lnTo>
                      <a:pt x="520" y="398"/>
                    </a:lnTo>
                    <a:lnTo>
                      <a:pt x="524" y="390"/>
                    </a:lnTo>
                    <a:lnTo>
                      <a:pt x="526" y="383"/>
                    </a:lnTo>
                    <a:lnTo>
                      <a:pt x="623" y="417"/>
                    </a:lnTo>
                    <a:lnTo>
                      <a:pt x="727" y="437"/>
                    </a:lnTo>
                    <a:lnTo>
                      <a:pt x="835" y="444"/>
                    </a:lnTo>
                    <a:lnTo>
                      <a:pt x="945" y="442"/>
                    </a:lnTo>
                    <a:lnTo>
                      <a:pt x="1053" y="429"/>
                    </a:lnTo>
                    <a:lnTo>
                      <a:pt x="1160" y="407"/>
                    </a:lnTo>
                    <a:lnTo>
                      <a:pt x="1263" y="376"/>
                    </a:lnTo>
                    <a:lnTo>
                      <a:pt x="1360" y="339"/>
                    </a:lnTo>
                    <a:lnTo>
                      <a:pt x="1390" y="352"/>
                    </a:lnTo>
                    <a:lnTo>
                      <a:pt x="1419" y="369"/>
                    </a:lnTo>
                    <a:lnTo>
                      <a:pt x="1448" y="386"/>
                    </a:lnTo>
                    <a:lnTo>
                      <a:pt x="1478" y="404"/>
                    </a:lnTo>
                    <a:lnTo>
                      <a:pt x="1505" y="423"/>
                    </a:lnTo>
                    <a:lnTo>
                      <a:pt x="1534" y="442"/>
                    </a:lnTo>
                    <a:lnTo>
                      <a:pt x="1560" y="460"/>
                    </a:lnTo>
                    <a:lnTo>
                      <a:pt x="1587" y="477"/>
                    </a:lnTo>
                    <a:lnTo>
                      <a:pt x="1593" y="464"/>
                    </a:lnTo>
                    <a:lnTo>
                      <a:pt x="1597" y="451"/>
                    </a:lnTo>
                    <a:lnTo>
                      <a:pt x="1597" y="437"/>
                    </a:lnTo>
                    <a:lnTo>
                      <a:pt x="1594" y="422"/>
                    </a:lnTo>
                    <a:lnTo>
                      <a:pt x="1588" y="407"/>
                    </a:lnTo>
                    <a:lnTo>
                      <a:pt x="1582" y="393"/>
                    </a:lnTo>
                    <a:lnTo>
                      <a:pt x="1574" y="380"/>
                    </a:lnTo>
                    <a:lnTo>
                      <a:pt x="1566" y="369"/>
                    </a:lnTo>
                    <a:lnTo>
                      <a:pt x="1474" y="275"/>
                    </a:lnTo>
                    <a:lnTo>
                      <a:pt x="1512" y="246"/>
                    </a:lnTo>
                    <a:lnTo>
                      <a:pt x="1552" y="217"/>
                    </a:lnTo>
                    <a:lnTo>
                      <a:pt x="1591" y="186"/>
                    </a:lnTo>
                    <a:lnTo>
                      <a:pt x="1629" y="155"/>
                    </a:lnTo>
                    <a:lnTo>
                      <a:pt x="1664" y="121"/>
                    </a:lnTo>
                    <a:lnTo>
                      <a:pt x="1699" y="84"/>
                    </a:lnTo>
                    <a:lnTo>
                      <a:pt x="1731" y="43"/>
                    </a:lnTo>
                    <a:lnTo>
                      <a:pt x="1760" y="0"/>
                    </a:lnTo>
                    <a:lnTo>
                      <a:pt x="1763" y="105"/>
                    </a:lnTo>
                    <a:lnTo>
                      <a:pt x="1769" y="212"/>
                    </a:lnTo>
                    <a:lnTo>
                      <a:pt x="1773" y="318"/>
                    </a:lnTo>
                    <a:lnTo>
                      <a:pt x="1775" y="424"/>
                    </a:lnTo>
                    <a:lnTo>
                      <a:pt x="1772" y="528"/>
                    </a:lnTo>
                    <a:lnTo>
                      <a:pt x="1763" y="634"/>
                    </a:lnTo>
                    <a:lnTo>
                      <a:pt x="1746" y="736"/>
                    </a:lnTo>
                    <a:lnTo>
                      <a:pt x="1721" y="839"/>
                    </a:lnTo>
                    <a:close/>
                  </a:path>
                </a:pathLst>
              </a:custGeom>
              <a:solidFill>
                <a:srgbClr val="FF97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Freeform 407"/>
              <p:cNvSpPr>
                <a:spLocks noChangeAspect="1"/>
              </p:cNvSpPr>
              <p:nvPr/>
            </p:nvSpPr>
            <p:spPr bwMode="auto">
              <a:xfrm>
                <a:off x="1759" y="1518"/>
                <a:ext cx="746" cy="196"/>
              </a:xfrm>
              <a:custGeom>
                <a:avLst/>
                <a:gdLst/>
                <a:ahLst/>
                <a:cxnLst>
                  <a:cxn ang="0">
                    <a:pos x="746" y="131"/>
                  </a:cxn>
                  <a:cxn ang="0">
                    <a:pos x="715" y="147"/>
                  </a:cxn>
                  <a:cxn ang="0">
                    <a:pos x="682" y="162"/>
                  </a:cxn>
                  <a:cxn ang="0">
                    <a:pos x="648" y="172"/>
                  </a:cxn>
                  <a:cxn ang="0">
                    <a:pos x="613" y="182"/>
                  </a:cxn>
                  <a:cxn ang="0">
                    <a:pos x="575" y="187"/>
                  </a:cxn>
                  <a:cxn ang="0">
                    <a:pos x="537" y="192"/>
                  </a:cxn>
                  <a:cxn ang="0">
                    <a:pos x="498" y="195"/>
                  </a:cxn>
                  <a:cxn ang="0">
                    <a:pos x="459" y="196"/>
                  </a:cxn>
                  <a:cxn ang="0">
                    <a:pos x="393" y="190"/>
                  </a:cxn>
                  <a:cxn ang="0">
                    <a:pos x="329" y="183"/>
                  </a:cxn>
                  <a:cxn ang="0">
                    <a:pos x="264" y="169"/>
                  </a:cxn>
                  <a:cxn ang="0">
                    <a:pos x="204" y="152"/>
                  </a:cxn>
                  <a:cxn ang="0">
                    <a:pos x="146" y="125"/>
                  </a:cxn>
                  <a:cxn ang="0">
                    <a:pos x="92" y="93"/>
                  </a:cxn>
                  <a:cxn ang="0">
                    <a:pos x="43" y="51"/>
                  </a:cxn>
                  <a:cxn ang="0">
                    <a:pos x="0" y="0"/>
                  </a:cxn>
                  <a:cxn ang="0">
                    <a:pos x="73" y="62"/>
                  </a:cxn>
                  <a:cxn ang="0">
                    <a:pos x="157" y="112"/>
                  </a:cxn>
                  <a:cxn ang="0">
                    <a:pos x="249" y="147"/>
                  </a:cxn>
                  <a:cxn ang="0">
                    <a:pos x="348" y="171"/>
                  </a:cxn>
                  <a:cxn ang="0">
                    <a:pos x="448" y="179"/>
                  </a:cxn>
                  <a:cxn ang="0">
                    <a:pos x="550" y="175"/>
                  </a:cxn>
                  <a:cxn ang="0">
                    <a:pos x="649" y="158"/>
                  </a:cxn>
                  <a:cxn ang="0">
                    <a:pos x="746" y="131"/>
                  </a:cxn>
                </a:cxnLst>
                <a:rect l="0" t="0" r="r" b="b"/>
                <a:pathLst>
                  <a:path w="746" h="196">
                    <a:moveTo>
                      <a:pt x="746" y="131"/>
                    </a:moveTo>
                    <a:lnTo>
                      <a:pt x="715" y="147"/>
                    </a:lnTo>
                    <a:lnTo>
                      <a:pt x="682" y="162"/>
                    </a:lnTo>
                    <a:lnTo>
                      <a:pt x="648" y="172"/>
                    </a:lnTo>
                    <a:lnTo>
                      <a:pt x="613" y="182"/>
                    </a:lnTo>
                    <a:lnTo>
                      <a:pt x="575" y="187"/>
                    </a:lnTo>
                    <a:lnTo>
                      <a:pt x="537" y="192"/>
                    </a:lnTo>
                    <a:lnTo>
                      <a:pt x="498" y="195"/>
                    </a:lnTo>
                    <a:lnTo>
                      <a:pt x="459" y="196"/>
                    </a:lnTo>
                    <a:lnTo>
                      <a:pt x="393" y="190"/>
                    </a:lnTo>
                    <a:lnTo>
                      <a:pt x="329" y="183"/>
                    </a:lnTo>
                    <a:lnTo>
                      <a:pt x="264" y="169"/>
                    </a:lnTo>
                    <a:lnTo>
                      <a:pt x="204" y="152"/>
                    </a:lnTo>
                    <a:lnTo>
                      <a:pt x="146" y="125"/>
                    </a:lnTo>
                    <a:lnTo>
                      <a:pt x="92" y="93"/>
                    </a:lnTo>
                    <a:lnTo>
                      <a:pt x="43" y="51"/>
                    </a:lnTo>
                    <a:lnTo>
                      <a:pt x="0" y="0"/>
                    </a:lnTo>
                    <a:lnTo>
                      <a:pt x="73" y="62"/>
                    </a:lnTo>
                    <a:lnTo>
                      <a:pt x="157" y="112"/>
                    </a:lnTo>
                    <a:lnTo>
                      <a:pt x="249" y="147"/>
                    </a:lnTo>
                    <a:lnTo>
                      <a:pt x="348" y="171"/>
                    </a:lnTo>
                    <a:lnTo>
                      <a:pt x="448" y="179"/>
                    </a:lnTo>
                    <a:lnTo>
                      <a:pt x="550" y="175"/>
                    </a:lnTo>
                    <a:lnTo>
                      <a:pt x="649" y="158"/>
                    </a:lnTo>
                    <a:lnTo>
                      <a:pt x="746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Freeform 408"/>
              <p:cNvSpPr>
                <a:spLocks noChangeAspect="1"/>
              </p:cNvSpPr>
              <p:nvPr/>
            </p:nvSpPr>
            <p:spPr bwMode="auto">
              <a:xfrm>
                <a:off x="2139" y="1844"/>
                <a:ext cx="2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0" y="0"/>
                  </a:cxn>
                </a:cxnLst>
                <a:rect l="0" t="0" r="r" b="b"/>
                <a:pathLst>
                  <a:path w="26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Freeform 409"/>
              <p:cNvSpPr>
                <a:spLocks noChangeAspect="1"/>
              </p:cNvSpPr>
              <p:nvPr/>
            </p:nvSpPr>
            <p:spPr bwMode="auto">
              <a:xfrm>
                <a:off x="2026" y="1988"/>
                <a:ext cx="483" cy="504"/>
              </a:xfrm>
              <a:custGeom>
                <a:avLst/>
                <a:gdLst/>
                <a:ahLst/>
                <a:cxnLst>
                  <a:cxn ang="0">
                    <a:pos x="466" y="175"/>
                  </a:cxn>
                  <a:cxn ang="0">
                    <a:pos x="478" y="209"/>
                  </a:cxn>
                  <a:cxn ang="0">
                    <a:pos x="483" y="243"/>
                  </a:cxn>
                  <a:cxn ang="0">
                    <a:pos x="481" y="278"/>
                  </a:cxn>
                  <a:cxn ang="0">
                    <a:pos x="474" y="312"/>
                  </a:cxn>
                  <a:cxn ang="0">
                    <a:pos x="462" y="344"/>
                  </a:cxn>
                  <a:cxn ang="0">
                    <a:pos x="447" y="376"/>
                  </a:cxn>
                  <a:cxn ang="0">
                    <a:pos x="429" y="405"/>
                  </a:cxn>
                  <a:cxn ang="0">
                    <a:pos x="413" y="435"/>
                  </a:cxn>
                  <a:cxn ang="0">
                    <a:pos x="388" y="461"/>
                  </a:cxn>
                  <a:cxn ang="0">
                    <a:pos x="362" y="481"/>
                  </a:cxn>
                  <a:cxn ang="0">
                    <a:pos x="332" y="494"/>
                  </a:cxn>
                  <a:cxn ang="0">
                    <a:pos x="303" y="501"/>
                  </a:cxn>
                  <a:cxn ang="0">
                    <a:pos x="270" y="504"/>
                  </a:cxn>
                  <a:cxn ang="0">
                    <a:pos x="237" y="504"/>
                  </a:cxn>
                  <a:cxn ang="0">
                    <a:pos x="205" y="501"/>
                  </a:cxn>
                  <a:cxn ang="0">
                    <a:pos x="173" y="499"/>
                  </a:cxn>
                  <a:cxn ang="0">
                    <a:pos x="154" y="490"/>
                  </a:cxn>
                  <a:cxn ang="0">
                    <a:pos x="136" y="476"/>
                  </a:cxn>
                  <a:cxn ang="0">
                    <a:pos x="120" y="457"/>
                  </a:cxn>
                  <a:cxn ang="0">
                    <a:pos x="104" y="438"/>
                  </a:cxn>
                  <a:cxn ang="0">
                    <a:pos x="86" y="420"/>
                  </a:cxn>
                  <a:cxn ang="0">
                    <a:pos x="69" y="409"/>
                  </a:cxn>
                  <a:cxn ang="0">
                    <a:pos x="49" y="408"/>
                  </a:cxn>
                  <a:cxn ang="0">
                    <a:pos x="26" y="420"/>
                  </a:cxn>
                  <a:cxn ang="0">
                    <a:pos x="60" y="384"/>
                  </a:cxn>
                  <a:cxn ang="0">
                    <a:pos x="53" y="372"/>
                  </a:cxn>
                  <a:cxn ang="0">
                    <a:pos x="43" y="367"/>
                  </a:cxn>
                  <a:cxn ang="0">
                    <a:pos x="33" y="367"/>
                  </a:cxn>
                  <a:cxn ang="0">
                    <a:pos x="24" y="372"/>
                  </a:cxn>
                  <a:cxn ang="0">
                    <a:pos x="14" y="374"/>
                  </a:cxn>
                  <a:cxn ang="0">
                    <a:pos x="7" y="374"/>
                  </a:cxn>
                  <a:cxn ang="0">
                    <a:pos x="1" y="368"/>
                  </a:cxn>
                  <a:cxn ang="0">
                    <a:pos x="0" y="355"/>
                  </a:cxn>
                  <a:cxn ang="0">
                    <a:pos x="21" y="346"/>
                  </a:cxn>
                  <a:cxn ang="0">
                    <a:pos x="34" y="331"/>
                  </a:cxn>
                  <a:cxn ang="0">
                    <a:pos x="41" y="310"/>
                  </a:cxn>
                  <a:cxn ang="0">
                    <a:pos x="44" y="285"/>
                  </a:cxn>
                  <a:cxn ang="0">
                    <a:pos x="45" y="258"/>
                  </a:cxn>
                  <a:cxn ang="0">
                    <a:pos x="49" y="231"/>
                  </a:cxn>
                  <a:cxn ang="0">
                    <a:pos x="54" y="207"/>
                  </a:cxn>
                  <a:cxn ang="0">
                    <a:pos x="66" y="189"/>
                  </a:cxn>
                  <a:cxn ang="0">
                    <a:pos x="90" y="150"/>
                  </a:cxn>
                  <a:cxn ang="0">
                    <a:pos x="118" y="114"/>
                  </a:cxn>
                  <a:cxn ang="0">
                    <a:pos x="145" y="79"/>
                  </a:cxn>
                  <a:cxn ang="0">
                    <a:pos x="177" y="51"/>
                  </a:cxn>
                  <a:cxn ang="0">
                    <a:pos x="210" y="26"/>
                  </a:cxn>
                  <a:cxn ang="0">
                    <a:pos x="248" y="8"/>
                  </a:cxn>
                  <a:cxn ang="0">
                    <a:pos x="287" y="0"/>
                  </a:cxn>
                  <a:cxn ang="0">
                    <a:pos x="333" y="1"/>
                  </a:cxn>
                  <a:cxn ang="0">
                    <a:pos x="356" y="13"/>
                  </a:cxn>
                  <a:cxn ang="0">
                    <a:pos x="375" y="32"/>
                  </a:cxn>
                  <a:cxn ang="0">
                    <a:pos x="393" y="52"/>
                  </a:cxn>
                  <a:cxn ang="0">
                    <a:pos x="409" y="76"/>
                  </a:cxn>
                  <a:cxn ang="0">
                    <a:pos x="423" y="100"/>
                  </a:cxn>
                  <a:cxn ang="0">
                    <a:pos x="437" y="126"/>
                  </a:cxn>
                  <a:cxn ang="0">
                    <a:pos x="451" y="150"/>
                  </a:cxn>
                  <a:cxn ang="0">
                    <a:pos x="466" y="175"/>
                  </a:cxn>
                </a:cxnLst>
                <a:rect l="0" t="0" r="r" b="b"/>
                <a:pathLst>
                  <a:path w="483" h="504">
                    <a:moveTo>
                      <a:pt x="466" y="175"/>
                    </a:moveTo>
                    <a:lnTo>
                      <a:pt x="478" y="209"/>
                    </a:lnTo>
                    <a:lnTo>
                      <a:pt x="483" y="243"/>
                    </a:lnTo>
                    <a:lnTo>
                      <a:pt x="481" y="278"/>
                    </a:lnTo>
                    <a:lnTo>
                      <a:pt x="474" y="312"/>
                    </a:lnTo>
                    <a:lnTo>
                      <a:pt x="462" y="344"/>
                    </a:lnTo>
                    <a:lnTo>
                      <a:pt x="447" y="376"/>
                    </a:lnTo>
                    <a:lnTo>
                      <a:pt x="429" y="405"/>
                    </a:lnTo>
                    <a:lnTo>
                      <a:pt x="413" y="435"/>
                    </a:lnTo>
                    <a:lnTo>
                      <a:pt x="388" y="461"/>
                    </a:lnTo>
                    <a:lnTo>
                      <a:pt x="362" y="481"/>
                    </a:lnTo>
                    <a:lnTo>
                      <a:pt x="332" y="494"/>
                    </a:lnTo>
                    <a:lnTo>
                      <a:pt x="303" y="501"/>
                    </a:lnTo>
                    <a:lnTo>
                      <a:pt x="270" y="504"/>
                    </a:lnTo>
                    <a:lnTo>
                      <a:pt x="237" y="504"/>
                    </a:lnTo>
                    <a:lnTo>
                      <a:pt x="205" y="501"/>
                    </a:lnTo>
                    <a:lnTo>
                      <a:pt x="173" y="499"/>
                    </a:lnTo>
                    <a:lnTo>
                      <a:pt x="154" y="490"/>
                    </a:lnTo>
                    <a:lnTo>
                      <a:pt x="136" y="476"/>
                    </a:lnTo>
                    <a:lnTo>
                      <a:pt x="120" y="457"/>
                    </a:lnTo>
                    <a:lnTo>
                      <a:pt x="104" y="438"/>
                    </a:lnTo>
                    <a:lnTo>
                      <a:pt x="86" y="420"/>
                    </a:lnTo>
                    <a:lnTo>
                      <a:pt x="69" y="409"/>
                    </a:lnTo>
                    <a:lnTo>
                      <a:pt x="49" y="408"/>
                    </a:lnTo>
                    <a:lnTo>
                      <a:pt x="26" y="420"/>
                    </a:lnTo>
                    <a:lnTo>
                      <a:pt x="60" y="384"/>
                    </a:lnTo>
                    <a:lnTo>
                      <a:pt x="53" y="372"/>
                    </a:lnTo>
                    <a:lnTo>
                      <a:pt x="43" y="367"/>
                    </a:lnTo>
                    <a:lnTo>
                      <a:pt x="33" y="367"/>
                    </a:lnTo>
                    <a:lnTo>
                      <a:pt x="24" y="372"/>
                    </a:lnTo>
                    <a:lnTo>
                      <a:pt x="14" y="374"/>
                    </a:lnTo>
                    <a:lnTo>
                      <a:pt x="7" y="374"/>
                    </a:lnTo>
                    <a:lnTo>
                      <a:pt x="1" y="368"/>
                    </a:lnTo>
                    <a:lnTo>
                      <a:pt x="0" y="355"/>
                    </a:lnTo>
                    <a:lnTo>
                      <a:pt x="21" y="346"/>
                    </a:lnTo>
                    <a:lnTo>
                      <a:pt x="34" y="331"/>
                    </a:lnTo>
                    <a:lnTo>
                      <a:pt x="41" y="310"/>
                    </a:lnTo>
                    <a:lnTo>
                      <a:pt x="44" y="285"/>
                    </a:lnTo>
                    <a:lnTo>
                      <a:pt x="45" y="258"/>
                    </a:lnTo>
                    <a:lnTo>
                      <a:pt x="49" y="231"/>
                    </a:lnTo>
                    <a:lnTo>
                      <a:pt x="54" y="207"/>
                    </a:lnTo>
                    <a:lnTo>
                      <a:pt x="66" y="189"/>
                    </a:lnTo>
                    <a:lnTo>
                      <a:pt x="90" y="150"/>
                    </a:lnTo>
                    <a:lnTo>
                      <a:pt x="118" y="114"/>
                    </a:lnTo>
                    <a:lnTo>
                      <a:pt x="145" y="79"/>
                    </a:lnTo>
                    <a:lnTo>
                      <a:pt x="177" y="51"/>
                    </a:lnTo>
                    <a:lnTo>
                      <a:pt x="210" y="26"/>
                    </a:lnTo>
                    <a:lnTo>
                      <a:pt x="248" y="8"/>
                    </a:lnTo>
                    <a:lnTo>
                      <a:pt x="287" y="0"/>
                    </a:lnTo>
                    <a:lnTo>
                      <a:pt x="333" y="1"/>
                    </a:lnTo>
                    <a:lnTo>
                      <a:pt x="356" y="13"/>
                    </a:lnTo>
                    <a:lnTo>
                      <a:pt x="375" y="32"/>
                    </a:lnTo>
                    <a:lnTo>
                      <a:pt x="393" y="52"/>
                    </a:lnTo>
                    <a:lnTo>
                      <a:pt x="409" y="76"/>
                    </a:lnTo>
                    <a:lnTo>
                      <a:pt x="423" y="100"/>
                    </a:lnTo>
                    <a:lnTo>
                      <a:pt x="437" y="126"/>
                    </a:lnTo>
                    <a:lnTo>
                      <a:pt x="451" y="150"/>
                    </a:lnTo>
                    <a:lnTo>
                      <a:pt x="466" y="1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Freeform 410"/>
              <p:cNvSpPr>
                <a:spLocks noChangeAspect="1"/>
              </p:cNvSpPr>
              <p:nvPr/>
            </p:nvSpPr>
            <p:spPr bwMode="auto">
              <a:xfrm rot="9668946">
                <a:off x="2784" y="1999"/>
                <a:ext cx="502" cy="519"/>
              </a:xfrm>
              <a:custGeom>
                <a:avLst/>
                <a:gdLst/>
                <a:ahLst/>
                <a:cxnLst>
                  <a:cxn ang="0">
                    <a:pos x="354" y="40"/>
                  </a:cxn>
                  <a:cxn ang="0">
                    <a:pos x="397" y="72"/>
                  </a:cxn>
                  <a:cxn ang="0">
                    <a:pos x="431" y="117"/>
                  </a:cxn>
                  <a:cxn ang="0">
                    <a:pos x="457" y="170"/>
                  </a:cxn>
                  <a:cxn ang="0">
                    <a:pos x="468" y="211"/>
                  </a:cxn>
                  <a:cxn ang="0">
                    <a:pos x="468" y="234"/>
                  </a:cxn>
                  <a:cxn ang="0">
                    <a:pos x="468" y="255"/>
                  </a:cxn>
                  <a:cxn ang="0">
                    <a:pos x="465" y="279"/>
                  </a:cxn>
                  <a:cxn ang="0">
                    <a:pos x="466" y="299"/>
                  </a:cxn>
                  <a:cxn ang="0">
                    <a:pos x="477" y="302"/>
                  </a:cxn>
                  <a:cxn ang="0">
                    <a:pos x="492" y="293"/>
                  </a:cxn>
                  <a:cxn ang="0">
                    <a:pos x="500" y="304"/>
                  </a:cxn>
                  <a:cxn ang="0">
                    <a:pos x="463" y="342"/>
                  </a:cxn>
                  <a:cxn ang="0">
                    <a:pos x="426" y="372"/>
                  </a:cxn>
                  <a:cxn ang="0">
                    <a:pos x="439" y="392"/>
                  </a:cxn>
                  <a:cxn ang="0">
                    <a:pos x="473" y="403"/>
                  </a:cxn>
                  <a:cxn ang="0">
                    <a:pos x="452" y="413"/>
                  </a:cxn>
                  <a:cxn ang="0">
                    <a:pos x="429" y="414"/>
                  </a:cxn>
                  <a:cxn ang="0">
                    <a:pos x="405" y="412"/>
                  </a:cxn>
                  <a:cxn ang="0">
                    <a:pos x="371" y="435"/>
                  </a:cxn>
                  <a:cxn ang="0">
                    <a:pos x="320" y="478"/>
                  </a:cxn>
                  <a:cxn ang="0">
                    <a:pos x="264" y="508"/>
                  </a:cxn>
                  <a:cxn ang="0">
                    <a:pos x="202" y="519"/>
                  </a:cxn>
                  <a:cxn ang="0">
                    <a:pos x="142" y="508"/>
                  </a:cxn>
                  <a:cxn ang="0">
                    <a:pos x="93" y="480"/>
                  </a:cxn>
                  <a:cxn ang="0">
                    <a:pos x="49" y="444"/>
                  </a:cxn>
                  <a:cxn ang="0">
                    <a:pos x="17" y="398"/>
                  </a:cxn>
                  <a:cxn ang="0">
                    <a:pos x="0" y="319"/>
                  </a:cxn>
                  <a:cxn ang="0">
                    <a:pos x="9" y="219"/>
                  </a:cxn>
                  <a:cxn ang="0">
                    <a:pos x="48" y="133"/>
                  </a:cxn>
                  <a:cxn ang="0">
                    <a:pos x="109" y="62"/>
                  </a:cxn>
                  <a:cxn ang="0">
                    <a:pos x="169" y="20"/>
                  </a:cxn>
                  <a:cxn ang="0">
                    <a:pos x="219" y="3"/>
                  </a:cxn>
                  <a:cxn ang="0">
                    <a:pos x="269" y="0"/>
                  </a:cxn>
                  <a:cxn ang="0">
                    <a:pos x="312" y="15"/>
                  </a:cxn>
                </a:cxnLst>
                <a:rect l="0" t="0" r="r" b="b"/>
                <a:pathLst>
                  <a:path w="502" h="519">
                    <a:moveTo>
                      <a:pt x="329" y="33"/>
                    </a:moveTo>
                    <a:lnTo>
                      <a:pt x="354" y="40"/>
                    </a:lnTo>
                    <a:lnTo>
                      <a:pt x="377" y="54"/>
                    </a:lnTo>
                    <a:lnTo>
                      <a:pt x="397" y="72"/>
                    </a:lnTo>
                    <a:lnTo>
                      <a:pt x="415" y="94"/>
                    </a:lnTo>
                    <a:lnTo>
                      <a:pt x="431" y="117"/>
                    </a:lnTo>
                    <a:lnTo>
                      <a:pt x="445" y="144"/>
                    </a:lnTo>
                    <a:lnTo>
                      <a:pt x="457" y="170"/>
                    </a:lnTo>
                    <a:lnTo>
                      <a:pt x="468" y="199"/>
                    </a:lnTo>
                    <a:lnTo>
                      <a:pt x="468" y="211"/>
                    </a:lnTo>
                    <a:lnTo>
                      <a:pt x="468" y="223"/>
                    </a:lnTo>
                    <a:lnTo>
                      <a:pt x="468" y="234"/>
                    </a:lnTo>
                    <a:lnTo>
                      <a:pt x="469" y="246"/>
                    </a:lnTo>
                    <a:lnTo>
                      <a:pt x="468" y="255"/>
                    </a:lnTo>
                    <a:lnTo>
                      <a:pt x="468" y="268"/>
                    </a:lnTo>
                    <a:lnTo>
                      <a:pt x="465" y="279"/>
                    </a:lnTo>
                    <a:lnTo>
                      <a:pt x="462" y="293"/>
                    </a:lnTo>
                    <a:lnTo>
                      <a:pt x="466" y="299"/>
                    </a:lnTo>
                    <a:lnTo>
                      <a:pt x="472" y="302"/>
                    </a:lnTo>
                    <a:lnTo>
                      <a:pt x="477" y="302"/>
                    </a:lnTo>
                    <a:lnTo>
                      <a:pt x="482" y="300"/>
                    </a:lnTo>
                    <a:lnTo>
                      <a:pt x="492" y="293"/>
                    </a:lnTo>
                    <a:lnTo>
                      <a:pt x="502" y="287"/>
                    </a:lnTo>
                    <a:lnTo>
                      <a:pt x="500" y="304"/>
                    </a:lnTo>
                    <a:lnTo>
                      <a:pt x="486" y="324"/>
                    </a:lnTo>
                    <a:lnTo>
                      <a:pt x="463" y="342"/>
                    </a:lnTo>
                    <a:lnTo>
                      <a:pt x="442" y="358"/>
                    </a:lnTo>
                    <a:lnTo>
                      <a:pt x="426" y="372"/>
                    </a:lnTo>
                    <a:lnTo>
                      <a:pt x="423" y="384"/>
                    </a:lnTo>
                    <a:lnTo>
                      <a:pt x="439" y="392"/>
                    </a:lnTo>
                    <a:lnTo>
                      <a:pt x="482" y="395"/>
                    </a:lnTo>
                    <a:lnTo>
                      <a:pt x="473" y="403"/>
                    </a:lnTo>
                    <a:lnTo>
                      <a:pt x="463" y="409"/>
                    </a:lnTo>
                    <a:lnTo>
                      <a:pt x="452" y="413"/>
                    </a:lnTo>
                    <a:lnTo>
                      <a:pt x="441" y="415"/>
                    </a:lnTo>
                    <a:lnTo>
                      <a:pt x="429" y="414"/>
                    </a:lnTo>
                    <a:lnTo>
                      <a:pt x="416" y="414"/>
                    </a:lnTo>
                    <a:lnTo>
                      <a:pt x="405" y="412"/>
                    </a:lnTo>
                    <a:lnTo>
                      <a:pt x="395" y="409"/>
                    </a:lnTo>
                    <a:lnTo>
                      <a:pt x="371" y="435"/>
                    </a:lnTo>
                    <a:lnTo>
                      <a:pt x="347" y="458"/>
                    </a:lnTo>
                    <a:lnTo>
                      <a:pt x="320" y="478"/>
                    </a:lnTo>
                    <a:lnTo>
                      <a:pt x="294" y="496"/>
                    </a:lnTo>
                    <a:lnTo>
                      <a:pt x="264" y="508"/>
                    </a:lnTo>
                    <a:lnTo>
                      <a:pt x="235" y="517"/>
                    </a:lnTo>
                    <a:lnTo>
                      <a:pt x="202" y="519"/>
                    </a:lnTo>
                    <a:lnTo>
                      <a:pt x="168" y="518"/>
                    </a:lnTo>
                    <a:lnTo>
                      <a:pt x="142" y="508"/>
                    </a:lnTo>
                    <a:lnTo>
                      <a:pt x="117" y="496"/>
                    </a:lnTo>
                    <a:lnTo>
                      <a:pt x="93" y="480"/>
                    </a:lnTo>
                    <a:lnTo>
                      <a:pt x="70" y="464"/>
                    </a:lnTo>
                    <a:lnTo>
                      <a:pt x="49" y="444"/>
                    </a:lnTo>
                    <a:lnTo>
                      <a:pt x="32" y="422"/>
                    </a:lnTo>
                    <a:lnTo>
                      <a:pt x="17" y="398"/>
                    </a:lnTo>
                    <a:lnTo>
                      <a:pt x="8" y="373"/>
                    </a:lnTo>
                    <a:lnTo>
                      <a:pt x="0" y="319"/>
                    </a:lnTo>
                    <a:lnTo>
                      <a:pt x="1" y="268"/>
                    </a:lnTo>
                    <a:lnTo>
                      <a:pt x="9" y="219"/>
                    </a:lnTo>
                    <a:lnTo>
                      <a:pt x="25" y="175"/>
                    </a:lnTo>
                    <a:lnTo>
                      <a:pt x="48" y="133"/>
                    </a:lnTo>
                    <a:lnTo>
                      <a:pt x="76" y="95"/>
                    </a:lnTo>
                    <a:lnTo>
                      <a:pt x="109" y="62"/>
                    </a:lnTo>
                    <a:lnTo>
                      <a:pt x="149" y="33"/>
                    </a:lnTo>
                    <a:lnTo>
                      <a:pt x="169" y="20"/>
                    </a:lnTo>
                    <a:lnTo>
                      <a:pt x="194" y="10"/>
                    </a:lnTo>
                    <a:lnTo>
                      <a:pt x="219" y="3"/>
                    </a:lnTo>
                    <a:lnTo>
                      <a:pt x="246" y="0"/>
                    </a:lnTo>
                    <a:lnTo>
                      <a:pt x="269" y="0"/>
                    </a:lnTo>
                    <a:lnTo>
                      <a:pt x="293" y="5"/>
                    </a:lnTo>
                    <a:lnTo>
                      <a:pt x="312" y="15"/>
                    </a:lnTo>
                    <a:lnTo>
                      <a:pt x="329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Freeform 411"/>
              <p:cNvSpPr>
                <a:spLocks noChangeAspect="1"/>
              </p:cNvSpPr>
              <p:nvPr/>
            </p:nvSpPr>
            <p:spPr bwMode="auto">
              <a:xfrm rot="9482735">
                <a:off x="2292" y="2056"/>
                <a:ext cx="55" cy="42"/>
              </a:xfrm>
              <a:custGeom>
                <a:avLst/>
                <a:gdLst/>
                <a:ahLst/>
                <a:cxnLst>
                  <a:cxn ang="0">
                    <a:pos x="54" y="5"/>
                  </a:cxn>
                  <a:cxn ang="0">
                    <a:pos x="55" y="14"/>
                  </a:cxn>
                  <a:cxn ang="0">
                    <a:pos x="53" y="24"/>
                  </a:cxn>
                  <a:cxn ang="0">
                    <a:pos x="47" y="31"/>
                  </a:cxn>
                  <a:cxn ang="0">
                    <a:pos x="39" y="38"/>
                  </a:cxn>
                  <a:cxn ang="0">
                    <a:pos x="29" y="41"/>
                  </a:cxn>
                  <a:cxn ang="0">
                    <a:pos x="18" y="42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4" y="27"/>
                  </a:cxn>
                  <a:cxn ang="0">
                    <a:pos x="9" y="20"/>
                  </a:cxn>
                  <a:cxn ang="0">
                    <a:pos x="15" y="14"/>
                  </a:cxn>
                  <a:cxn ang="0">
                    <a:pos x="21" y="8"/>
                  </a:cxn>
                  <a:cxn ang="0">
                    <a:pos x="27" y="2"/>
                  </a:cxn>
                  <a:cxn ang="0">
                    <a:pos x="35" y="0"/>
                  </a:cxn>
                  <a:cxn ang="0">
                    <a:pos x="44" y="0"/>
                  </a:cxn>
                  <a:cxn ang="0">
                    <a:pos x="54" y="5"/>
                  </a:cxn>
                </a:cxnLst>
                <a:rect l="0" t="0" r="r" b="b"/>
                <a:pathLst>
                  <a:path w="55" h="42">
                    <a:moveTo>
                      <a:pt x="54" y="5"/>
                    </a:moveTo>
                    <a:lnTo>
                      <a:pt x="55" y="14"/>
                    </a:lnTo>
                    <a:lnTo>
                      <a:pt x="53" y="24"/>
                    </a:lnTo>
                    <a:lnTo>
                      <a:pt x="47" y="31"/>
                    </a:lnTo>
                    <a:lnTo>
                      <a:pt x="39" y="38"/>
                    </a:lnTo>
                    <a:lnTo>
                      <a:pt x="29" y="41"/>
                    </a:lnTo>
                    <a:lnTo>
                      <a:pt x="18" y="42"/>
                    </a:lnTo>
                    <a:lnTo>
                      <a:pt x="8" y="39"/>
                    </a:lnTo>
                    <a:lnTo>
                      <a:pt x="0" y="33"/>
                    </a:lnTo>
                    <a:lnTo>
                      <a:pt x="4" y="27"/>
                    </a:lnTo>
                    <a:lnTo>
                      <a:pt x="9" y="20"/>
                    </a:lnTo>
                    <a:lnTo>
                      <a:pt x="15" y="14"/>
                    </a:lnTo>
                    <a:lnTo>
                      <a:pt x="21" y="8"/>
                    </a:lnTo>
                    <a:lnTo>
                      <a:pt x="27" y="2"/>
                    </a:lnTo>
                    <a:lnTo>
                      <a:pt x="35" y="0"/>
                    </a:lnTo>
                    <a:lnTo>
                      <a:pt x="4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Freeform 412"/>
              <p:cNvSpPr>
                <a:spLocks noChangeAspect="1"/>
              </p:cNvSpPr>
              <p:nvPr/>
            </p:nvSpPr>
            <p:spPr bwMode="auto">
              <a:xfrm rot="9420291">
                <a:off x="2105" y="2061"/>
                <a:ext cx="376" cy="401"/>
              </a:xfrm>
              <a:custGeom>
                <a:avLst/>
                <a:gdLst/>
                <a:ahLst/>
                <a:cxnLst>
                  <a:cxn ang="0">
                    <a:pos x="196" y="137"/>
                  </a:cxn>
                  <a:cxn ang="0">
                    <a:pos x="226" y="136"/>
                  </a:cxn>
                  <a:cxn ang="0">
                    <a:pos x="250" y="119"/>
                  </a:cxn>
                  <a:cxn ang="0">
                    <a:pos x="275" y="97"/>
                  </a:cxn>
                  <a:cxn ang="0">
                    <a:pos x="289" y="78"/>
                  </a:cxn>
                  <a:cxn ang="0">
                    <a:pos x="296" y="61"/>
                  </a:cxn>
                  <a:cxn ang="0">
                    <a:pos x="305" y="43"/>
                  </a:cxn>
                  <a:cxn ang="0">
                    <a:pos x="315" y="35"/>
                  </a:cxn>
                  <a:cxn ang="0">
                    <a:pos x="334" y="57"/>
                  </a:cxn>
                  <a:cxn ang="0">
                    <a:pos x="357" y="103"/>
                  </a:cxn>
                  <a:cxn ang="0">
                    <a:pos x="373" y="150"/>
                  </a:cxn>
                  <a:cxn ang="0">
                    <a:pos x="376" y="199"/>
                  </a:cxn>
                  <a:cxn ang="0">
                    <a:pos x="367" y="247"/>
                  </a:cxn>
                  <a:cxn ang="0">
                    <a:pos x="347" y="290"/>
                  </a:cxn>
                  <a:cxn ang="0">
                    <a:pos x="320" y="328"/>
                  </a:cxn>
                  <a:cxn ang="0">
                    <a:pos x="286" y="361"/>
                  </a:cxn>
                  <a:cxn ang="0">
                    <a:pos x="246" y="387"/>
                  </a:cxn>
                  <a:cxn ang="0">
                    <a:pos x="202" y="398"/>
                  </a:cxn>
                  <a:cxn ang="0">
                    <a:pos x="157" y="398"/>
                  </a:cxn>
                  <a:cxn ang="0">
                    <a:pos x="113" y="390"/>
                  </a:cxn>
                  <a:cxn ang="0">
                    <a:pos x="75" y="370"/>
                  </a:cxn>
                  <a:cxn ang="0">
                    <a:pos x="46" y="336"/>
                  </a:cxn>
                  <a:cxn ang="0">
                    <a:pos x="25" y="299"/>
                  </a:cxn>
                  <a:cxn ang="0">
                    <a:pos x="7" y="261"/>
                  </a:cxn>
                  <a:cxn ang="0">
                    <a:pos x="0" y="208"/>
                  </a:cxn>
                  <a:cxn ang="0">
                    <a:pos x="19" y="141"/>
                  </a:cxn>
                  <a:cxn ang="0">
                    <a:pos x="51" y="82"/>
                  </a:cxn>
                  <a:cxn ang="0">
                    <a:pos x="92" y="26"/>
                  </a:cxn>
                  <a:cxn ang="0">
                    <a:pos x="108" y="23"/>
                  </a:cxn>
                  <a:cxn ang="0">
                    <a:pos x="115" y="62"/>
                  </a:cxn>
                  <a:cxn ang="0">
                    <a:pos x="138" y="90"/>
                  </a:cxn>
                  <a:cxn ang="0">
                    <a:pos x="167" y="116"/>
                  </a:cxn>
                </a:cxnLst>
                <a:rect l="0" t="0" r="r" b="b"/>
                <a:pathLst>
                  <a:path w="376" h="401">
                    <a:moveTo>
                      <a:pt x="181" y="130"/>
                    </a:moveTo>
                    <a:lnTo>
                      <a:pt x="196" y="137"/>
                    </a:lnTo>
                    <a:lnTo>
                      <a:pt x="212" y="139"/>
                    </a:lnTo>
                    <a:lnTo>
                      <a:pt x="226" y="136"/>
                    </a:lnTo>
                    <a:lnTo>
                      <a:pt x="239" y="129"/>
                    </a:lnTo>
                    <a:lnTo>
                      <a:pt x="250" y="119"/>
                    </a:lnTo>
                    <a:lnTo>
                      <a:pt x="262" y="109"/>
                    </a:lnTo>
                    <a:lnTo>
                      <a:pt x="275" y="97"/>
                    </a:lnTo>
                    <a:lnTo>
                      <a:pt x="287" y="86"/>
                    </a:lnTo>
                    <a:lnTo>
                      <a:pt x="289" y="78"/>
                    </a:lnTo>
                    <a:lnTo>
                      <a:pt x="292" y="71"/>
                    </a:lnTo>
                    <a:lnTo>
                      <a:pt x="296" y="61"/>
                    </a:lnTo>
                    <a:lnTo>
                      <a:pt x="301" y="53"/>
                    </a:lnTo>
                    <a:lnTo>
                      <a:pt x="305" y="43"/>
                    </a:lnTo>
                    <a:lnTo>
                      <a:pt x="310" y="37"/>
                    </a:lnTo>
                    <a:lnTo>
                      <a:pt x="315" y="35"/>
                    </a:lnTo>
                    <a:lnTo>
                      <a:pt x="321" y="36"/>
                    </a:lnTo>
                    <a:lnTo>
                      <a:pt x="334" y="57"/>
                    </a:lnTo>
                    <a:lnTo>
                      <a:pt x="346" y="79"/>
                    </a:lnTo>
                    <a:lnTo>
                      <a:pt x="357" y="103"/>
                    </a:lnTo>
                    <a:lnTo>
                      <a:pt x="367" y="127"/>
                    </a:lnTo>
                    <a:lnTo>
                      <a:pt x="373" y="150"/>
                    </a:lnTo>
                    <a:lnTo>
                      <a:pt x="376" y="175"/>
                    </a:lnTo>
                    <a:lnTo>
                      <a:pt x="376" y="199"/>
                    </a:lnTo>
                    <a:lnTo>
                      <a:pt x="374" y="225"/>
                    </a:lnTo>
                    <a:lnTo>
                      <a:pt x="367" y="247"/>
                    </a:lnTo>
                    <a:lnTo>
                      <a:pt x="358" y="270"/>
                    </a:lnTo>
                    <a:lnTo>
                      <a:pt x="347" y="290"/>
                    </a:lnTo>
                    <a:lnTo>
                      <a:pt x="335" y="310"/>
                    </a:lnTo>
                    <a:lnTo>
                      <a:pt x="320" y="328"/>
                    </a:lnTo>
                    <a:lnTo>
                      <a:pt x="304" y="345"/>
                    </a:lnTo>
                    <a:lnTo>
                      <a:pt x="286" y="361"/>
                    </a:lnTo>
                    <a:lnTo>
                      <a:pt x="268" y="376"/>
                    </a:lnTo>
                    <a:lnTo>
                      <a:pt x="246" y="387"/>
                    </a:lnTo>
                    <a:lnTo>
                      <a:pt x="225" y="395"/>
                    </a:lnTo>
                    <a:lnTo>
                      <a:pt x="202" y="398"/>
                    </a:lnTo>
                    <a:lnTo>
                      <a:pt x="180" y="401"/>
                    </a:lnTo>
                    <a:lnTo>
                      <a:pt x="157" y="398"/>
                    </a:lnTo>
                    <a:lnTo>
                      <a:pt x="135" y="395"/>
                    </a:lnTo>
                    <a:lnTo>
                      <a:pt x="113" y="390"/>
                    </a:lnTo>
                    <a:lnTo>
                      <a:pt x="94" y="383"/>
                    </a:lnTo>
                    <a:lnTo>
                      <a:pt x="75" y="370"/>
                    </a:lnTo>
                    <a:lnTo>
                      <a:pt x="59" y="354"/>
                    </a:lnTo>
                    <a:lnTo>
                      <a:pt x="46" y="336"/>
                    </a:lnTo>
                    <a:lnTo>
                      <a:pt x="35" y="319"/>
                    </a:lnTo>
                    <a:lnTo>
                      <a:pt x="25" y="299"/>
                    </a:lnTo>
                    <a:lnTo>
                      <a:pt x="15" y="280"/>
                    </a:lnTo>
                    <a:lnTo>
                      <a:pt x="7" y="261"/>
                    </a:lnTo>
                    <a:lnTo>
                      <a:pt x="0" y="246"/>
                    </a:lnTo>
                    <a:lnTo>
                      <a:pt x="0" y="208"/>
                    </a:lnTo>
                    <a:lnTo>
                      <a:pt x="7" y="174"/>
                    </a:lnTo>
                    <a:lnTo>
                      <a:pt x="19" y="141"/>
                    </a:lnTo>
                    <a:lnTo>
                      <a:pt x="34" y="112"/>
                    </a:lnTo>
                    <a:lnTo>
                      <a:pt x="51" y="82"/>
                    </a:lnTo>
                    <a:lnTo>
                      <a:pt x="72" y="54"/>
                    </a:lnTo>
                    <a:lnTo>
                      <a:pt x="92" y="26"/>
                    </a:lnTo>
                    <a:lnTo>
                      <a:pt x="113" y="0"/>
                    </a:lnTo>
                    <a:lnTo>
                      <a:pt x="108" y="23"/>
                    </a:lnTo>
                    <a:lnTo>
                      <a:pt x="110" y="44"/>
                    </a:lnTo>
                    <a:lnTo>
                      <a:pt x="115" y="62"/>
                    </a:lnTo>
                    <a:lnTo>
                      <a:pt x="127" y="78"/>
                    </a:lnTo>
                    <a:lnTo>
                      <a:pt x="138" y="90"/>
                    </a:lnTo>
                    <a:lnTo>
                      <a:pt x="152" y="104"/>
                    </a:lnTo>
                    <a:lnTo>
                      <a:pt x="167" y="116"/>
                    </a:lnTo>
                    <a:lnTo>
                      <a:pt x="181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Freeform 413"/>
              <p:cNvSpPr>
                <a:spLocks noChangeAspect="1"/>
              </p:cNvSpPr>
              <p:nvPr/>
            </p:nvSpPr>
            <p:spPr bwMode="auto">
              <a:xfrm rot="9672112">
                <a:off x="2835" y="2054"/>
                <a:ext cx="403" cy="401"/>
              </a:xfrm>
              <a:custGeom>
                <a:avLst/>
                <a:gdLst/>
                <a:ahLst/>
                <a:cxnLst>
                  <a:cxn ang="0">
                    <a:pos x="392" y="225"/>
                  </a:cxn>
                  <a:cxn ang="0">
                    <a:pos x="376" y="248"/>
                  </a:cxn>
                  <a:cxn ang="0">
                    <a:pos x="361" y="274"/>
                  </a:cxn>
                  <a:cxn ang="0">
                    <a:pos x="344" y="299"/>
                  </a:cxn>
                  <a:cxn ang="0">
                    <a:pos x="327" y="323"/>
                  </a:cxn>
                  <a:cxn ang="0">
                    <a:pos x="308" y="345"/>
                  </a:cxn>
                  <a:cxn ang="0">
                    <a:pos x="288" y="364"/>
                  </a:cxn>
                  <a:cxn ang="0">
                    <a:pos x="264" y="379"/>
                  </a:cxn>
                  <a:cxn ang="0">
                    <a:pos x="239" y="391"/>
                  </a:cxn>
                  <a:cxn ang="0">
                    <a:pos x="211" y="397"/>
                  </a:cxn>
                  <a:cxn ang="0">
                    <a:pos x="184" y="400"/>
                  </a:cxn>
                  <a:cxn ang="0">
                    <a:pos x="158" y="401"/>
                  </a:cxn>
                  <a:cxn ang="0">
                    <a:pos x="133" y="399"/>
                  </a:cxn>
                  <a:cxn ang="0">
                    <a:pos x="108" y="391"/>
                  </a:cxn>
                  <a:cxn ang="0">
                    <a:pos x="84" y="381"/>
                  </a:cxn>
                  <a:cxn ang="0">
                    <a:pos x="60" y="367"/>
                  </a:cxn>
                  <a:cxn ang="0">
                    <a:pos x="38" y="348"/>
                  </a:cxn>
                  <a:cxn ang="0">
                    <a:pos x="22" y="327"/>
                  </a:cxn>
                  <a:cxn ang="0">
                    <a:pos x="12" y="305"/>
                  </a:cxn>
                  <a:cxn ang="0">
                    <a:pos x="5" y="279"/>
                  </a:cxn>
                  <a:cxn ang="0">
                    <a:pos x="2" y="255"/>
                  </a:cxn>
                  <a:cxn ang="0">
                    <a:pos x="0" y="228"/>
                  </a:cxn>
                  <a:cxn ang="0">
                    <a:pos x="0" y="202"/>
                  </a:cxn>
                  <a:cxn ang="0">
                    <a:pos x="2" y="176"/>
                  </a:cxn>
                  <a:cxn ang="0">
                    <a:pos x="5" y="152"/>
                  </a:cxn>
                  <a:cxn ang="0">
                    <a:pos x="10" y="130"/>
                  </a:cxn>
                  <a:cxn ang="0">
                    <a:pos x="18" y="110"/>
                  </a:cxn>
                  <a:cxn ang="0">
                    <a:pos x="28" y="90"/>
                  </a:cxn>
                  <a:cxn ang="0">
                    <a:pos x="42" y="72"/>
                  </a:cxn>
                  <a:cxn ang="0">
                    <a:pos x="55" y="54"/>
                  </a:cxn>
                  <a:cxn ang="0">
                    <a:pos x="70" y="40"/>
                  </a:cxn>
                  <a:cxn ang="0">
                    <a:pos x="86" y="26"/>
                  </a:cxn>
                  <a:cxn ang="0">
                    <a:pos x="105" y="14"/>
                  </a:cxn>
                  <a:cxn ang="0">
                    <a:pos x="101" y="26"/>
                  </a:cxn>
                  <a:cxn ang="0">
                    <a:pos x="101" y="40"/>
                  </a:cxn>
                  <a:cxn ang="0">
                    <a:pos x="104" y="54"/>
                  </a:cxn>
                  <a:cxn ang="0">
                    <a:pos x="111" y="70"/>
                  </a:cxn>
                  <a:cxn ang="0">
                    <a:pos x="119" y="82"/>
                  </a:cxn>
                  <a:cxn ang="0">
                    <a:pos x="130" y="94"/>
                  </a:cxn>
                  <a:cxn ang="0">
                    <a:pos x="143" y="103"/>
                  </a:cxn>
                  <a:cxn ang="0">
                    <a:pos x="158" y="109"/>
                  </a:cxn>
                  <a:cxn ang="0">
                    <a:pos x="172" y="110"/>
                  </a:cxn>
                  <a:cxn ang="0">
                    <a:pos x="186" y="110"/>
                  </a:cxn>
                  <a:cxn ang="0">
                    <a:pos x="200" y="108"/>
                  </a:cxn>
                  <a:cxn ang="0">
                    <a:pos x="214" y="104"/>
                  </a:cxn>
                  <a:cxn ang="0">
                    <a:pos x="226" y="98"/>
                  </a:cxn>
                  <a:cxn ang="0">
                    <a:pos x="240" y="91"/>
                  </a:cxn>
                  <a:cxn ang="0">
                    <a:pos x="252" y="81"/>
                  </a:cxn>
                  <a:cxn ang="0">
                    <a:pos x="265" y="72"/>
                  </a:cxn>
                  <a:cxn ang="0">
                    <a:pos x="299" y="0"/>
                  </a:cxn>
                  <a:cxn ang="0">
                    <a:pos x="317" y="21"/>
                  </a:cxn>
                  <a:cxn ang="0">
                    <a:pos x="339" y="44"/>
                  </a:cxn>
                  <a:cxn ang="0">
                    <a:pos x="359" y="68"/>
                  </a:cxn>
                  <a:cxn ang="0">
                    <a:pos x="379" y="95"/>
                  </a:cxn>
                  <a:cxn ang="0">
                    <a:pos x="394" y="123"/>
                  </a:cxn>
                  <a:cxn ang="0">
                    <a:pos x="403" y="154"/>
                  </a:cxn>
                  <a:cxn ang="0">
                    <a:pos x="402" y="187"/>
                  </a:cxn>
                  <a:cxn ang="0">
                    <a:pos x="392" y="225"/>
                  </a:cxn>
                </a:cxnLst>
                <a:rect l="0" t="0" r="r" b="b"/>
                <a:pathLst>
                  <a:path w="403" h="401">
                    <a:moveTo>
                      <a:pt x="392" y="225"/>
                    </a:moveTo>
                    <a:lnTo>
                      <a:pt x="376" y="248"/>
                    </a:lnTo>
                    <a:lnTo>
                      <a:pt x="361" y="274"/>
                    </a:lnTo>
                    <a:lnTo>
                      <a:pt x="344" y="299"/>
                    </a:lnTo>
                    <a:lnTo>
                      <a:pt x="327" y="323"/>
                    </a:lnTo>
                    <a:lnTo>
                      <a:pt x="308" y="345"/>
                    </a:lnTo>
                    <a:lnTo>
                      <a:pt x="288" y="364"/>
                    </a:lnTo>
                    <a:lnTo>
                      <a:pt x="264" y="379"/>
                    </a:lnTo>
                    <a:lnTo>
                      <a:pt x="239" y="391"/>
                    </a:lnTo>
                    <a:lnTo>
                      <a:pt x="211" y="397"/>
                    </a:lnTo>
                    <a:lnTo>
                      <a:pt x="184" y="400"/>
                    </a:lnTo>
                    <a:lnTo>
                      <a:pt x="158" y="401"/>
                    </a:lnTo>
                    <a:lnTo>
                      <a:pt x="133" y="399"/>
                    </a:lnTo>
                    <a:lnTo>
                      <a:pt x="108" y="391"/>
                    </a:lnTo>
                    <a:lnTo>
                      <a:pt x="84" y="381"/>
                    </a:lnTo>
                    <a:lnTo>
                      <a:pt x="60" y="367"/>
                    </a:lnTo>
                    <a:lnTo>
                      <a:pt x="38" y="348"/>
                    </a:lnTo>
                    <a:lnTo>
                      <a:pt x="22" y="327"/>
                    </a:lnTo>
                    <a:lnTo>
                      <a:pt x="12" y="305"/>
                    </a:lnTo>
                    <a:lnTo>
                      <a:pt x="5" y="279"/>
                    </a:lnTo>
                    <a:lnTo>
                      <a:pt x="2" y="255"/>
                    </a:lnTo>
                    <a:lnTo>
                      <a:pt x="0" y="228"/>
                    </a:lnTo>
                    <a:lnTo>
                      <a:pt x="0" y="202"/>
                    </a:lnTo>
                    <a:lnTo>
                      <a:pt x="2" y="176"/>
                    </a:lnTo>
                    <a:lnTo>
                      <a:pt x="5" y="152"/>
                    </a:lnTo>
                    <a:lnTo>
                      <a:pt x="10" y="130"/>
                    </a:lnTo>
                    <a:lnTo>
                      <a:pt x="18" y="110"/>
                    </a:lnTo>
                    <a:lnTo>
                      <a:pt x="28" y="90"/>
                    </a:lnTo>
                    <a:lnTo>
                      <a:pt x="42" y="72"/>
                    </a:lnTo>
                    <a:lnTo>
                      <a:pt x="55" y="54"/>
                    </a:lnTo>
                    <a:lnTo>
                      <a:pt x="70" y="40"/>
                    </a:lnTo>
                    <a:lnTo>
                      <a:pt x="86" y="26"/>
                    </a:lnTo>
                    <a:lnTo>
                      <a:pt x="105" y="14"/>
                    </a:lnTo>
                    <a:lnTo>
                      <a:pt x="101" y="26"/>
                    </a:lnTo>
                    <a:lnTo>
                      <a:pt x="101" y="40"/>
                    </a:lnTo>
                    <a:lnTo>
                      <a:pt x="104" y="54"/>
                    </a:lnTo>
                    <a:lnTo>
                      <a:pt x="111" y="70"/>
                    </a:lnTo>
                    <a:lnTo>
                      <a:pt x="119" y="82"/>
                    </a:lnTo>
                    <a:lnTo>
                      <a:pt x="130" y="94"/>
                    </a:lnTo>
                    <a:lnTo>
                      <a:pt x="143" y="103"/>
                    </a:lnTo>
                    <a:lnTo>
                      <a:pt x="158" y="109"/>
                    </a:lnTo>
                    <a:lnTo>
                      <a:pt x="172" y="110"/>
                    </a:lnTo>
                    <a:lnTo>
                      <a:pt x="186" y="110"/>
                    </a:lnTo>
                    <a:lnTo>
                      <a:pt x="200" y="108"/>
                    </a:lnTo>
                    <a:lnTo>
                      <a:pt x="214" y="104"/>
                    </a:lnTo>
                    <a:lnTo>
                      <a:pt x="226" y="98"/>
                    </a:lnTo>
                    <a:lnTo>
                      <a:pt x="240" y="91"/>
                    </a:lnTo>
                    <a:lnTo>
                      <a:pt x="252" y="81"/>
                    </a:lnTo>
                    <a:lnTo>
                      <a:pt x="265" y="72"/>
                    </a:lnTo>
                    <a:lnTo>
                      <a:pt x="299" y="0"/>
                    </a:lnTo>
                    <a:lnTo>
                      <a:pt x="317" y="21"/>
                    </a:lnTo>
                    <a:lnTo>
                      <a:pt x="339" y="44"/>
                    </a:lnTo>
                    <a:lnTo>
                      <a:pt x="359" y="68"/>
                    </a:lnTo>
                    <a:lnTo>
                      <a:pt x="379" y="95"/>
                    </a:lnTo>
                    <a:lnTo>
                      <a:pt x="394" y="123"/>
                    </a:lnTo>
                    <a:lnTo>
                      <a:pt x="403" y="154"/>
                    </a:lnTo>
                    <a:lnTo>
                      <a:pt x="402" y="187"/>
                    </a:lnTo>
                    <a:lnTo>
                      <a:pt x="392" y="2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Freeform 414"/>
              <p:cNvSpPr>
                <a:spLocks noChangeAspect="1"/>
              </p:cNvSpPr>
              <p:nvPr/>
            </p:nvSpPr>
            <p:spPr bwMode="auto">
              <a:xfrm rot="9693903">
                <a:off x="2986" y="2075"/>
                <a:ext cx="47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0"/>
                  </a:cxn>
                  <a:cxn ang="0">
                    <a:pos x="47" y="14"/>
                  </a:cxn>
                  <a:cxn ang="0">
                    <a:pos x="0" y="14"/>
                  </a:cxn>
                </a:cxnLst>
                <a:rect l="0" t="0" r="r" b="b"/>
                <a:pathLst>
                  <a:path w="47" h="14">
                    <a:moveTo>
                      <a:pt x="0" y="14"/>
                    </a:moveTo>
                    <a:lnTo>
                      <a:pt x="0" y="0"/>
                    </a:lnTo>
                    <a:lnTo>
                      <a:pt x="47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Freeform 415"/>
              <p:cNvSpPr>
                <a:spLocks noChangeAspect="1"/>
              </p:cNvSpPr>
              <p:nvPr/>
            </p:nvSpPr>
            <p:spPr bwMode="auto">
              <a:xfrm>
                <a:off x="2064" y="3067"/>
                <a:ext cx="997" cy="318"/>
              </a:xfrm>
              <a:custGeom>
                <a:avLst/>
                <a:gdLst/>
                <a:ahLst/>
                <a:cxnLst>
                  <a:cxn ang="0">
                    <a:pos x="894" y="352"/>
                  </a:cxn>
                  <a:cxn ang="0">
                    <a:pos x="894" y="341"/>
                  </a:cxn>
                  <a:cxn ang="0">
                    <a:pos x="906" y="334"/>
                  </a:cxn>
                  <a:cxn ang="0">
                    <a:pos x="923" y="328"/>
                  </a:cxn>
                  <a:cxn ang="0">
                    <a:pos x="932" y="319"/>
                  </a:cxn>
                  <a:cxn ang="0">
                    <a:pos x="885" y="227"/>
                  </a:cxn>
                  <a:cxn ang="0">
                    <a:pos x="798" y="143"/>
                  </a:cxn>
                  <a:cxn ang="0">
                    <a:pos x="677" y="73"/>
                  </a:cxn>
                  <a:cxn ang="0">
                    <a:pos x="556" y="35"/>
                  </a:cxn>
                  <a:cxn ang="0">
                    <a:pos x="420" y="25"/>
                  </a:cxn>
                  <a:cxn ang="0">
                    <a:pos x="313" y="54"/>
                  </a:cxn>
                  <a:cxn ang="0">
                    <a:pos x="221" y="86"/>
                  </a:cxn>
                  <a:cxn ang="0">
                    <a:pos x="147" y="135"/>
                  </a:cxn>
                  <a:cxn ang="0">
                    <a:pos x="122" y="165"/>
                  </a:cxn>
                  <a:cxn ang="0">
                    <a:pos x="97" y="193"/>
                  </a:cxn>
                  <a:cxn ang="0">
                    <a:pos x="73" y="222"/>
                  </a:cxn>
                  <a:cxn ang="0">
                    <a:pos x="53" y="251"/>
                  </a:cxn>
                  <a:cxn ang="0">
                    <a:pos x="64" y="261"/>
                  </a:cxn>
                  <a:cxn ang="0">
                    <a:pos x="81" y="267"/>
                  </a:cxn>
                  <a:cxn ang="0">
                    <a:pos x="94" y="274"/>
                  </a:cxn>
                  <a:cxn ang="0">
                    <a:pos x="93" y="287"/>
                  </a:cxn>
                  <a:cxn ang="0">
                    <a:pos x="75" y="290"/>
                  </a:cxn>
                  <a:cxn ang="0">
                    <a:pos x="58" y="287"/>
                  </a:cxn>
                  <a:cxn ang="0">
                    <a:pos x="45" y="280"/>
                  </a:cxn>
                  <a:cxn ang="0">
                    <a:pos x="31" y="272"/>
                  </a:cxn>
                  <a:cxn ang="0">
                    <a:pos x="12" y="262"/>
                  </a:cxn>
                  <a:cxn ang="0">
                    <a:pos x="3" y="247"/>
                  </a:cxn>
                  <a:cxn ang="0">
                    <a:pos x="0" y="235"/>
                  </a:cxn>
                  <a:cxn ang="0">
                    <a:pos x="2" y="221"/>
                  </a:cxn>
                  <a:cxn ang="0">
                    <a:pos x="9" y="220"/>
                  </a:cxn>
                  <a:cxn ang="0">
                    <a:pos x="17" y="223"/>
                  </a:cxn>
                  <a:cxn ang="0">
                    <a:pos x="57" y="197"/>
                  </a:cxn>
                  <a:cxn ang="0">
                    <a:pos x="128" y="122"/>
                  </a:cxn>
                  <a:cxn ang="0">
                    <a:pos x="227" y="57"/>
                  </a:cxn>
                  <a:cxn ang="0">
                    <a:pos x="354" y="14"/>
                  </a:cxn>
                  <a:cxn ang="0">
                    <a:pos x="476" y="0"/>
                  </a:cxn>
                  <a:cxn ang="0">
                    <a:pos x="569" y="11"/>
                  </a:cxn>
                  <a:cxn ang="0">
                    <a:pos x="656" y="37"/>
                  </a:cxn>
                  <a:cxn ang="0">
                    <a:pos x="737" y="74"/>
                  </a:cxn>
                  <a:cxn ang="0">
                    <a:pos x="812" y="115"/>
                  </a:cxn>
                  <a:cxn ang="0">
                    <a:pos x="872" y="163"/>
                  </a:cxn>
                  <a:cxn ang="0">
                    <a:pos x="917" y="217"/>
                  </a:cxn>
                  <a:cxn ang="0">
                    <a:pos x="946" y="273"/>
                  </a:cxn>
                  <a:cxn ang="0">
                    <a:pos x="961" y="302"/>
                  </a:cxn>
                  <a:cxn ang="0">
                    <a:pos x="971" y="299"/>
                  </a:cxn>
                  <a:cxn ang="0">
                    <a:pos x="982" y="296"/>
                  </a:cxn>
                  <a:cxn ang="0">
                    <a:pos x="992" y="297"/>
                  </a:cxn>
                  <a:cxn ang="0">
                    <a:pos x="995" y="311"/>
                  </a:cxn>
                  <a:cxn ang="0">
                    <a:pos x="977" y="330"/>
                  </a:cxn>
                  <a:cxn ang="0">
                    <a:pos x="945" y="346"/>
                  </a:cxn>
                  <a:cxn ang="0">
                    <a:pos x="907" y="359"/>
                  </a:cxn>
                  <a:cxn ang="0">
                    <a:pos x="885" y="359"/>
                  </a:cxn>
                </a:cxnLst>
                <a:rect l="0" t="0" r="r" b="b"/>
                <a:pathLst>
                  <a:path w="997" h="363">
                    <a:moveTo>
                      <a:pt x="884" y="357"/>
                    </a:moveTo>
                    <a:lnTo>
                      <a:pt x="894" y="352"/>
                    </a:lnTo>
                    <a:lnTo>
                      <a:pt x="892" y="347"/>
                    </a:lnTo>
                    <a:lnTo>
                      <a:pt x="894" y="341"/>
                    </a:lnTo>
                    <a:lnTo>
                      <a:pt x="901" y="338"/>
                    </a:lnTo>
                    <a:lnTo>
                      <a:pt x="906" y="334"/>
                    </a:lnTo>
                    <a:lnTo>
                      <a:pt x="914" y="331"/>
                    </a:lnTo>
                    <a:lnTo>
                      <a:pt x="923" y="328"/>
                    </a:lnTo>
                    <a:lnTo>
                      <a:pt x="928" y="324"/>
                    </a:lnTo>
                    <a:lnTo>
                      <a:pt x="932" y="319"/>
                    </a:lnTo>
                    <a:lnTo>
                      <a:pt x="915" y="272"/>
                    </a:lnTo>
                    <a:lnTo>
                      <a:pt x="885" y="227"/>
                    </a:lnTo>
                    <a:lnTo>
                      <a:pt x="846" y="184"/>
                    </a:lnTo>
                    <a:lnTo>
                      <a:pt x="798" y="143"/>
                    </a:lnTo>
                    <a:lnTo>
                      <a:pt x="740" y="106"/>
                    </a:lnTo>
                    <a:lnTo>
                      <a:pt x="677" y="73"/>
                    </a:lnTo>
                    <a:lnTo>
                      <a:pt x="606" y="56"/>
                    </a:lnTo>
                    <a:lnTo>
                      <a:pt x="556" y="35"/>
                    </a:lnTo>
                    <a:lnTo>
                      <a:pt x="475" y="21"/>
                    </a:lnTo>
                    <a:lnTo>
                      <a:pt x="420" y="25"/>
                    </a:lnTo>
                    <a:lnTo>
                      <a:pt x="354" y="44"/>
                    </a:lnTo>
                    <a:lnTo>
                      <a:pt x="313" y="54"/>
                    </a:lnTo>
                    <a:lnTo>
                      <a:pt x="266" y="65"/>
                    </a:lnTo>
                    <a:lnTo>
                      <a:pt x="221" y="86"/>
                    </a:lnTo>
                    <a:lnTo>
                      <a:pt x="182" y="109"/>
                    </a:lnTo>
                    <a:lnTo>
                      <a:pt x="147" y="135"/>
                    </a:lnTo>
                    <a:lnTo>
                      <a:pt x="135" y="150"/>
                    </a:lnTo>
                    <a:lnTo>
                      <a:pt x="122" y="165"/>
                    </a:lnTo>
                    <a:lnTo>
                      <a:pt x="110" y="179"/>
                    </a:lnTo>
                    <a:lnTo>
                      <a:pt x="97" y="193"/>
                    </a:lnTo>
                    <a:lnTo>
                      <a:pt x="84" y="207"/>
                    </a:lnTo>
                    <a:lnTo>
                      <a:pt x="73" y="222"/>
                    </a:lnTo>
                    <a:lnTo>
                      <a:pt x="63" y="237"/>
                    </a:lnTo>
                    <a:lnTo>
                      <a:pt x="53" y="251"/>
                    </a:lnTo>
                    <a:lnTo>
                      <a:pt x="57" y="258"/>
                    </a:lnTo>
                    <a:lnTo>
                      <a:pt x="64" y="261"/>
                    </a:lnTo>
                    <a:lnTo>
                      <a:pt x="72" y="264"/>
                    </a:lnTo>
                    <a:lnTo>
                      <a:pt x="81" y="267"/>
                    </a:lnTo>
                    <a:lnTo>
                      <a:pt x="90" y="269"/>
                    </a:lnTo>
                    <a:lnTo>
                      <a:pt x="94" y="274"/>
                    </a:lnTo>
                    <a:lnTo>
                      <a:pt x="97" y="279"/>
                    </a:lnTo>
                    <a:lnTo>
                      <a:pt x="93" y="287"/>
                    </a:lnTo>
                    <a:lnTo>
                      <a:pt x="85" y="289"/>
                    </a:lnTo>
                    <a:lnTo>
                      <a:pt x="75" y="290"/>
                    </a:lnTo>
                    <a:lnTo>
                      <a:pt x="67" y="289"/>
                    </a:lnTo>
                    <a:lnTo>
                      <a:pt x="58" y="287"/>
                    </a:lnTo>
                    <a:lnTo>
                      <a:pt x="52" y="283"/>
                    </a:lnTo>
                    <a:lnTo>
                      <a:pt x="45" y="280"/>
                    </a:lnTo>
                    <a:lnTo>
                      <a:pt x="37" y="277"/>
                    </a:lnTo>
                    <a:lnTo>
                      <a:pt x="31" y="272"/>
                    </a:lnTo>
                    <a:lnTo>
                      <a:pt x="21" y="267"/>
                    </a:lnTo>
                    <a:lnTo>
                      <a:pt x="12" y="262"/>
                    </a:lnTo>
                    <a:lnTo>
                      <a:pt x="6" y="255"/>
                    </a:lnTo>
                    <a:lnTo>
                      <a:pt x="3" y="247"/>
                    </a:lnTo>
                    <a:lnTo>
                      <a:pt x="1" y="241"/>
                    </a:lnTo>
                    <a:lnTo>
                      <a:pt x="0" y="235"/>
                    </a:lnTo>
                    <a:lnTo>
                      <a:pt x="1" y="228"/>
                    </a:lnTo>
                    <a:lnTo>
                      <a:pt x="2" y="221"/>
                    </a:lnTo>
                    <a:lnTo>
                      <a:pt x="5" y="220"/>
                    </a:lnTo>
                    <a:lnTo>
                      <a:pt x="9" y="220"/>
                    </a:lnTo>
                    <a:lnTo>
                      <a:pt x="13" y="221"/>
                    </a:lnTo>
                    <a:lnTo>
                      <a:pt x="17" y="223"/>
                    </a:lnTo>
                    <a:lnTo>
                      <a:pt x="31" y="236"/>
                    </a:lnTo>
                    <a:lnTo>
                      <a:pt x="57" y="197"/>
                    </a:lnTo>
                    <a:lnTo>
                      <a:pt x="88" y="158"/>
                    </a:lnTo>
                    <a:lnTo>
                      <a:pt x="128" y="122"/>
                    </a:lnTo>
                    <a:lnTo>
                      <a:pt x="175" y="87"/>
                    </a:lnTo>
                    <a:lnTo>
                      <a:pt x="227" y="57"/>
                    </a:lnTo>
                    <a:lnTo>
                      <a:pt x="287" y="32"/>
                    </a:lnTo>
                    <a:lnTo>
                      <a:pt x="354" y="14"/>
                    </a:lnTo>
                    <a:lnTo>
                      <a:pt x="427" y="2"/>
                    </a:lnTo>
                    <a:lnTo>
                      <a:pt x="476" y="0"/>
                    </a:lnTo>
                    <a:lnTo>
                      <a:pt x="522" y="3"/>
                    </a:lnTo>
                    <a:lnTo>
                      <a:pt x="569" y="11"/>
                    </a:lnTo>
                    <a:lnTo>
                      <a:pt x="613" y="23"/>
                    </a:lnTo>
                    <a:lnTo>
                      <a:pt x="656" y="37"/>
                    </a:lnTo>
                    <a:lnTo>
                      <a:pt x="697" y="54"/>
                    </a:lnTo>
                    <a:lnTo>
                      <a:pt x="737" y="74"/>
                    </a:lnTo>
                    <a:lnTo>
                      <a:pt x="774" y="92"/>
                    </a:lnTo>
                    <a:lnTo>
                      <a:pt x="812" y="115"/>
                    </a:lnTo>
                    <a:lnTo>
                      <a:pt x="844" y="137"/>
                    </a:lnTo>
                    <a:lnTo>
                      <a:pt x="872" y="163"/>
                    </a:lnTo>
                    <a:lnTo>
                      <a:pt x="897" y="189"/>
                    </a:lnTo>
                    <a:lnTo>
                      <a:pt x="917" y="217"/>
                    </a:lnTo>
                    <a:lnTo>
                      <a:pt x="933" y="244"/>
                    </a:lnTo>
                    <a:lnTo>
                      <a:pt x="946" y="273"/>
                    </a:lnTo>
                    <a:lnTo>
                      <a:pt x="958" y="301"/>
                    </a:lnTo>
                    <a:lnTo>
                      <a:pt x="961" y="302"/>
                    </a:lnTo>
                    <a:lnTo>
                      <a:pt x="966" y="301"/>
                    </a:lnTo>
                    <a:lnTo>
                      <a:pt x="971" y="299"/>
                    </a:lnTo>
                    <a:lnTo>
                      <a:pt x="976" y="297"/>
                    </a:lnTo>
                    <a:lnTo>
                      <a:pt x="982" y="296"/>
                    </a:lnTo>
                    <a:lnTo>
                      <a:pt x="987" y="295"/>
                    </a:lnTo>
                    <a:lnTo>
                      <a:pt x="992" y="297"/>
                    </a:lnTo>
                    <a:lnTo>
                      <a:pt x="997" y="299"/>
                    </a:lnTo>
                    <a:lnTo>
                      <a:pt x="995" y="311"/>
                    </a:lnTo>
                    <a:lnTo>
                      <a:pt x="988" y="321"/>
                    </a:lnTo>
                    <a:lnTo>
                      <a:pt x="977" y="330"/>
                    </a:lnTo>
                    <a:lnTo>
                      <a:pt x="962" y="338"/>
                    </a:lnTo>
                    <a:lnTo>
                      <a:pt x="945" y="346"/>
                    </a:lnTo>
                    <a:lnTo>
                      <a:pt x="926" y="352"/>
                    </a:lnTo>
                    <a:lnTo>
                      <a:pt x="907" y="359"/>
                    </a:lnTo>
                    <a:lnTo>
                      <a:pt x="888" y="363"/>
                    </a:lnTo>
                    <a:lnTo>
                      <a:pt x="885" y="359"/>
                    </a:lnTo>
                    <a:lnTo>
                      <a:pt x="884" y="3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Freeform 416"/>
              <p:cNvSpPr>
                <a:spLocks noChangeAspect="1"/>
              </p:cNvSpPr>
              <p:nvPr/>
            </p:nvSpPr>
            <p:spPr bwMode="auto">
              <a:xfrm>
                <a:off x="1521" y="2719"/>
                <a:ext cx="211" cy="427"/>
              </a:xfrm>
              <a:custGeom>
                <a:avLst/>
                <a:gdLst/>
                <a:ahLst/>
                <a:cxnLst>
                  <a:cxn ang="0">
                    <a:pos x="211" y="181"/>
                  </a:cxn>
                  <a:cxn ang="0">
                    <a:pos x="208" y="217"/>
                  </a:cxn>
                  <a:cxn ang="0">
                    <a:pos x="206" y="254"/>
                  </a:cxn>
                  <a:cxn ang="0">
                    <a:pos x="203" y="292"/>
                  </a:cxn>
                  <a:cxn ang="0">
                    <a:pos x="199" y="328"/>
                  </a:cxn>
                  <a:cxn ang="0">
                    <a:pos x="189" y="361"/>
                  </a:cxn>
                  <a:cxn ang="0">
                    <a:pos x="173" y="389"/>
                  </a:cxn>
                  <a:cxn ang="0">
                    <a:pos x="149" y="412"/>
                  </a:cxn>
                  <a:cxn ang="0">
                    <a:pos x="118" y="427"/>
                  </a:cxn>
                  <a:cxn ang="0">
                    <a:pos x="98" y="424"/>
                  </a:cxn>
                  <a:cxn ang="0">
                    <a:pos x="83" y="416"/>
                  </a:cxn>
                  <a:cxn ang="0">
                    <a:pos x="69" y="404"/>
                  </a:cxn>
                  <a:cxn ang="0">
                    <a:pos x="56" y="389"/>
                  </a:cxn>
                  <a:cxn ang="0">
                    <a:pos x="44" y="372"/>
                  </a:cxn>
                  <a:cxn ang="0">
                    <a:pos x="33" y="355"/>
                  </a:cxn>
                  <a:cxn ang="0">
                    <a:pos x="22" y="338"/>
                  </a:cxn>
                  <a:cxn ang="0">
                    <a:pos x="10" y="325"/>
                  </a:cxn>
                  <a:cxn ang="0">
                    <a:pos x="2" y="282"/>
                  </a:cxn>
                  <a:cxn ang="0">
                    <a:pos x="0" y="239"/>
                  </a:cxn>
                  <a:cxn ang="0">
                    <a:pos x="2" y="193"/>
                  </a:cxn>
                  <a:cxn ang="0">
                    <a:pos x="10" y="149"/>
                  </a:cxn>
                  <a:cxn ang="0">
                    <a:pos x="23" y="106"/>
                  </a:cxn>
                  <a:cxn ang="0">
                    <a:pos x="42" y="66"/>
                  </a:cxn>
                  <a:cxn ang="0">
                    <a:pos x="67" y="29"/>
                  </a:cxn>
                  <a:cxn ang="0">
                    <a:pos x="97" y="0"/>
                  </a:cxn>
                  <a:cxn ang="0">
                    <a:pos x="118" y="13"/>
                  </a:cxn>
                  <a:cxn ang="0">
                    <a:pos x="139" y="29"/>
                  </a:cxn>
                  <a:cxn ang="0">
                    <a:pos x="158" y="48"/>
                  </a:cxn>
                  <a:cxn ang="0">
                    <a:pos x="176" y="70"/>
                  </a:cxn>
                  <a:cxn ang="0">
                    <a:pos x="189" y="94"/>
                  </a:cxn>
                  <a:cxn ang="0">
                    <a:pos x="200" y="120"/>
                  </a:cxn>
                  <a:cxn ang="0">
                    <a:pos x="207" y="149"/>
                  </a:cxn>
                  <a:cxn ang="0">
                    <a:pos x="211" y="181"/>
                  </a:cxn>
                </a:cxnLst>
                <a:rect l="0" t="0" r="r" b="b"/>
                <a:pathLst>
                  <a:path w="211" h="427">
                    <a:moveTo>
                      <a:pt x="211" y="181"/>
                    </a:moveTo>
                    <a:lnTo>
                      <a:pt x="208" y="217"/>
                    </a:lnTo>
                    <a:lnTo>
                      <a:pt x="206" y="254"/>
                    </a:lnTo>
                    <a:lnTo>
                      <a:pt x="203" y="292"/>
                    </a:lnTo>
                    <a:lnTo>
                      <a:pt x="199" y="328"/>
                    </a:lnTo>
                    <a:lnTo>
                      <a:pt x="189" y="361"/>
                    </a:lnTo>
                    <a:lnTo>
                      <a:pt x="173" y="389"/>
                    </a:lnTo>
                    <a:lnTo>
                      <a:pt x="149" y="412"/>
                    </a:lnTo>
                    <a:lnTo>
                      <a:pt x="118" y="427"/>
                    </a:lnTo>
                    <a:lnTo>
                      <a:pt x="98" y="424"/>
                    </a:lnTo>
                    <a:lnTo>
                      <a:pt x="83" y="416"/>
                    </a:lnTo>
                    <a:lnTo>
                      <a:pt x="69" y="404"/>
                    </a:lnTo>
                    <a:lnTo>
                      <a:pt x="56" y="389"/>
                    </a:lnTo>
                    <a:lnTo>
                      <a:pt x="44" y="372"/>
                    </a:lnTo>
                    <a:lnTo>
                      <a:pt x="33" y="355"/>
                    </a:lnTo>
                    <a:lnTo>
                      <a:pt x="22" y="338"/>
                    </a:lnTo>
                    <a:lnTo>
                      <a:pt x="10" y="325"/>
                    </a:lnTo>
                    <a:lnTo>
                      <a:pt x="2" y="282"/>
                    </a:lnTo>
                    <a:lnTo>
                      <a:pt x="0" y="239"/>
                    </a:lnTo>
                    <a:lnTo>
                      <a:pt x="2" y="193"/>
                    </a:lnTo>
                    <a:lnTo>
                      <a:pt x="10" y="149"/>
                    </a:lnTo>
                    <a:lnTo>
                      <a:pt x="23" y="106"/>
                    </a:lnTo>
                    <a:lnTo>
                      <a:pt x="42" y="66"/>
                    </a:lnTo>
                    <a:lnTo>
                      <a:pt x="67" y="29"/>
                    </a:lnTo>
                    <a:lnTo>
                      <a:pt x="97" y="0"/>
                    </a:lnTo>
                    <a:lnTo>
                      <a:pt x="118" y="13"/>
                    </a:lnTo>
                    <a:lnTo>
                      <a:pt x="139" y="29"/>
                    </a:lnTo>
                    <a:lnTo>
                      <a:pt x="158" y="48"/>
                    </a:lnTo>
                    <a:lnTo>
                      <a:pt x="176" y="70"/>
                    </a:lnTo>
                    <a:lnTo>
                      <a:pt x="189" y="94"/>
                    </a:lnTo>
                    <a:lnTo>
                      <a:pt x="200" y="120"/>
                    </a:lnTo>
                    <a:lnTo>
                      <a:pt x="207" y="149"/>
                    </a:lnTo>
                    <a:lnTo>
                      <a:pt x="211" y="18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Freeform 417"/>
              <p:cNvSpPr>
                <a:spLocks noChangeAspect="1"/>
              </p:cNvSpPr>
              <p:nvPr/>
            </p:nvSpPr>
            <p:spPr bwMode="auto">
              <a:xfrm>
                <a:off x="2424" y="2682"/>
                <a:ext cx="365" cy="158"/>
              </a:xfrm>
              <a:custGeom>
                <a:avLst/>
                <a:gdLst/>
                <a:ahLst/>
                <a:cxnLst>
                  <a:cxn ang="0">
                    <a:pos x="178" y="80"/>
                  </a:cxn>
                  <a:cxn ang="0">
                    <a:pos x="204" y="80"/>
                  </a:cxn>
                  <a:cxn ang="0">
                    <a:pos x="228" y="72"/>
                  </a:cxn>
                  <a:cxn ang="0">
                    <a:pos x="251" y="60"/>
                  </a:cxn>
                  <a:cxn ang="0">
                    <a:pos x="274" y="46"/>
                  </a:cxn>
                  <a:cxn ang="0">
                    <a:pos x="296" y="29"/>
                  </a:cxn>
                  <a:cxn ang="0">
                    <a:pos x="317" y="17"/>
                  </a:cxn>
                  <a:cxn ang="0">
                    <a:pos x="340" y="8"/>
                  </a:cxn>
                  <a:cxn ang="0">
                    <a:pos x="365" y="7"/>
                  </a:cxn>
                  <a:cxn ang="0">
                    <a:pos x="355" y="20"/>
                  </a:cxn>
                  <a:cxn ang="0">
                    <a:pos x="348" y="35"/>
                  </a:cxn>
                  <a:cxn ang="0">
                    <a:pos x="339" y="49"/>
                  </a:cxn>
                  <a:cxn ang="0">
                    <a:pos x="330" y="64"/>
                  </a:cxn>
                  <a:cxn ang="0">
                    <a:pos x="320" y="74"/>
                  </a:cxn>
                  <a:cxn ang="0">
                    <a:pos x="307" y="81"/>
                  </a:cxn>
                  <a:cxn ang="0">
                    <a:pos x="291" y="86"/>
                  </a:cxn>
                  <a:cxn ang="0">
                    <a:pos x="272" y="87"/>
                  </a:cxn>
                  <a:cxn ang="0">
                    <a:pos x="252" y="98"/>
                  </a:cxn>
                  <a:cxn ang="0">
                    <a:pos x="232" y="112"/>
                  </a:cxn>
                  <a:cxn ang="0">
                    <a:pos x="213" y="127"/>
                  </a:cxn>
                  <a:cxn ang="0">
                    <a:pos x="194" y="141"/>
                  </a:cxn>
                  <a:cxn ang="0">
                    <a:pos x="172" y="151"/>
                  </a:cxn>
                  <a:cxn ang="0">
                    <a:pos x="152" y="158"/>
                  </a:cxn>
                  <a:cxn ang="0">
                    <a:pos x="129" y="158"/>
                  </a:cxn>
                  <a:cxn ang="0">
                    <a:pos x="106" y="152"/>
                  </a:cxn>
                  <a:cxn ang="0">
                    <a:pos x="98" y="148"/>
                  </a:cxn>
                  <a:cxn ang="0">
                    <a:pos x="92" y="143"/>
                  </a:cxn>
                  <a:cxn ang="0">
                    <a:pos x="85" y="138"/>
                  </a:cxn>
                  <a:cxn ang="0">
                    <a:pos x="83" y="132"/>
                  </a:cxn>
                  <a:cxn ang="0">
                    <a:pos x="81" y="126"/>
                  </a:cxn>
                  <a:cxn ang="0">
                    <a:pos x="82" y="120"/>
                  </a:cxn>
                  <a:cxn ang="0">
                    <a:pos x="85" y="113"/>
                  </a:cxn>
                  <a:cxn ang="0">
                    <a:pos x="93" y="109"/>
                  </a:cxn>
                  <a:cxn ang="0">
                    <a:pos x="79" y="92"/>
                  </a:cxn>
                  <a:cxn ang="0">
                    <a:pos x="63" y="80"/>
                  </a:cxn>
                  <a:cxn ang="0">
                    <a:pos x="45" y="68"/>
                  </a:cxn>
                  <a:cxn ang="0">
                    <a:pos x="28" y="57"/>
                  </a:cxn>
                  <a:cxn ang="0">
                    <a:pos x="13" y="45"/>
                  </a:cxn>
                  <a:cxn ang="0">
                    <a:pos x="3" y="31"/>
                  </a:cxn>
                  <a:cxn ang="0">
                    <a:pos x="0" y="17"/>
                  </a:cxn>
                  <a:cxn ang="0">
                    <a:pos x="6" y="0"/>
                  </a:cxn>
                  <a:cxn ang="0">
                    <a:pos x="26" y="3"/>
                  </a:cxn>
                  <a:cxn ang="0">
                    <a:pos x="48" y="13"/>
                  </a:cxn>
                  <a:cxn ang="0">
                    <a:pos x="68" y="25"/>
                  </a:cxn>
                  <a:cxn ang="0">
                    <a:pos x="88" y="40"/>
                  </a:cxn>
                  <a:cxn ang="0">
                    <a:pos x="109" y="55"/>
                  </a:cxn>
                  <a:cxn ang="0">
                    <a:pos x="130" y="67"/>
                  </a:cxn>
                  <a:cxn ang="0">
                    <a:pos x="153" y="76"/>
                  </a:cxn>
                  <a:cxn ang="0">
                    <a:pos x="178" y="80"/>
                  </a:cxn>
                </a:cxnLst>
                <a:rect l="0" t="0" r="r" b="b"/>
                <a:pathLst>
                  <a:path w="365" h="158">
                    <a:moveTo>
                      <a:pt x="178" y="80"/>
                    </a:moveTo>
                    <a:lnTo>
                      <a:pt x="204" y="80"/>
                    </a:lnTo>
                    <a:lnTo>
                      <a:pt x="228" y="72"/>
                    </a:lnTo>
                    <a:lnTo>
                      <a:pt x="251" y="60"/>
                    </a:lnTo>
                    <a:lnTo>
                      <a:pt x="274" y="46"/>
                    </a:lnTo>
                    <a:lnTo>
                      <a:pt x="296" y="29"/>
                    </a:lnTo>
                    <a:lnTo>
                      <a:pt x="317" y="17"/>
                    </a:lnTo>
                    <a:lnTo>
                      <a:pt x="340" y="8"/>
                    </a:lnTo>
                    <a:lnTo>
                      <a:pt x="365" y="7"/>
                    </a:lnTo>
                    <a:lnTo>
                      <a:pt x="355" y="20"/>
                    </a:lnTo>
                    <a:lnTo>
                      <a:pt x="348" y="35"/>
                    </a:lnTo>
                    <a:lnTo>
                      <a:pt x="339" y="49"/>
                    </a:lnTo>
                    <a:lnTo>
                      <a:pt x="330" y="64"/>
                    </a:lnTo>
                    <a:lnTo>
                      <a:pt x="320" y="74"/>
                    </a:lnTo>
                    <a:lnTo>
                      <a:pt x="307" y="81"/>
                    </a:lnTo>
                    <a:lnTo>
                      <a:pt x="291" y="86"/>
                    </a:lnTo>
                    <a:lnTo>
                      <a:pt x="272" y="87"/>
                    </a:lnTo>
                    <a:lnTo>
                      <a:pt x="252" y="98"/>
                    </a:lnTo>
                    <a:lnTo>
                      <a:pt x="232" y="112"/>
                    </a:lnTo>
                    <a:lnTo>
                      <a:pt x="213" y="127"/>
                    </a:lnTo>
                    <a:lnTo>
                      <a:pt x="194" y="141"/>
                    </a:lnTo>
                    <a:lnTo>
                      <a:pt x="172" y="151"/>
                    </a:lnTo>
                    <a:lnTo>
                      <a:pt x="152" y="158"/>
                    </a:lnTo>
                    <a:lnTo>
                      <a:pt x="129" y="158"/>
                    </a:lnTo>
                    <a:lnTo>
                      <a:pt x="106" y="152"/>
                    </a:lnTo>
                    <a:lnTo>
                      <a:pt x="98" y="148"/>
                    </a:lnTo>
                    <a:lnTo>
                      <a:pt x="92" y="143"/>
                    </a:lnTo>
                    <a:lnTo>
                      <a:pt x="85" y="138"/>
                    </a:lnTo>
                    <a:lnTo>
                      <a:pt x="83" y="132"/>
                    </a:lnTo>
                    <a:lnTo>
                      <a:pt x="81" y="126"/>
                    </a:lnTo>
                    <a:lnTo>
                      <a:pt x="82" y="120"/>
                    </a:lnTo>
                    <a:lnTo>
                      <a:pt x="85" y="113"/>
                    </a:lnTo>
                    <a:lnTo>
                      <a:pt x="93" y="109"/>
                    </a:lnTo>
                    <a:lnTo>
                      <a:pt x="79" y="92"/>
                    </a:lnTo>
                    <a:lnTo>
                      <a:pt x="63" y="80"/>
                    </a:lnTo>
                    <a:lnTo>
                      <a:pt x="45" y="68"/>
                    </a:lnTo>
                    <a:lnTo>
                      <a:pt x="28" y="57"/>
                    </a:lnTo>
                    <a:lnTo>
                      <a:pt x="13" y="45"/>
                    </a:lnTo>
                    <a:lnTo>
                      <a:pt x="3" y="31"/>
                    </a:lnTo>
                    <a:lnTo>
                      <a:pt x="0" y="17"/>
                    </a:lnTo>
                    <a:lnTo>
                      <a:pt x="6" y="0"/>
                    </a:lnTo>
                    <a:lnTo>
                      <a:pt x="26" y="3"/>
                    </a:lnTo>
                    <a:lnTo>
                      <a:pt x="48" y="13"/>
                    </a:lnTo>
                    <a:lnTo>
                      <a:pt x="68" y="25"/>
                    </a:lnTo>
                    <a:lnTo>
                      <a:pt x="88" y="40"/>
                    </a:lnTo>
                    <a:lnTo>
                      <a:pt x="109" y="55"/>
                    </a:lnTo>
                    <a:lnTo>
                      <a:pt x="130" y="67"/>
                    </a:lnTo>
                    <a:lnTo>
                      <a:pt x="153" y="76"/>
                    </a:lnTo>
                    <a:lnTo>
                      <a:pt x="178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Freeform 418"/>
              <p:cNvSpPr>
                <a:spLocks noChangeAspect="1"/>
              </p:cNvSpPr>
              <p:nvPr/>
            </p:nvSpPr>
            <p:spPr bwMode="auto">
              <a:xfrm>
                <a:off x="3281" y="2849"/>
                <a:ext cx="172" cy="369"/>
              </a:xfrm>
              <a:custGeom>
                <a:avLst/>
                <a:gdLst/>
                <a:ahLst/>
                <a:cxnLst>
                  <a:cxn ang="0">
                    <a:pos x="172" y="174"/>
                  </a:cxn>
                  <a:cxn ang="0">
                    <a:pos x="165" y="201"/>
                  </a:cxn>
                  <a:cxn ang="0">
                    <a:pos x="160" y="231"/>
                  </a:cxn>
                  <a:cxn ang="0">
                    <a:pos x="153" y="258"/>
                  </a:cxn>
                  <a:cxn ang="0">
                    <a:pos x="144" y="287"/>
                  </a:cxn>
                  <a:cxn ang="0">
                    <a:pos x="131" y="313"/>
                  </a:cxn>
                  <a:cxn ang="0">
                    <a:pos x="115" y="336"/>
                  </a:cxn>
                  <a:cxn ang="0">
                    <a:pos x="96" y="355"/>
                  </a:cxn>
                  <a:cxn ang="0">
                    <a:pos x="71" y="369"/>
                  </a:cxn>
                  <a:cxn ang="0">
                    <a:pos x="57" y="366"/>
                  </a:cxn>
                  <a:cxn ang="0">
                    <a:pos x="47" y="360"/>
                  </a:cxn>
                  <a:cxn ang="0">
                    <a:pos x="38" y="350"/>
                  </a:cxn>
                  <a:cxn ang="0">
                    <a:pos x="32" y="339"/>
                  </a:cxn>
                  <a:cxn ang="0">
                    <a:pos x="26" y="325"/>
                  </a:cxn>
                  <a:cxn ang="0">
                    <a:pos x="20" y="310"/>
                  </a:cxn>
                  <a:cxn ang="0">
                    <a:pos x="16" y="296"/>
                  </a:cxn>
                  <a:cxn ang="0">
                    <a:pos x="12" y="283"/>
                  </a:cxn>
                  <a:cxn ang="0">
                    <a:pos x="2" y="244"/>
                  </a:cxn>
                  <a:cxn ang="0">
                    <a:pos x="0" y="206"/>
                  </a:cxn>
                  <a:cxn ang="0">
                    <a:pos x="4" y="169"/>
                  </a:cxn>
                  <a:cxn ang="0">
                    <a:pos x="14" y="133"/>
                  </a:cxn>
                  <a:cxn ang="0">
                    <a:pos x="28" y="97"/>
                  </a:cxn>
                  <a:cxn ang="0">
                    <a:pos x="46" y="63"/>
                  </a:cxn>
                  <a:cxn ang="0">
                    <a:pos x="67" y="30"/>
                  </a:cxn>
                  <a:cxn ang="0">
                    <a:pos x="92" y="0"/>
                  </a:cxn>
                  <a:cxn ang="0">
                    <a:pos x="107" y="16"/>
                  </a:cxn>
                  <a:cxn ang="0">
                    <a:pos x="123" y="36"/>
                  </a:cxn>
                  <a:cxn ang="0">
                    <a:pos x="135" y="56"/>
                  </a:cxn>
                  <a:cxn ang="0">
                    <a:pos x="147" y="79"/>
                  </a:cxn>
                  <a:cxn ang="0">
                    <a:pos x="155" y="101"/>
                  </a:cxn>
                  <a:cxn ang="0">
                    <a:pos x="162" y="124"/>
                  </a:cxn>
                  <a:cxn ang="0">
                    <a:pos x="167" y="149"/>
                  </a:cxn>
                  <a:cxn ang="0">
                    <a:pos x="172" y="174"/>
                  </a:cxn>
                </a:cxnLst>
                <a:rect l="0" t="0" r="r" b="b"/>
                <a:pathLst>
                  <a:path w="172" h="369">
                    <a:moveTo>
                      <a:pt x="172" y="174"/>
                    </a:moveTo>
                    <a:lnTo>
                      <a:pt x="165" y="201"/>
                    </a:lnTo>
                    <a:lnTo>
                      <a:pt x="160" y="231"/>
                    </a:lnTo>
                    <a:lnTo>
                      <a:pt x="153" y="258"/>
                    </a:lnTo>
                    <a:lnTo>
                      <a:pt x="144" y="287"/>
                    </a:lnTo>
                    <a:lnTo>
                      <a:pt x="131" y="313"/>
                    </a:lnTo>
                    <a:lnTo>
                      <a:pt x="115" y="336"/>
                    </a:lnTo>
                    <a:lnTo>
                      <a:pt x="96" y="355"/>
                    </a:lnTo>
                    <a:lnTo>
                      <a:pt x="71" y="369"/>
                    </a:lnTo>
                    <a:lnTo>
                      <a:pt x="57" y="366"/>
                    </a:lnTo>
                    <a:lnTo>
                      <a:pt x="47" y="360"/>
                    </a:lnTo>
                    <a:lnTo>
                      <a:pt x="38" y="350"/>
                    </a:lnTo>
                    <a:lnTo>
                      <a:pt x="32" y="339"/>
                    </a:lnTo>
                    <a:lnTo>
                      <a:pt x="26" y="325"/>
                    </a:lnTo>
                    <a:lnTo>
                      <a:pt x="20" y="310"/>
                    </a:lnTo>
                    <a:lnTo>
                      <a:pt x="16" y="296"/>
                    </a:lnTo>
                    <a:lnTo>
                      <a:pt x="12" y="283"/>
                    </a:lnTo>
                    <a:lnTo>
                      <a:pt x="2" y="244"/>
                    </a:lnTo>
                    <a:lnTo>
                      <a:pt x="0" y="206"/>
                    </a:lnTo>
                    <a:lnTo>
                      <a:pt x="4" y="169"/>
                    </a:lnTo>
                    <a:lnTo>
                      <a:pt x="14" y="133"/>
                    </a:lnTo>
                    <a:lnTo>
                      <a:pt x="28" y="97"/>
                    </a:lnTo>
                    <a:lnTo>
                      <a:pt x="46" y="63"/>
                    </a:lnTo>
                    <a:lnTo>
                      <a:pt x="67" y="30"/>
                    </a:lnTo>
                    <a:lnTo>
                      <a:pt x="92" y="0"/>
                    </a:lnTo>
                    <a:lnTo>
                      <a:pt x="107" y="16"/>
                    </a:lnTo>
                    <a:lnTo>
                      <a:pt x="123" y="36"/>
                    </a:lnTo>
                    <a:lnTo>
                      <a:pt x="135" y="56"/>
                    </a:lnTo>
                    <a:lnTo>
                      <a:pt x="147" y="79"/>
                    </a:lnTo>
                    <a:lnTo>
                      <a:pt x="155" y="101"/>
                    </a:lnTo>
                    <a:lnTo>
                      <a:pt x="162" y="124"/>
                    </a:lnTo>
                    <a:lnTo>
                      <a:pt x="167" y="149"/>
                    </a:lnTo>
                    <a:lnTo>
                      <a:pt x="172" y="17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Freeform 419"/>
              <p:cNvSpPr>
                <a:spLocks noChangeAspect="1"/>
              </p:cNvSpPr>
              <p:nvPr/>
            </p:nvSpPr>
            <p:spPr bwMode="auto">
              <a:xfrm>
                <a:off x="1265" y="2840"/>
                <a:ext cx="601" cy="583"/>
              </a:xfrm>
              <a:custGeom>
                <a:avLst/>
                <a:gdLst/>
                <a:ahLst/>
                <a:cxnLst>
                  <a:cxn ang="0">
                    <a:pos x="202" y="131"/>
                  </a:cxn>
                  <a:cxn ang="0">
                    <a:pos x="213" y="190"/>
                  </a:cxn>
                  <a:cxn ang="0">
                    <a:pos x="237" y="241"/>
                  </a:cxn>
                  <a:cxn ang="0">
                    <a:pos x="268" y="284"/>
                  </a:cxn>
                  <a:cxn ang="0">
                    <a:pos x="297" y="314"/>
                  </a:cxn>
                  <a:cxn ang="0">
                    <a:pos x="327" y="331"/>
                  </a:cxn>
                  <a:cxn ang="0">
                    <a:pos x="359" y="337"/>
                  </a:cxn>
                  <a:cxn ang="0">
                    <a:pos x="394" y="335"/>
                  </a:cxn>
                  <a:cxn ang="0">
                    <a:pos x="472" y="268"/>
                  </a:cxn>
                  <a:cxn ang="0">
                    <a:pos x="517" y="347"/>
                  </a:cxn>
                  <a:cxn ang="0">
                    <a:pos x="580" y="434"/>
                  </a:cxn>
                  <a:cxn ang="0">
                    <a:pos x="601" y="516"/>
                  </a:cxn>
                  <a:cxn ang="0">
                    <a:pos x="532" y="586"/>
                  </a:cxn>
                  <a:cxn ang="0">
                    <a:pos x="505" y="590"/>
                  </a:cxn>
                  <a:cxn ang="0">
                    <a:pos x="479" y="589"/>
                  </a:cxn>
                  <a:cxn ang="0">
                    <a:pos x="451" y="581"/>
                  </a:cxn>
                  <a:cxn ang="0">
                    <a:pos x="426" y="571"/>
                  </a:cxn>
                  <a:cxn ang="0">
                    <a:pos x="446" y="558"/>
                  </a:cxn>
                  <a:cxn ang="0">
                    <a:pos x="467" y="548"/>
                  </a:cxn>
                  <a:cxn ang="0">
                    <a:pos x="488" y="537"/>
                  </a:cxn>
                  <a:cxn ang="0">
                    <a:pos x="505" y="520"/>
                  </a:cxn>
                  <a:cxn ang="0">
                    <a:pos x="478" y="507"/>
                  </a:cxn>
                  <a:cxn ang="0">
                    <a:pos x="449" y="512"/>
                  </a:cxn>
                  <a:cxn ang="0">
                    <a:pos x="418" y="523"/>
                  </a:cxn>
                  <a:cxn ang="0">
                    <a:pos x="385" y="528"/>
                  </a:cxn>
                  <a:cxn ang="0">
                    <a:pos x="290" y="512"/>
                  </a:cxn>
                  <a:cxn ang="0">
                    <a:pos x="201" y="471"/>
                  </a:cxn>
                  <a:cxn ang="0">
                    <a:pos x="121" y="405"/>
                  </a:cxn>
                  <a:cxn ang="0">
                    <a:pos x="58" y="317"/>
                  </a:cxn>
                  <a:cxn ang="0">
                    <a:pos x="28" y="242"/>
                  </a:cxn>
                  <a:cxn ang="0">
                    <a:pos x="6" y="161"/>
                  </a:cxn>
                  <a:cxn ang="0">
                    <a:pos x="1" y="78"/>
                  </a:cxn>
                  <a:cxn ang="0">
                    <a:pos x="25" y="0"/>
                  </a:cxn>
                  <a:cxn ang="0">
                    <a:pos x="67" y="36"/>
                  </a:cxn>
                  <a:cxn ang="0">
                    <a:pos x="112" y="68"/>
                  </a:cxn>
                  <a:cxn ang="0">
                    <a:pos x="158" y="90"/>
                  </a:cxn>
                  <a:cxn ang="0">
                    <a:pos x="205" y="100"/>
                  </a:cxn>
                </a:cxnLst>
                <a:rect l="0" t="0" r="r" b="b"/>
                <a:pathLst>
                  <a:path w="601" h="590">
                    <a:moveTo>
                      <a:pt x="205" y="100"/>
                    </a:moveTo>
                    <a:lnTo>
                      <a:pt x="202" y="131"/>
                    </a:lnTo>
                    <a:lnTo>
                      <a:pt x="205" y="162"/>
                    </a:lnTo>
                    <a:lnTo>
                      <a:pt x="213" y="190"/>
                    </a:lnTo>
                    <a:lnTo>
                      <a:pt x="225" y="218"/>
                    </a:lnTo>
                    <a:lnTo>
                      <a:pt x="237" y="241"/>
                    </a:lnTo>
                    <a:lnTo>
                      <a:pt x="253" y="264"/>
                    </a:lnTo>
                    <a:lnTo>
                      <a:pt x="268" y="284"/>
                    </a:lnTo>
                    <a:lnTo>
                      <a:pt x="285" y="303"/>
                    </a:lnTo>
                    <a:lnTo>
                      <a:pt x="297" y="314"/>
                    </a:lnTo>
                    <a:lnTo>
                      <a:pt x="311" y="324"/>
                    </a:lnTo>
                    <a:lnTo>
                      <a:pt x="327" y="331"/>
                    </a:lnTo>
                    <a:lnTo>
                      <a:pt x="343" y="336"/>
                    </a:lnTo>
                    <a:lnTo>
                      <a:pt x="359" y="337"/>
                    </a:lnTo>
                    <a:lnTo>
                      <a:pt x="377" y="339"/>
                    </a:lnTo>
                    <a:lnTo>
                      <a:pt x="394" y="335"/>
                    </a:lnTo>
                    <a:lnTo>
                      <a:pt x="412" y="332"/>
                    </a:lnTo>
                    <a:lnTo>
                      <a:pt x="472" y="268"/>
                    </a:lnTo>
                    <a:lnTo>
                      <a:pt x="488" y="305"/>
                    </a:lnTo>
                    <a:lnTo>
                      <a:pt x="517" y="347"/>
                    </a:lnTo>
                    <a:lnTo>
                      <a:pt x="549" y="391"/>
                    </a:lnTo>
                    <a:lnTo>
                      <a:pt x="580" y="434"/>
                    </a:lnTo>
                    <a:lnTo>
                      <a:pt x="598" y="476"/>
                    </a:lnTo>
                    <a:lnTo>
                      <a:pt x="601" y="516"/>
                    </a:lnTo>
                    <a:lnTo>
                      <a:pt x="582" y="552"/>
                    </a:lnTo>
                    <a:lnTo>
                      <a:pt x="532" y="586"/>
                    </a:lnTo>
                    <a:lnTo>
                      <a:pt x="518" y="589"/>
                    </a:lnTo>
                    <a:lnTo>
                      <a:pt x="505" y="590"/>
                    </a:lnTo>
                    <a:lnTo>
                      <a:pt x="492" y="590"/>
                    </a:lnTo>
                    <a:lnTo>
                      <a:pt x="479" y="589"/>
                    </a:lnTo>
                    <a:lnTo>
                      <a:pt x="464" y="584"/>
                    </a:lnTo>
                    <a:lnTo>
                      <a:pt x="451" y="581"/>
                    </a:lnTo>
                    <a:lnTo>
                      <a:pt x="438" y="576"/>
                    </a:lnTo>
                    <a:lnTo>
                      <a:pt x="426" y="571"/>
                    </a:lnTo>
                    <a:lnTo>
                      <a:pt x="435" y="563"/>
                    </a:lnTo>
                    <a:lnTo>
                      <a:pt x="446" y="558"/>
                    </a:lnTo>
                    <a:lnTo>
                      <a:pt x="456" y="552"/>
                    </a:lnTo>
                    <a:lnTo>
                      <a:pt x="467" y="548"/>
                    </a:lnTo>
                    <a:lnTo>
                      <a:pt x="478" y="542"/>
                    </a:lnTo>
                    <a:lnTo>
                      <a:pt x="488" y="537"/>
                    </a:lnTo>
                    <a:lnTo>
                      <a:pt x="496" y="529"/>
                    </a:lnTo>
                    <a:lnTo>
                      <a:pt x="505" y="520"/>
                    </a:lnTo>
                    <a:lnTo>
                      <a:pt x="491" y="510"/>
                    </a:lnTo>
                    <a:lnTo>
                      <a:pt x="478" y="507"/>
                    </a:lnTo>
                    <a:lnTo>
                      <a:pt x="463" y="508"/>
                    </a:lnTo>
                    <a:lnTo>
                      <a:pt x="449" y="512"/>
                    </a:lnTo>
                    <a:lnTo>
                      <a:pt x="434" y="518"/>
                    </a:lnTo>
                    <a:lnTo>
                      <a:pt x="418" y="523"/>
                    </a:lnTo>
                    <a:lnTo>
                      <a:pt x="401" y="527"/>
                    </a:lnTo>
                    <a:lnTo>
                      <a:pt x="385" y="528"/>
                    </a:lnTo>
                    <a:lnTo>
                      <a:pt x="337" y="523"/>
                    </a:lnTo>
                    <a:lnTo>
                      <a:pt x="290" y="512"/>
                    </a:lnTo>
                    <a:lnTo>
                      <a:pt x="244" y="495"/>
                    </a:lnTo>
                    <a:lnTo>
                      <a:pt x="201" y="471"/>
                    </a:lnTo>
                    <a:lnTo>
                      <a:pt x="159" y="440"/>
                    </a:lnTo>
                    <a:lnTo>
                      <a:pt x="121" y="405"/>
                    </a:lnTo>
                    <a:lnTo>
                      <a:pt x="88" y="363"/>
                    </a:lnTo>
                    <a:lnTo>
                      <a:pt x="58" y="317"/>
                    </a:lnTo>
                    <a:lnTo>
                      <a:pt x="42" y="281"/>
                    </a:lnTo>
                    <a:lnTo>
                      <a:pt x="28" y="242"/>
                    </a:lnTo>
                    <a:lnTo>
                      <a:pt x="15" y="201"/>
                    </a:lnTo>
                    <a:lnTo>
                      <a:pt x="6" y="161"/>
                    </a:lnTo>
                    <a:lnTo>
                      <a:pt x="0" y="119"/>
                    </a:lnTo>
                    <a:lnTo>
                      <a:pt x="1" y="78"/>
                    </a:lnTo>
                    <a:lnTo>
                      <a:pt x="8" y="37"/>
                    </a:lnTo>
                    <a:lnTo>
                      <a:pt x="25" y="0"/>
                    </a:lnTo>
                    <a:lnTo>
                      <a:pt x="45" y="17"/>
                    </a:lnTo>
                    <a:lnTo>
                      <a:pt x="67" y="36"/>
                    </a:lnTo>
                    <a:lnTo>
                      <a:pt x="89" y="52"/>
                    </a:lnTo>
                    <a:lnTo>
                      <a:pt x="112" y="68"/>
                    </a:lnTo>
                    <a:lnTo>
                      <a:pt x="135" y="80"/>
                    </a:lnTo>
                    <a:lnTo>
                      <a:pt x="158" y="90"/>
                    </a:lnTo>
                    <a:lnTo>
                      <a:pt x="182" y="97"/>
                    </a:lnTo>
                    <a:lnTo>
                      <a:pt x="205" y="100"/>
                    </a:lnTo>
                    <a:close/>
                  </a:path>
                </a:pathLst>
              </a:cu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AutoShape 420"/>
              <p:cNvSpPr>
                <a:spLocks noChangeAspect="1" noChangeArrowheads="1"/>
              </p:cNvSpPr>
              <p:nvPr/>
            </p:nvSpPr>
            <p:spPr bwMode="auto">
              <a:xfrm rot="-518941">
                <a:off x="1156" y="73"/>
                <a:ext cx="645" cy="1089"/>
              </a:xfrm>
              <a:prstGeom prst="moon">
                <a:avLst>
                  <a:gd name="adj" fmla="val 50000"/>
                </a:avLst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AutoShape 421"/>
              <p:cNvSpPr>
                <a:spLocks noChangeAspect="1" noChangeArrowheads="1"/>
              </p:cNvSpPr>
              <p:nvPr/>
            </p:nvSpPr>
            <p:spPr bwMode="auto">
              <a:xfrm rot="12426342">
                <a:off x="3711" y="247"/>
                <a:ext cx="639" cy="1075"/>
              </a:xfrm>
              <a:prstGeom prst="moon">
                <a:avLst>
                  <a:gd name="adj" fmla="val 50000"/>
                </a:avLst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Freeform 422"/>
              <p:cNvSpPr>
                <a:spLocks noChangeAspect="1"/>
              </p:cNvSpPr>
              <p:nvPr/>
            </p:nvSpPr>
            <p:spPr bwMode="auto">
              <a:xfrm rot="1906646">
                <a:off x="1641" y="846"/>
                <a:ext cx="545" cy="454"/>
              </a:xfrm>
              <a:custGeom>
                <a:avLst/>
                <a:gdLst/>
                <a:ahLst/>
                <a:cxnLst>
                  <a:cxn ang="0">
                    <a:pos x="202" y="131"/>
                  </a:cxn>
                  <a:cxn ang="0">
                    <a:pos x="213" y="190"/>
                  </a:cxn>
                  <a:cxn ang="0">
                    <a:pos x="237" y="241"/>
                  </a:cxn>
                  <a:cxn ang="0">
                    <a:pos x="268" y="284"/>
                  </a:cxn>
                  <a:cxn ang="0">
                    <a:pos x="297" y="314"/>
                  </a:cxn>
                  <a:cxn ang="0">
                    <a:pos x="327" y="331"/>
                  </a:cxn>
                  <a:cxn ang="0">
                    <a:pos x="359" y="337"/>
                  </a:cxn>
                  <a:cxn ang="0">
                    <a:pos x="394" y="335"/>
                  </a:cxn>
                  <a:cxn ang="0">
                    <a:pos x="472" y="268"/>
                  </a:cxn>
                  <a:cxn ang="0">
                    <a:pos x="517" y="347"/>
                  </a:cxn>
                  <a:cxn ang="0">
                    <a:pos x="580" y="434"/>
                  </a:cxn>
                  <a:cxn ang="0">
                    <a:pos x="601" y="516"/>
                  </a:cxn>
                  <a:cxn ang="0">
                    <a:pos x="532" y="586"/>
                  </a:cxn>
                  <a:cxn ang="0">
                    <a:pos x="505" y="590"/>
                  </a:cxn>
                  <a:cxn ang="0">
                    <a:pos x="479" y="589"/>
                  </a:cxn>
                  <a:cxn ang="0">
                    <a:pos x="451" y="581"/>
                  </a:cxn>
                  <a:cxn ang="0">
                    <a:pos x="426" y="571"/>
                  </a:cxn>
                  <a:cxn ang="0">
                    <a:pos x="446" y="558"/>
                  </a:cxn>
                  <a:cxn ang="0">
                    <a:pos x="467" y="548"/>
                  </a:cxn>
                  <a:cxn ang="0">
                    <a:pos x="488" y="537"/>
                  </a:cxn>
                  <a:cxn ang="0">
                    <a:pos x="505" y="520"/>
                  </a:cxn>
                  <a:cxn ang="0">
                    <a:pos x="478" y="507"/>
                  </a:cxn>
                  <a:cxn ang="0">
                    <a:pos x="449" y="512"/>
                  </a:cxn>
                  <a:cxn ang="0">
                    <a:pos x="418" y="523"/>
                  </a:cxn>
                  <a:cxn ang="0">
                    <a:pos x="385" y="528"/>
                  </a:cxn>
                  <a:cxn ang="0">
                    <a:pos x="290" y="512"/>
                  </a:cxn>
                  <a:cxn ang="0">
                    <a:pos x="201" y="471"/>
                  </a:cxn>
                  <a:cxn ang="0">
                    <a:pos x="121" y="405"/>
                  </a:cxn>
                  <a:cxn ang="0">
                    <a:pos x="58" y="317"/>
                  </a:cxn>
                  <a:cxn ang="0">
                    <a:pos x="28" y="242"/>
                  </a:cxn>
                  <a:cxn ang="0">
                    <a:pos x="6" y="161"/>
                  </a:cxn>
                  <a:cxn ang="0">
                    <a:pos x="1" y="78"/>
                  </a:cxn>
                  <a:cxn ang="0">
                    <a:pos x="25" y="0"/>
                  </a:cxn>
                  <a:cxn ang="0">
                    <a:pos x="67" y="36"/>
                  </a:cxn>
                  <a:cxn ang="0">
                    <a:pos x="112" y="68"/>
                  </a:cxn>
                  <a:cxn ang="0">
                    <a:pos x="158" y="90"/>
                  </a:cxn>
                  <a:cxn ang="0">
                    <a:pos x="205" y="100"/>
                  </a:cxn>
                </a:cxnLst>
                <a:rect l="0" t="0" r="r" b="b"/>
                <a:pathLst>
                  <a:path w="601" h="590">
                    <a:moveTo>
                      <a:pt x="205" y="100"/>
                    </a:moveTo>
                    <a:lnTo>
                      <a:pt x="202" y="131"/>
                    </a:lnTo>
                    <a:lnTo>
                      <a:pt x="205" y="162"/>
                    </a:lnTo>
                    <a:lnTo>
                      <a:pt x="213" y="190"/>
                    </a:lnTo>
                    <a:lnTo>
                      <a:pt x="225" y="218"/>
                    </a:lnTo>
                    <a:lnTo>
                      <a:pt x="237" y="241"/>
                    </a:lnTo>
                    <a:lnTo>
                      <a:pt x="253" y="264"/>
                    </a:lnTo>
                    <a:lnTo>
                      <a:pt x="268" y="284"/>
                    </a:lnTo>
                    <a:lnTo>
                      <a:pt x="285" y="303"/>
                    </a:lnTo>
                    <a:lnTo>
                      <a:pt x="297" y="314"/>
                    </a:lnTo>
                    <a:lnTo>
                      <a:pt x="311" y="324"/>
                    </a:lnTo>
                    <a:lnTo>
                      <a:pt x="327" y="331"/>
                    </a:lnTo>
                    <a:lnTo>
                      <a:pt x="343" y="336"/>
                    </a:lnTo>
                    <a:lnTo>
                      <a:pt x="359" y="337"/>
                    </a:lnTo>
                    <a:lnTo>
                      <a:pt x="377" y="339"/>
                    </a:lnTo>
                    <a:lnTo>
                      <a:pt x="394" y="335"/>
                    </a:lnTo>
                    <a:lnTo>
                      <a:pt x="412" y="332"/>
                    </a:lnTo>
                    <a:lnTo>
                      <a:pt x="472" y="268"/>
                    </a:lnTo>
                    <a:lnTo>
                      <a:pt x="488" y="305"/>
                    </a:lnTo>
                    <a:lnTo>
                      <a:pt x="517" y="347"/>
                    </a:lnTo>
                    <a:lnTo>
                      <a:pt x="549" y="391"/>
                    </a:lnTo>
                    <a:lnTo>
                      <a:pt x="580" y="434"/>
                    </a:lnTo>
                    <a:lnTo>
                      <a:pt x="598" y="476"/>
                    </a:lnTo>
                    <a:lnTo>
                      <a:pt x="601" y="516"/>
                    </a:lnTo>
                    <a:lnTo>
                      <a:pt x="582" y="552"/>
                    </a:lnTo>
                    <a:lnTo>
                      <a:pt x="532" y="586"/>
                    </a:lnTo>
                    <a:lnTo>
                      <a:pt x="518" y="589"/>
                    </a:lnTo>
                    <a:lnTo>
                      <a:pt x="505" y="590"/>
                    </a:lnTo>
                    <a:lnTo>
                      <a:pt x="492" y="590"/>
                    </a:lnTo>
                    <a:lnTo>
                      <a:pt x="479" y="589"/>
                    </a:lnTo>
                    <a:lnTo>
                      <a:pt x="464" y="584"/>
                    </a:lnTo>
                    <a:lnTo>
                      <a:pt x="451" y="581"/>
                    </a:lnTo>
                    <a:lnTo>
                      <a:pt x="438" y="576"/>
                    </a:lnTo>
                    <a:lnTo>
                      <a:pt x="426" y="571"/>
                    </a:lnTo>
                    <a:lnTo>
                      <a:pt x="435" y="563"/>
                    </a:lnTo>
                    <a:lnTo>
                      <a:pt x="446" y="558"/>
                    </a:lnTo>
                    <a:lnTo>
                      <a:pt x="456" y="552"/>
                    </a:lnTo>
                    <a:lnTo>
                      <a:pt x="467" y="548"/>
                    </a:lnTo>
                    <a:lnTo>
                      <a:pt x="478" y="542"/>
                    </a:lnTo>
                    <a:lnTo>
                      <a:pt x="488" y="537"/>
                    </a:lnTo>
                    <a:lnTo>
                      <a:pt x="496" y="529"/>
                    </a:lnTo>
                    <a:lnTo>
                      <a:pt x="505" y="520"/>
                    </a:lnTo>
                    <a:lnTo>
                      <a:pt x="491" y="510"/>
                    </a:lnTo>
                    <a:lnTo>
                      <a:pt x="478" y="507"/>
                    </a:lnTo>
                    <a:lnTo>
                      <a:pt x="463" y="508"/>
                    </a:lnTo>
                    <a:lnTo>
                      <a:pt x="449" y="512"/>
                    </a:lnTo>
                    <a:lnTo>
                      <a:pt x="434" y="518"/>
                    </a:lnTo>
                    <a:lnTo>
                      <a:pt x="418" y="523"/>
                    </a:lnTo>
                    <a:lnTo>
                      <a:pt x="401" y="527"/>
                    </a:lnTo>
                    <a:lnTo>
                      <a:pt x="385" y="528"/>
                    </a:lnTo>
                    <a:lnTo>
                      <a:pt x="337" y="523"/>
                    </a:lnTo>
                    <a:lnTo>
                      <a:pt x="290" y="512"/>
                    </a:lnTo>
                    <a:lnTo>
                      <a:pt x="244" y="495"/>
                    </a:lnTo>
                    <a:lnTo>
                      <a:pt x="201" y="471"/>
                    </a:lnTo>
                    <a:lnTo>
                      <a:pt x="159" y="440"/>
                    </a:lnTo>
                    <a:lnTo>
                      <a:pt x="121" y="405"/>
                    </a:lnTo>
                    <a:lnTo>
                      <a:pt x="88" y="363"/>
                    </a:lnTo>
                    <a:lnTo>
                      <a:pt x="58" y="317"/>
                    </a:lnTo>
                    <a:lnTo>
                      <a:pt x="42" y="281"/>
                    </a:lnTo>
                    <a:lnTo>
                      <a:pt x="28" y="242"/>
                    </a:lnTo>
                    <a:lnTo>
                      <a:pt x="15" y="201"/>
                    </a:lnTo>
                    <a:lnTo>
                      <a:pt x="6" y="161"/>
                    </a:lnTo>
                    <a:lnTo>
                      <a:pt x="0" y="119"/>
                    </a:lnTo>
                    <a:lnTo>
                      <a:pt x="1" y="78"/>
                    </a:lnTo>
                    <a:lnTo>
                      <a:pt x="8" y="37"/>
                    </a:lnTo>
                    <a:lnTo>
                      <a:pt x="25" y="0"/>
                    </a:lnTo>
                    <a:lnTo>
                      <a:pt x="45" y="17"/>
                    </a:lnTo>
                    <a:lnTo>
                      <a:pt x="67" y="36"/>
                    </a:lnTo>
                    <a:lnTo>
                      <a:pt x="89" y="52"/>
                    </a:lnTo>
                    <a:lnTo>
                      <a:pt x="112" y="68"/>
                    </a:lnTo>
                    <a:lnTo>
                      <a:pt x="135" y="80"/>
                    </a:lnTo>
                    <a:lnTo>
                      <a:pt x="158" y="90"/>
                    </a:lnTo>
                    <a:lnTo>
                      <a:pt x="182" y="97"/>
                    </a:lnTo>
                    <a:lnTo>
                      <a:pt x="205" y="100"/>
                    </a:lnTo>
                    <a:close/>
                  </a:path>
                </a:pathLst>
              </a:cu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Freeform 423"/>
              <p:cNvSpPr>
                <a:spLocks noChangeAspect="1"/>
              </p:cNvSpPr>
              <p:nvPr/>
            </p:nvSpPr>
            <p:spPr bwMode="auto">
              <a:xfrm rot="11497289">
                <a:off x="3061" y="890"/>
                <a:ext cx="635" cy="408"/>
              </a:xfrm>
              <a:custGeom>
                <a:avLst/>
                <a:gdLst/>
                <a:ahLst/>
                <a:cxnLst>
                  <a:cxn ang="0">
                    <a:pos x="202" y="131"/>
                  </a:cxn>
                  <a:cxn ang="0">
                    <a:pos x="213" y="190"/>
                  </a:cxn>
                  <a:cxn ang="0">
                    <a:pos x="237" y="241"/>
                  </a:cxn>
                  <a:cxn ang="0">
                    <a:pos x="268" y="284"/>
                  </a:cxn>
                  <a:cxn ang="0">
                    <a:pos x="297" y="314"/>
                  </a:cxn>
                  <a:cxn ang="0">
                    <a:pos x="327" y="331"/>
                  </a:cxn>
                  <a:cxn ang="0">
                    <a:pos x="359" y="337"/>
                  </a:cxn>
                  <a:cxn ang="0">
                    <a:pos x="394" y="335"/>
                  </a:cxn>
                  <a:cxn ang="0">
                    <a:pos x="472" y="268"/>
                  </a:cxn>
                  <a:cxn ang="0">
                    <a:pos x="517" y="347"/>
                  </a:cxn>
                  <a:cxn ang="0">
                    <a:pos x="580" y="434"/>
                  </a:cxn>
                  <a:cxn ang="0">
                    <a:pos x="601" y="516"/>
                  </a:cxn>
                  <a:cxn ang="0">
                    <a:pos x="532" y="586"/>
                  </a:cxn>
                  <a:cxn ang="0">
                    <a:pos x="505" y="590"/>
                  </a:cxn>
                  <a:cxn ang="0">
                    <a:pos x="479" y="589"/>
                  </a:cxn>
                  <a:cxn ang="0">
                    <a:pos x="451" y="581"/>
                  </a:cxn>
                  <a:cxn ang="0">
                    <a:pos x="426" y="571"/>
                  </a:cxn>
                  <a:cxn ang="0">
                    <a:pos x="446" y="558"/>
                  </a:cxn>
                  <a:cxn ang="0">
                    <a:pos x="467" y="548"/>
                  </a:cxn>
                  <a:cxn ang="0">
                    <a:pos x="488" y="537"/>
                  </a:cxn>
                  <a:cxn ang="0">
                    <a:pos x="505" y="520"/>
                  </a:cxn>
                  <a:cxn ang="0">
                    <a:pos x="478" y="507"/>
                  </a:cxn>
                  <a:cxn ang="0">
                    <a:pos x="449" y="512"/>
                  </a:cxn>
                  <a:cxn ang="0">
                    <a:pos x="418" y="523"/>
                  </a:cxn>
                  <a:cxn ang="0">
                    <a:pos x="385" y="528"/>
                  </a:cxn>
                  <a:cxn ang="0">
                    <a:pos x="290" y="512"/>
                  </a:cxn>
                  <a:cxn ang="0">
                    <a:pos x="201" y="471"/>
                  </a:cxn>
                  <a:cxn ang="0">
                    <a:pos x="121" y="405"/>
                  </a:cxn>
                  <a:cxn ang="0">
                    <a:pos x="58" y="317"/>
                  </a:cxn>
                  <a:cxn ang="0">
                    <a:pos x="28" y="242"/>
                  </a:cxn>
                  <a:cxn ang="0">
                    <a:pos x="6" y="161"/>
                  </a:cxn>
                  <a:cxn ang="0">
                    <a:pos x="1" y="78"/>
                  </a:cxn>
                  <a:cxn ang="0">
                    <a:pos x="25" y="0"/>
                  </a:cxn>
                  <a:cxn ang="0">
                    <a:pos x="67" y="36"/>
                  </a:cxn>
                  <a:cxn ang="0">
                    <a:pos x="112" y="68"/>
                  </a:cxn>
                  <a:cxn ang="0">
                    <a:pos x="158" y="90"/>
                  </a:cxn>
                  <a:cxn ang="0">
                    <a:pos x="205" y="100"/>
                  </a:cxn>
                </a:cxnLst>
                <a:rect l="0" t="0" r="r" b="b"/>
                <a:pathLst>
                  <a:path w="601" h="590">
                    <a:moveTo>
                      <a:pt x="205" y="100"/>
                    </a:moveTo>
                    <a:lnTo>
                      <a:pt x="202" y="131"/>
                    </a:lnTo>
                    <a:lnTo>
                      <a:pt x="205" y="162"/>
                    </a:lnTo>
                    <a:lnTo>
                      <a:pt x="213" y="190"/>
                    </a:lnTo>
                    <a:lnTo>
                      <a:pt x="225" y="218"/>
                    </a:lnTo>
                    <a:lnTo>
                      <a:pt x="237" y="241"/>
                    </a:lnTo>
                    <a:lnTo>
                      <a:pt x="253" y="264"/>
                    </a:lnTo>
                    <a:lnTo>
                      <a:pt x="268" y="284"/>
                    </a:lnTo>
                    <a:lnTo>
                      <a:pt x="285" y="303"/>
                    </a:lnTo>
                    <a:lnTo>
                      <a:pt x="297" y="314"/>
                    </a:lnTo>
                    <a:lnTo>
                      <a:pt x="311" y="324"/>
                    </a:lnTo>
                    <a:lnTo>
                      <a:pt x="327" y="331"/>
                    </a:lnTo>
                    <a:lnTo>
                      <a:pt x="343" y="336"/>
                    </a:lnTo>
                    <a:lnTo>
                      <a:pt x="359" y="337"/>
                    </a:lnTo>
                    <a:lnTo>
                      <a:pt x="377" y="339"/>
                    </a:lnTo>
                    <a:lnTo>
                      <a:pt x="394" y="335"/>
                    </a:lnTo>
                    <a:lnTo>
                      <a:pt x="412" y="332"/>
                    </a:lnTo>
                    <a:lnTo>
                      <a:pt x="472" y="268"/>
                    </a:lnTo>
                    <a:lnTo>
                      <a:pt x="488" y="305"/>
                    </a:lnTo>
                    <a:lnTo>
                      <a:pt x="517" y="347"/>
                    </a:lnTo>
                    <a:lnTo>
                      <a:pt x="549" y="391"/>
                    </a:lnTo>
                    <a:lnTo>
                      <a:pt x="580" y="434"/>
                    </a:lnTo>
                    <a:lnTo>
                      <a:pt x="598" y="476"/>
                    </a:lnTo>
                    <a:lnTo>
                      <a:pt x="601" y="516"/>
                    </a:lnTo>
                    <a:lnTo>
                      <a:pt x="582" y="552"/>
                    </a:lnTo>
                    <a:lnTo>
                      <a:pt x="532" y="586"/>
                    </a:lnTo>
                    <a:lnTo>
                      <a:pt x="518" y="589"/>
                    </a:lnTo>
                    <a:lnTo>
                      <a:pt x="505" y="590"/>
                    </a:lnTo>
                    <a:lnTo>
                      <a:pt x="492" y="590"/>
                    </a:lnTo>
                    <a:lnTo>
                      <a:pt x="479" y="589"/>
                    </a:lnTo>
                    <a:lnTo>
                      <a:pt x="464" y="584"/>
                    </a:lnTo>
                    <a:lnTo>
                      <a:pt x="451" y="581"/>
                    </a:lnTo>
                    <a:lnTo>
                      <a:pt x="438" y="576"/>
                    </a:lnTo>
                    <a:lnTo>
                      <a:pt x="426" y="571"/>
                    </a:lnTo>
                    <a:lnTo>
                      <a:pt x="435" y="563"/>
                    </a:lnTo>
                    <a:lnTo>
                      <a:pt x="446" y="558"/>
                    </a:lnTo>
                    <a:lnTo>
                      <a:pt x="456" y="552"/>
                    </a:lnTo>
                    <a:lnTo>
                      <a:pt x="467" y="548"/>
                    </a:lnTo>
                    <a:lnTo>
                      <a:pt x="478" y="542"/>
                    </a:lnTo>
                    <a:lnTo>
                      <a:pt x="488" y="537"/>
                    </a:lnTo>
                    <a:lnTo>
                      <a:pt x="496" y="529"/>
                    </a:lnTo>
                    <a:lnTo>
                      <a:pt x="505" y="520"/>
                    </a:lnTo>
                    <a:lnTo>
                      <a:pt x="491" y="510"/>
                    </a:lnTo>
                    <a:lnTo>
                      <a:pt x="478" y="507"/>
                    </a:lnTo>
                    <a:lnTo>
                      <a:pt x="463" y="508"/>
                    </a:lnTo>
                    <a:lnTo>
                      <a:pt x="449" y="512"/>
                    </a:lnTo>
                    <a:lnTo>
                      <a:pt x="434" y="518"/>
                    </a:lnTo>
                    <a:lnTo>
                      <a:pt x="418" y="523"/>
                    </a:lnTo>
                    <a:lnTo>
                      <a:pt x="401" y="527"/>
                    </a:lnTo>
                    <a:lnTo>
                      <a:pt x="385" y="528"/>
                    </a:lnTo>
                    <a:lnTo>
                      <a:pt x="337" y="523"/>
                    </a:lnTo>
                    <a:lnTo>
                      <a:pt x="290" y="512"/>
                    </a:lnTo>
                    <a:lnTo>
                      <a:pt x="244" y="495"/>
                    </a:lnTo>
                    <a:lnTo>
                      <a:pt x="201" y="471"/>
                    </a:lnTo>
                    <a:lnTo>
                      <a:pt x="159" y="440"/>
                    </a:lnTo>
                    <a:lnTo>
                      <a:pt x="121" y="405"/>
                    </a:lnTo>
                    <a:lnTo>
                      <a:pt x="88" y="363"/>
                    </a:lnTo>
                    <a:lnTo>
                      <a:pt x="58" y="317"/>
                    </a:lnTo>
                    <a:lnTo>
                      <a:pt x="42" y="281"/>
                    </a:lnTo>
                    <a:lnTo>
                      <a:pt x="28" y="242"/>
                    </a:lnTo>
                    <a:lnTo>
                      <a:pt x="15" y="201"/>
                    </a:lnTo>
                    <a:lnTo>
                      <a:pt x="6" y="161"/>
                    </a:lnTo>
                    <a:lnTo>
                      <a:pt x="0" y="119"/>
                    </a:lnTo>
                    <a:lnTo>
                      <a:pt x="1" y="78"/>
                    </a:lnTo>
                    <a:lnTo>
                      <a:pt x="8" y="37"/>
                    </a:lnTo>
                    <a:lnTo>
                      <a:pt x="25" y="0"/>
                    </a:lnTo>
                    <a:lnTo>
                      <a:pt x="45" y="17"/>
                    </a:lnTo>
                    <a:lnTo>
                      <a:pt x="67" y="36"/>
                    </a:lnTo>
                    <a:lnTo>
                      <a:pt x="89" y="52"/>
                    </a:lnTo>
                    <a:lnTo>
                      <a:pt x="112" y="68"/>
                    </a:lnTo>
                    <a:lnTo>
                      <a:pt x="135" y="80"/>
                    </a:lnTo>
                    <a:lnTo>
                      <a:pt x="158" y="90"/>
                    </a:lnTo>
                    <a:lnTo>
                      <a:pt x="182" y="97"/>
                    </a:lnTo>
                    <a:lnTo>
                      <a:pt x="205" y="100"/>
                    </a:lnTo>
                    <a:close/>
                  </a:path>
                </a:pathLst>
              </a:cu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Freeform 424"/>
              <p:cNvSpPr>
                <a:spLocks noChangeAspect="1"/>
              </p:cNvSpPr>
              <p:nvPr/>
            </p:nvSpPr>
            <p:spPr bwMode="auto">
              <a:xfrm>
                <a:off x="2290" y="3566"/>
                <a:ext cx="386" cy="102"/>
              </a:xfrm>
              <a:custGeom>
                <a:avLst/>
                <a:gdLst/>
                <a:ahLst/>
                <a:cxnLst>
                  <a:cxn ang="0">
                    <a:pos x="778" y="62"/>
                  </a:cxn>
                  <a:cxn ang="0">
                    <a:pos x="787" y="72"/>
                  </a:cxn>
                  <a:cxn ang="0">
                    <a:pos x="761" y="109"/>
                  </a:cxn>
                  <a:cxn ang="0">
                    <a:pos x="730" y="138"/>
                  </a:cxn>
                  <a:cxn ang="0">
                    <a:pos x="693" y="160"/>
                  </a:cxn>
                  <a:cxn ang="0">
                    <a:pos x="655" y="178"/>
                  </a:cxn>
                  <a:cxn ang="0">
                    <a:pos x="613" y="188"/>
                  </a:cxn>
                  <a:cxn ang="0">
                    <a:pos x="572" y="196"/>
                  </a:cxn>
                  <a:cxn ang="0">
                    <a:pos x="529" y="202"/>
                  </a:cxn>
                  <a:cxn ang="0">
                    <a:pos x="486" y="207"/>
                  </a:cxn>
                  <a:cxn ang="0">
                    <a:pos x="415" y="203"/>
                  </a:cxn>
                  <a:cxn ang="0">
                    <a:pos x="346" y="196"/>
                  </a:cxn>
                  <a:cxn ang="0">
                    <a:pos x="278" y="182"/>
                  </a:cxn>
                  <a:cxn ang="0">
                    <a:pos x="215" y="162"/>
                  </a:cxn>
                  <a:cxn ang="0">
                    <a:pos x="153" y="134"/>
                  </a:cxn>
                  <a:cxn ang="0">
                    <a:pos x="97" y="100"/>
                  </a:cxn>
                  <a:cxn ang="0">
                    <a:pos x="45" y="6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91" y="45"/>
                  </a:cxn>
                  <a:cxn ang="0">
                    <a:pos x="184" y="86"/>
                  </a:cxn>
                  <a:cxn ang="0">
                    <a:pos x="282" y="119"/>
                  </a:cxn>
                  <a:cxn ang="0">
                    <a:pos x="385" y="143"/>
                  </a:cxn>
                  <a:cxn ang="0">
                    <a:pos x="486" y="151"/>
                  </a:cxn>
                  <a:cxn ang="0">
                    <a:pos x="589" y="143"/>
                  </a:cxn>
                  <a:cxn ang="0">
                    <a:pos x="686" y="114"/>
                  </a:cxn>
                  <a:cxn ang="0">
                    <a:pos x="778" y="62"/>
                  </a:cxn>
                </a:cxnLst>
                <a:rect l="0" t="0" r="r" b="b"/>
                <a:pathLst>
                  <a:path w="787" h="207">
                    <a:moveTo>
                      <a:pt x="778" y="62"/>
                    </a:moveTo>
                    <a:lnTo>
                      <a:pt x="787" y="72"/>
                    </a:lnTo>
                    <a:lnTo>
                      <a:pt x="761" y="109"/>
                    </a:lnTo>
                    <a:lnTo>
                      <a:pt x="730" y="138"/>
                    </a:lnTo>
                    <a:lnTo>
                      <a:pt x="693" y="160"/>
                    </a:lnTo>
                    <a:lnTo>
                      <a:pt x="655" y="178"/>
                    </a:lnTo>
                    <a:lnTo>
                      <a:pt x="613" y="188"/>
                    </a:lnTo>
                    <a:lnTo>
                      <a:pt x="572" y="196"/>
                    </a:lnTo>
                    <a:lnTo>
                      <a:pt x="529" y="202"/>
                    </a:lnTo>
                    <a:lnTo>
                      <a:pt x="486" y="207"/>
                    </a:lnTo>
                    <a:lnTo>
                      <a:pt x="415" y="203"/>
                    </a:lnTo>
                    <a:lnTo>
                      <a:pt x="346" y="196"/>
                    </a:lnTo>
                    <a:lnTo>
                      <a:pt x="278" y="182"/>
                    </a:lnTo>
                    <a:lnTo>
                      <a:pt x="215" y="162"/>
                    </a:lnTo>
                    <a:lnTo>
                      <a:pt x="153" y="134"/>
                    </a:lnTo>
                    <a:lnTo>
                      <a:pt x="97" y="100"/>
                    </a:lnTo>
                    <a:lnTo>
                      <a:pt x="45" y="6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91" y="45"/>
                    </a:lnTo>
                    <a:lnTo>
                      <a:pt x="184" y="86"/>
                    </a:lnTo>
                    <a:lnTo>
                      <a:pt x="282" y="119"/>
                    </a:lnTo>
                    <a:lnTo>
                      <a:pt x="385" y="143"/>
                    </a:lnTo>
                    <a:lnTo>
                      <a:pt x="486" y="151"/>
                    </a:lnTo>
                    <a:lnTo>
                      <a:pt x="589" y="143"/>
                    </a:lnTo>
                    <a:lnTo>
                      <a:pt x="686" y="114"/>
                    </a:lnTo>
                    <a:lnTo>
                      <a:pt x="778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7" name="Picture 4" descr="j009157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68183" y="4257197"/>
              <a:ext cx="542118" cy="822808"/>
            </a:xfrm>
            <a:prstGeom prst="rect">
              <a:avLst/>
            </a:prstGeom>
            <a:noFill/>
          </p:spPr>
        </p:pic>
        <p:sp>
          <p:nvSpPr>
            <p:cNvPr id="79" name="Line 6"/>
            <p:cNvSpPr>
              <a:spLocks noChangeShapeType="1"/>
            </p:cNvSpPr>
            <p:nvPr/>
          </p:nvSpPr>
          <p:spPr bwMode="auto">
            <a:xfrm>
              <a:off x="6367231" y="4601713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6381745" y="4428900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1" name="Line 8"/>
            <p:cNvSpPr>
              <a:spLocks noChangeShapeType="1"/>
            </p:cNvSpPr>
            <p:nvPr/>
          </p:nvSpPr>
          <p:spPr bwMode="auto">
            <a:xfrm>
              <a:off x="6381745" y="4772938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731667" y="5113538"/>
            <a:ext cx="2286872" cy="1700920"/>
            <a:chOff x="4731667" y="5113538"/>
            <a:chExt cx="2286872" cy="1700920"/>
          </a:xfrm>
        </p:grpSpPr>
        <p:pic>
          <p:nvPicPr>
            <p:cNvPr id="82" name="Picture 3" descr="j0141231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7442" y="6188762"/>
              <a:ext cx="750679" cy="624109"/>
            </a:xfrm>
            <a:prstGeom prst="rect">
              <a:avLst/>
            </a:prstGeom>
            <a:noFill/>
            <a:ln/>
          </p:spPr>
        </p:pic>
        <p:pic>
          <p:nvPicPr>
            <p:cNvPr id="83" name="Picture 4" descr="j009157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6421" y="5113538"/>
              <a:ext cx="542118" cy="822808"/>
            </a:xfrm>
            <a:prstGeom prst="rect">
              <a:avLst/>
            </a:prstGeom>
            <a:noFill/>
          </p:spPr>
        </p:pic>
        <p:pic>
          <p:nvPicPr>
            <p:cNvPr id="84" name="Picture 5" descr="j00916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1667" y="5174441"/>
              <a:ext cx="610060" cy="691402"/>
            </a:xfrm>
            <a:prstGeom prst="rect">
              <a:avLst/>
            </a:prstGeom>
            <a:noFill/>
          </p:spPr>
        </p:pic>
        <p:sp>
          <p:nvSpPr>
            <p:cNvPr id="85" name="Line 6"/>
            <p:cNvSpPr>
              <a:spLocks noChangeShapeType="1"/>
            </p:cNvSpPr>
            <p:nvPr/>
          </p:nvSpPr>
          <p:spPr bwMode="auto">
            <a:xfrm>
              <a:off x="5384805" y="5588001"/>
              <a:ext cx="914401" cy="5370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6" name="Line 7"/>
            <p:cNvSpPr>
              <a:spLocks noChangeShapeType="1"/>
            </p:cNvSpPr>
            <p:nvPr/>
          </p:nvSpPr>
          <p:spPr bwMode="auto">
            <a:xfrm>
              <a:off x="5529948" y="5457372"/>
              <a:ext cx="841829" cy="1451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7" name="Line 8"/>
            <p:cNvSpPr>
              <a:spLocks noChangeShapeType="1"/>
            </p:cNvSpPr>
            <p:nvPr/>
          </p:nvSpPr>
          <p:spPr bwMode="auto">
            <a:xfrm>
              <a:off x="5220612" y="5745392"/>
              <a:ext cx="338366" cy="3796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89" name="Group 401"/>
            <p:cNvGrpSpPr>
              <a:grpSpLocks noChangeAspect="1"/>
            </p:cNvGrpSpPr>
            <p:nvPr/>
          </p:nvGrpSpPr>
          <p:grpSpPr bwMode="auto">
            <a:xfrm>
              <a:off x="6303879" y="6068559"/>
              <a:ext cx="643370" cy="745899"/>
              <a:chOff x="1066" y="73"/>
              <a:chExt cx="3284" cy="3948"/>
            </a:xfrm>
          </p:grpSpPr>
          <p:sp>
            <p:nvSpPr>
              <p:cNvPr id="90" name="AutoShape 402"/>
              <p:cNvSpPr>
                <a:spLocks noChangeAspect="1" noChangeArrowheads="1" noTextEdit="1"/>
              </p:cNvSpPr>
              <p:nvPr/>
            </p:nvSpPr>
            <p:spPr bwMode="auto">
              <a:xfrm>
                <a:off x="1066" y="210"/>
                <a:ext cx="3098" cy="3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Freeform 403"/>
              <p:cNvSpPr>
                <a:spLocks noChangeAspect="1"/>
              </p:cNvSpPr>
              <p:nvPr/>
            </p:nvSpPr>
            <p:spPr bwMode="auto">
              <a:xfrm>
                <a:off x="1101" y="241"/>
                <a:ext cx="3001" cy="3733"/>
              </a:xfrm>
              <a:custGeom>
                <a:avLst/>
                <a:gdLst/>
                <a:ahLst/>
                <a:cxnLst>
                  <a:cxn ang="0">
                    <a:pos x="2234" y="229"/>
                  </a:cxn>
                  <a:cxn ang="0">
                    <a:pos x="2391" y="389"/>
                  </a:cxn>
                  <a:cxn ang="0">
                    <a:pos x="2538" y="583"/>
                  </a:cxn>
                  <a:cxn ang="0">
                    <a:pos x="2567" y="565"/>
                  </a:cxn>
                  <a:cxn ang="0">
                    <a:pos x="2593" y="543"/>
                  </a:cxn>
                  <a:cxn ang="0">
                    <a:pos x="2617" y="563"/>
                  </a:cxn>
                  <a:cxn ang="0">
                    <a:pos x="2589" y="611"/>
                  </a:cxn>
                  <a:cxn ang="0">
                    <a:pos x="2568" y="660"/>
                  </a:cxn>
                  <a:cxn ang="0">
                    <a:pos x="2635" y="669"/>
                  </a:cxn>
                  <a:cxn ang="0">
                    <a:pos x="2734" y="657"/>
                  </a:cxn>
                  <a:cxn ang="0">
                    <a:pos x="2819" y="691"/>
                  </a:cxn>
                  <a:cxn ang="0">
                    <a:pos x="2789" y="724"/>
                  </a:cxn>
                  <a:cxn ang="0">
                    <a:pos x="2746" y="745"/>
                  </a:cxn>
                  <a:cxn ang="0">
                    <a:pos x="2728" y="773"/>
                  </a:cxn>
                  <a:cxn ang="0">
                    <a:pos x="2751" y="781"/>
                  </a:cxn>
                  <a:cxn ang="0">
                    <a:pos x="2852" y="896"/>
                  </a:cxn>
                  <a:cxn ang="0">
                    <a:pos x="2991" y="1317"/>
                  </a:cxn>
                  <a:cxn ang="0">
                    <a:pos x="2976" y="1773"/>
                  </a:cxn>
                  <a:cxn ang="0">
                    <a:pos x="2914" y="2008"/>
                  </a:cxn>
                  <a:cxn ang="0">
                    <a:pos x="2852" y="2132"/>
                  </a:cxn>
                  <a:cxn ang="0">
                    <a:pos x="2819" y="2268"/>
                  </a:cxn>
                  <a:cxn ang="0">
                    <a:pos x="2773" y="2396"/>
                  </a:cxn>
                  <a:cxn ang="0">
                    <a:pos x="2712" y="2515"/>
                  </a:cxn>
                  <a:cxn ang="0">
                    <a:pos x="2651" y="2634"/>
                  </a:cxn>
                  <a:cxn ang="0">
                    <a:pos x="2614" y="2771"/>
                  </a:cxn>
                  <a:cxn ang="0">
                    <a:pos x="2558" y="2898"/>
                  </a:cxn>
                  <a:cxn ang="0">
                    <a:pos x="2445" y="3061"/>
                  </a:cxn>
                  <a:cxn ang="0">
                    <a:pos x="2262" y="3164"/>
                  </a:cxn>
                  <a:cxn ang="0">
                    <a:pos x="2059" y="3194"/>
                  </a:cxn>
                  <a:cxn ang="0">
                    <a:pos x="1988" y="3274"/>
                  </a:cxn>
                  <a:cxn ang="0">
                    <a:pos x="1925" y="3365"/>
                  </a:cxn>
                  <a:cxn ang="0">
                    <a:pos x="1842" y="3477"/>
                  </a:cxn>
                  <a:cxn ang="0">
                    <a:pos x="1697" y="3629"/>
                  </a:cxn>
                  <a:cxn ang="0">
                    <a:pos x="1526" y="3751"/>
                  </a:cxn>
                  <a:cxn ang="0">
                    <a:pos x="1240" y="3725"/>
                  </a:cxn>
                  <a:cxn ang="0">
                    <a:pos x="976" y="3491"/>
                  </a:cxn>
                  <a:cxn ang="0">
                    <a:pos x="791" y="3172"/>
                  </a:cxn>
                  <a:cxn ang="0">
                    <a:pos x="724" y="3220"/>
                  </a:cxn>
                  <a:cxn ang="0">
                    <a:pos x="653" y="3248"/>
                  </a:cxn>
                  <a:cxn ang="0">
                    <a:pos x="588" y="3248"/>
                  </a:cxn>
                  <a:cxn ang="0">
                    <a:pos x="542" y="3242"/>
                  </a:cxn>
                  <a:cxn ang="0">
                    <a:pos x="508" y="3212"/>
                  </a:cxn>
                  <a:cxn ang="0">
                    <a:pos x="410" y="3172"/>
                  </a:cxn>
                  <a:cxn ang="0">
                    <a:pos x="282" y="3100"/>
                  </a:cxn>
                  <a:cxn ang="0">
                    <a:pos x="184" y="2985"/>
                  </a:cxn>
                  <a:cxn ang="0">
                    <a:pos x="124" y="2836"/>
                  </a:cxn>
                  <a:cxn ang="0">
                    <a:pos x="113" y="2677"/>
                  </a:cxn>
                  <a:cxn ang="0">
                    <a:pos x="111" y="2512"/>
                  </a:cxn>
                  <a:cxn ang="0">
                    <a:pos x="23" y="2294"/>
                  </a:cxn>
                  <a:cxn ang="0">
                    <a:pos x="3" y="2053"/>
                  </a:cxn>
                  <a:cxn ang="0">
                    <a:pos x="45" y="1905"/>
                  </a:cxn>
                  <a:cxn ang="0">
                    <a:pos x="40" y="1801"/>
                  </a:cxn>
                  <a:cxn ang="0">
                    <a:pos x="11" y="1697"/>
                  </a:cxn>
                  <a:cxn ang="0">
                    <a:pos x="20" y="1392"/>
                  </a:cxn>
                  <a:cxn ang="0">
                    <a:pos x="107" y="1115"/>
                  </a:cxn>
                  <a:cxn ang="0">
                    <a:pos x="245" y="893"/>
                  </a:cxn>
                  <a:cxn ang="0">
                    <a:pos x="347" y="703"/>
                  </a:cxn>
                  <a:cxn ang="0">
                    <a:pos x="471" y="527"/>
                  </a:cxn>
                  <a:cxn ang="0">
                    <a:pos x="685" y="296"/>
                  </a:cxn>
                  <a:cxn ang="0">
                    <a:pos x="989" y="101"/>
                  </a:cxn>
                  <a:cxn ang="0">
                    <a:pos x="1332" y="4"/>
                  </a:cxn>
                  <a:cxn ang="0">
                    <a:pos x="1634" y="7"/>
                  </a:cxn>
                  <a:cxn ang="0">
                    <a:pos x="1921" y="65"/>
                  </a:cxn>
                </a:cxnLst>
                <a:rect l="0" t="0" r="r" b="b"/>
                <a:pathLst>
                  <a:path w="3001" h="3780">
                    <a:moveTo>
                      <a:pt x="2098" y="148"/>
                    </a:moveTo>
                    <a:lnTo>
                      <a:pt x="2170" y="185"/>
                    </a:lnTo>
                    <a:lnTo>
                      <a:pt x="2234" y="229"/>
                    </a:lnTo>
                    <a:lnTo>
                      <a:pt x="2290" y="278"/>
                    </a:lnTo>
                    <a:lnTo>
                      <a:pt x="2343" y="332"/>
                    </a:lnTo>
                    <a:lnTo>
                      <a:pt x="2391" y="389"/>
                    </a:lnTo>
                    <a:lnTo>
                      <a:pt x="2439" y="451"/>
                    </a:lnTo>
                    <a:lnTo>
                      <a:pt x="2487" y="515"/>
                    </a:lnTo>
                    <a:lnTo>
                      <a:pt x="2538" y="583"/>
                    </a:lnTo>
                    <a:lnTo>
                      <a:pt x="2549" y="579"/>
                    </a:lnTo>
                    <a:lnTo>
                      <a:pt x="2559" y="574"/>
                    </a:lnTo>
                    <a:lnTo>
                      <a:pt x="2567" y="565"/>
                    </a:lnTo>
                    <a:lnTo>
                      <a:pt x="2576" y="556"/>
                    </a:lnTo>
                    <a:lnTo>
                      <a:pt x="2584" y="547"/>
                    </a:lnTo>
                    <a:lnTo>
                      <a:pt x="2593" y="543"/>
                    </a:lnTo>
                    <a:lnTo>
                      <a:pt x="2605" y="542"/>
                    </a:lnTo>
                    <a:lnTo>
                      <a:pt x="2619" y="547"/>
                    </a:lnTo>
                    <a:lnTo>
                      <a:pt x="2617" y="563"/>
                    </a:lnTo>
                    <a:lnTo>
                      <a:pt x="2611" y="579"/>
                    </a:lnTo>
                    <a:lnTo>
                      <a:pt x="2600" y="595"/>
                    </a:lnTo>
                    <a:lnTo>
                      <a:pt x="2589" y="611"/>
                    </a:lnTo>
                    <a:lnTo>
                      <a:pt x="2578" y="627"/>
                    </a:lnTo>
                    <a:lnTo>
                      <a:pt x="2571" y="643"/>
                    </a:lnTo>
                    <a:lnTo>
                      <a:pt x="2568" y="660"/>
                    </a:lnTo>
                    <a:lnTo>
                      <a:pt x="2572" y="677"/>
                    </a:lnTo>
                    <a:lnTo>
                      <a:pt x="2602" y="674"/>
                    </a:lnTo>
                    <a:lnTo>
                      <a:pt x="2635" y="669"/>
                    </a:lnTo>
                    <a:lnTo>
                      <a:pt x="2669" y="663"/>
                    </a:lnTo>
                    <a:lnTo>
                      <a:pt x="2703" y="659"/>
                    </a:lnTo>
                    <a:lnTo>
                      <a:pt x="2734" y="657"/>
                    </a:lnTo>
                    <a:lnTo>
                      <a:pt x="2765" y="660"/>
                    </a:lnTo>
                    <a:lnTo>
                      <a:pt x="2794" y="670"/>
                    </a:lnTo>
                    <a:lnTo>
                      <a:pt x="2819" y="691"/>
                    </a:lnTo>
                    <a:lnTo>
                      <a:pt x="2811" y="704"/>
                    </a:lnTo>
                    <a:lnTo>
                      <a:pt x="2802" y="715"/>
                    </a:lnTo>
                    <a:lnTo>
                      <a:pt x="2789" y="724"/>
                    </a:lnTo>
                    <a:lnTo>
                      <a:pt x="2776" y="732"/>
                    </a:lnTo>
                    <a:lnTo>
                      <a:pt x="2761" y="738"/>
                    </a:lnTo>
                    <a:lnTo>
                      <a:pt x="2746" y="745"/>
                    </a:lnTo>
                    <a:lnTo>
                      <a:pt x="2731" y="753"/>
                    </a:lnTo>
                    <a:lnTo>
                      <a:pt x="2719" y="764"/>
                    </a:lnTo>
                    <a:lnTo>
                      <a:pt x="2728" y="773"/>
                    </a:lnTo>
                    <a:lnTo>
                      <a:pt x="2739" y="779"/>
                    </a:lnTo>
                    <a:lnTo>
                      <a:pt x="2745" y="780"/>
                    </a:lnTo>
                    <a:lnTo>
                      <a:pt x="2751" y="781"/>
                    </a:lnTo>
                    <a:lnTo>
                      <a:pt x="2758" y="780"/>
                    </a:lnTo>
                    <a:lnTo>
                      <a:pt x="2766" y="779"/>
                    </a:lnTo>
                    <a:lnTo>
                      <a:pt x="2852" y="896"/>
                    </a:lnTo>
                    <a:lnTo>
                      <a:pt x="2917" y="1027"/>
                    </a:lnTo>
                    <a:lnTo>
                      <a:pt x="2962" y="1167"/>
                    </a:lnTo>
                    <a:lnTo>
                      <a:pt x="2991" y="1317"/>
                    </a:lnTo>
                    <a:lnTo>
                      <a:pt x="3001" y="1467"/>
                    </a:lnTo>
                    <a:lnTo>
                      <a:pt x="2996" y="1621"/>
                    </a:lnTo>
                    <a:lnTo>
                      <a:pt x="2976" y="1773"/>
                    </a:lnTo>
                    <a:lnTo>
                      <a:pt x="2946" y="1922"/>
                    </a:lnTo>
                    <a:lnTo>
                      <a:pt x="2931" y="1965"/>
                    </a:lnTo>
                    <a:lnTo>
                      <a:pt x="2914" y="2008"/>
                    </a:lnTo>
                    <a:lnTo>
                      <a:pt x="2893" y="2049"/>
                    </a:lnTo>
                    <a:lnTo>
                      <a:pt x="2872" y="2091"/>
                    </a:lnTo>
                    <a:lnTo>
                      <a:pt x="2852" y="2132"/>
                    </a:lnTo>
                    <a:lnTo>
                      <a:pt x="2834" y="2175"/>
                    </a:lnTo>
                    <a:lnTo>
                      <a:pt x="2823" y="2219"/>
                    </a:lnTo>
                    <a:lnTo>
                      <a:pt x="2819" y="2268"/>
                    </a:lnTo>
                    <a:lnTo>
                      <a:pt x="2805" y="2310"/>
                    </a:lnTo>
                    <a:lnTo>
                      <a:pt x="2790" y="2354"/>
                    </a:lnTo>
                    <a:lnTo>
                      <a:pt x="2773" y="2396"/>
                    </a:lnTo>
                    <a:lnTo>
                      <a:pt x="2756" y="2438"/>
                    </a:lnTo>
                    <a:lnTo>
                      <a:pt x="2734" y="2476"/>
                    </a:lnTo>
                    <a:lnTo>
                      <a:pt x="2712" y="2515"/>
                    </a:lnTo>
                    <a:lnTo>
                      <a:pt x="2686" y="2552"/>
                    </a:lnTo>
                    <a:lnTo>
                      <a:pt x="2659" y="2586"/>
                    </a:lnTo>
                    <a:lnTo>
                      <a:pt x="2651" y="2634"/>
                    </a:lnTo>
                    <a:lnTo>
                      <a:pt x="2641" y="2680"/>
                    </a:lnTo>
                    <a:lnTo>
                      <a:pt x="2628" y="2726"/>
                    </a:lnTo>
                    <a:lnTo>
                      <a:pt x="2614" y="2771"/>
                    </a:lnTo>
                    <a:lnTo>
                      <a:pt x="2595" y="2814"/>
                    </a:lnTo>
                    <a:lnTo>
                      <a:pt x="2577" y="2857"/>
                    </a:lnTo>
                    <a:lnTo>
                      <a:pt x="2558" y="2898"/>
                    </a:lnTo>
                    <a:lnTo>
                      <a:pt x="2538" y="2940"/>
                    </a:lnTo>
                    <a:lnTo>
                      <a:pt x="2495" y="3007"/>
                    </a:lnTo>
                    <a:lnTo>
                      <a:pt x="2445" y="3061"/>
                    </a:lnTo>
                    <a:lnTo>
                      <a:pt x="2388" y="3106"/>
                    </a:lnTo>
                    <a:lnTo>
                      <a:pt x="2328" y="3140"/>
                    </a:lnTo>
                    <a:lnTo>
                      <a:pt x="2262" y="3164"/>
                    </a:lnTo>
                    <a:lnTo>
                      <a:pt x="2194" y="3182"/>
                    </a:lnTo>
                    <a:lnTo>
                      <a:pt x="2126" y="3191"/>
                    </a:lnTo>
                    <a:lnTo>
                      <a:pt x="2059" y="3194"/>
                    </a:lnTo>
                    <a:lnTo>
                      <a:pt x="2033" y="3218"/>
                    </a:lnTo>
                    <a:lnTo>
                      <a:pt x="2011" y="3245"/>
                    </a:lnTo>
                    <a:lnTo>
                      <a:pt x="1988" y="3274"/>
                    </a:lnTo>
                    <a:lnTo>
                      <a:pt x="1967" y="3304"/>
                    </a:lnTo>
                    <a:lnTo>
                      <a:pt x="1945" y="3334"/>
                    </a:lnTo>
                    <a:lnTo>
                      <a:pt x="1925" y="3365"/>
                    </a:lnTo>
                    <a:lnTo>
                      <a:pt x="1904" y="3395"/>
                    </a:lnTo>
                    <a:lnTo>
                      <a:pt x="1885" y="3426"/>
                    </a:lnTo>
                    <a:lnTo>
                      <a:pt x="1842" y="3477"/>
                    </a:lnTo>
                    <a:lnTo>
                      <a:pt x="1797" y="3529"/>
                    </a:lnTo>
                    <a:lnTo>
                      <a:pt x="1748" y="3580"/>
                    </a:lnTo>
                    <a:lnTo>
                      <a:pt x="1697" y="3629"/>
                    </a:lnTo>
                    <a:lnTo>
                      <a:pt x="1642" y="3674"/>
                    </a:lnTo>
                    <a:lnTo>
                      <a:pt x="1585" y="3716"/>
                    </a:lnTo>
                    <a:lnTo>
                      <a:pt x="1526" y="3751"/>
                    </a:lnTo>
                    <a:lnTo>
                      <a:pt x="1464" y="3780"/>
                    </a:lnTo>
                    <a:lnTo>
                      <a:pt x="1346" y="3766"/>
                    </a:lnTo>
                    <a:lnTo>
                      <a:pt x="1240" y="3725"/>
                    </a:lnTo>
                    <a:lnTo>
                      <a:pt x="1142" y="3663"/>
                    </a:lnTo>
                    <a:lnTo>
                      <a:pt x="1055" y="3584"/>
                    </a:lnTo>
                    <a:lnTo>
                      <a:pt x="976" y="3491"/>
                    </a:lnTo>
                    <a:lnTo>
                      <a:pt x="906" y="3389"/>
                    </a:lnTo>
                    <a:lnTo>
                      <a:pt x="844" y="3281"/>
                    </a:lnTo>
                    <a:lnTo>
                      <a:pt x="791" y="3172"/>
                    </a:lnTo>
                    <a:lnTo>
                      <a:pt x="769" y="3190"/>
                    </a:lnTo>
                    <a:lnTo>
                      <a:pt x="748" y="3206"/>
                    </a:lnTo>
                    <a:lnTo>
                      <a:pt x="724" y="3220"/>
                    </a:lnTo>
                    <a:lnTo>
                      <a:pt x="702" y="3233"/>
                    </a:lnTo>
                    <a:lnTo>
                      <a:pt x="677" y="3242"/>
                    </a:lnTo>
                    <a:lnTo>
                      <a:pt x="653" y="3248"/>
                    </a:lnTo>
                    <a:lnTo>
                      <a:pt x="628" y="3252"/>
                    </a:lnTo>
                    <a:lnTo>
                      <a:pt x="604" y="3252"/>
                    </a:lnTo>
                    <a:lnTo>
                      <a:pt x="588" y="3248"/>
                    </a:lnTo>
                    <a:lnTo>
                      <a:pt x="571" y="3247"/>
                    </a:lnTo>
                    <a:lnTo>
                      <a:pt x="556" y="3245"/>
                    </a:lnTo>
                    <a:lnTo>
                      <a:pt x="542" y="3242"/>
                    </a:lnTo>
                    <a:lnTo>
                      <a:pt x="527" y="3235"/>
                    </a:lnTo>
                    <a:lnTo>
                      <a:pt x="516" y="3226"/>
                    </a:lnTo>
                    <a:lnTo>
                      <a:pt x="508" y="3212"/>
                    </a:lnTo>
                    <a:lnTo>
                      <a:pt x="504" y="3194"/>
                    </a:lnTo>
                    <a:lnTo>
                      <a:pt x="456" y="3185"/>
                    </a:lnTo>
                    <a:lnTo>
                      <a:pt x="410" y="3172"/>
                    </a:lnTo>
                    <a:lnTo>
                      <a:pt x="365" y="3153"/>
                    </a:lnTo>
                    <a:lnTo>
                      <a:pt x="323" y="3130"/>
                    </a:lnTo>
                    <a:lnTo>
                      <a:pt x="282" y="3100"/>
                    </a:lnTo>
                    <a:lnTo>
                      <a:pt x="246" y="3067"/>
                    </a:lnTo>
                    <a:lnTo>
                      <a:pt x="213" y="3027"/>
                    </a:lnTo>
                    <a:lnTo>
                      <a:pt x="184" y="2985"/>
                    </a:lnTo>
                    <a:lnTo>
                      <a:pt x="161" y="2938"/>
                    </a:lnTo>
                    <a:lnTo>
                      <a:pt x="142" y="2888"/>
                    </a:lnTo>
                    <a:lnTo>
                      <a:pt x="124" y="2836"/>
                    </a:lnTo>
                    <a:lnTo>
                      <a:pt x="114" y="2784"/>
                    </a:lnTo>
                    <a:lnTo>
                      <a:pt x="109" y="2730"/>
                    </a:lnTo>
                    <a:lnTo>
                      <a:pt x="113" y="2677"/>
                    </a:lnTo>
                    <a:lnTo>
                      <a:pt x="125" y="2626"/>
                    </a:lnTo>
                    <a:lnTo>
                      <a:pt x="151" y="2579"/>
                    </a:lnTo>
                    <a:lnTo>
                      <a:pt x="111" y="2512"/>
                    </a:lnTo>
                    <a:lnTo>
                      <a:pt x="76" y="2442"/>
                    </a:lnTo>
                    <a:lnTo>
                      <a:pt x="47" y="2369"/>
                    </a:lnTo>
                    <a:lnTo>
                      <a:pt x="23" y="2294"/>
                    </a:lnTo>
                    <a:lnTo>
                      <a:pt x="7" y="2215"/>
                    </a:lnTo>
                    <a:lnTo>
                      <a:pt x="0" y="2135"/>
                    </a:lnTo>
                    <a:lnTo>
                      <a:pt x="3" y="2053"/>
                    </a:lnTo>
                    <a:lnTo>
                      <a:pt x="17" y="1971"/>
                    </a:lnTo>
                    <a:lnTo>
                      <a:pt x="34" y="1938"/>
                    </a:lnTo>
                    <a:lnTo>
                      <a:pt x="45" y="1905"/>
                    </a:lnTo>
                    <a:lnTo>
                      <a:pt x="48" y="1871"/>
                    </a:lnTo>
                    <a:lnTo>
                      <a:pt x="46" y="1836"/>
                    </a:lnTo>
                    <a:lnTo>
                      <a:pt x="40" y="1801"/>
                    </a:lnTo>
                    <a:lnTo>
                      <a:pt x="31" y="1767"/>
                    </a:lnTo>
                    <a:lnTo>
                      <a:pt x="20" y="1731"/>
                    </a:lnTo>
                    <a:lnTo>
                      <a:pt x="11" y="1697"/>
                    </a:lnTo>
                    <a:lnTo>
                      <a:pt x="8" y="1595"/>
                    </a:lnTo>
                    <a:lnTo>
                      <a:pt x="11" y="1493"/>
                    </a:lnTo>
                    <a:lnTo>
                      <a:pt x="20" y="1392"/>
                    </a:lnTo>
                    <a:lnTo>
                      <a:pt x="40" y="1296"/>
                    </a:lnTo>
                    <a:lnTo>
                      <a:pt x="67" y="1202"/>
                    </a:lnTo>
                    <a:lnTo>
                      <a:pt x="107" y="1115"/>
                    </a:lnTo>
                    <a:lnTo>
                      <a:pt x="158" y="1036"/>
                    </a:lnTo>
                    <a:lnTo>
                      <a:pt x="224" y="966"/>
                    </a:lnTo>
                    <a:lnTo>
                      <a:pt x="245" y="893"/>
                    </a:lnTo>
                    <a:lnTo>
                      <a:pt x="273" y="826"/>
                    </a:lnTo>
                    <a:lnTo>
                      <a:pt x="308" y="763"/>
                    </a:lnTo>
                    <a:lnTo>
                      <a:pt x="347" y="703"/>
                    </a:lnTo>
                    <a:lnTo>
                      <a:pt x="388" y="645"/>
                    </a:lnTo>
                    <a:lnTo>
                      <a:pt x="430" y="587"/>
                    </a:lnTo>
                    <a:lnTo>
                      <a:pt x="471" y="527"/>
                    </a:lnTo>
                    <a:lnTo>
                      <a:pt x="511" y="467"/>
                    </a:lnTo>
                    <a:lnTo>
                      <a:pt x="594" y="378"/>
                    </a:lnTo>
                    <a:lnTo>
                      <a:pt x="685" y="296"/>
                    </a:lnTo>
                    <a:lnTo>
                      <a:pt x="781" y="220"/>
                    </a:lnTo>
                    <a:lnTo>
                      <a:pt x="883" y="156"/>
                    </a:lnTo>
                    <a:lnTo>
                      <a:pt x="989" y="101"/>
                    </a:lnTo>
                    <a:lnTo>
                      <a:pt x="1100" y="56"/>
                    </a:lnTo>
                    <a:lnTo>
                      <a:pt x="1214" y="23"/>
                    </a:lnTo>
                    <a:lnTo>
                      <a:pt x="1332" y="4"/>
                    </a:lnTo>
                    <a:lnTo>
                      <a:pt x="1433" y="0"/>
                    </a:lnTo>
                    <a:lnTo>
                      <a:pt x="1535" y="1"/>
                    </a:lnTo>
                    <a:lnTo>
                      <a:pt x="1634" y="7"/>
                    </a:lnTo>
                    <a:lnTo>
                      <a:pt x="1732" y="19"/>
                    </a:lnTo>
                    <a:lnTo>
                      <a:pt x="1827" y="38"/>
                    </a:lnTo>
                    <a:lnTo>
                      <a:pt x="1921" y="65"/>
                    </a:lnTo>
                    <a:lnTo>
                      <a:pt x="2011" y="102"/>
                    </a:lnTo>
                    <a:lnTo>
                      <a:pt x="2098" y="1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" name="Freeform 404"/>
              <p:cNvSpPr>
                <a:spLocks noChangeAspect="1"/>
              </p:cNvSpPr>
              <p:nvPr/>
            </p:nvSpPr>
            <p:spPr bwMode="auto">
              <a:xfrm>
                <a:off x="1149" y="289"/>
                <a:ext cx="2898" cy="3069"/>
              </a:xfrm>
              <a:custGeom>
                <a:avLst/>
                <a:gdLst/>
                <a:ahLst/>
                <a:cxnLst>
                  <a:cxn ang="0">
                    <a:pos x="2473" y="612"/>
                  </a:cxn>
                  <a:cxn ang="0">
                    <a:pos x="2565" y="662"/>
                  </a:cxn>
                  <a:cxn ang="0">
                    <a:pos x="2677" y="660"/>
                  </a:cxn>
                  <a:cxn ang="0">
                    <a:pos x="2589" y="703"/>
                  </a:cxn>
                  <a:cxn ang="0">
                    <a:pos x="2667" y="769"/>
                  </a:cxn>
                  <a:cxn ang="0">
                    <a:pos x="2713" y="826"/>
                  </a:cxn>
                  <a:cxn ang="0">
                    <a:pos x="2744" y="886"/>
                  </a:cxn>
                  <a:cxn ang="0">
                    <a:pos x="2866" y="1169"/>
                  </a:cxn>
                  <a:cxn ang="0">
                    <a:pos x="2863" y="1814"/>
                  </a:cxn>
                  <a:cxn ang="0">
                    <a:pos x="2667" y="2228"/>
                  </a:cxn>
                  <a:cxn ang="0">
                    <a:pos x="2564" y="2356"/>
                  </a:cxn>
                  <a:cxn ang="0">
                    <a:pos x="2701" y="2248"/>
                  </a:cxn>
                  <a:cxn ang="0">
                    <a:pos x="2565" y="2527"/>
                  </a:cxn>
                  <a:cxn ang="0">
                    <a:pos x="2477" y="2667"/>
                  </a:cxn>
                  <a:cxn ang="0">
                    <a:pos x="2528" y="2683"/>
                  </a:cxn>
                  <a:cxn ang="0">
                    <a:pos x="2312" y="3031"/>
                  </a:cxn>
                  <a:cxn ang="0">
                    <a:pos x="2111" y="3105"/>
                  </a:cxn>
                  <a:cxn ang="0">
                    <a:pos x="2136" y="2959"/>
                  </a:cxn>
                  <a:cxn ang="0">
                    <a:pos x="2203" y="2980"/>
                  </a:cxn>
                  <a:cxn ang="0">
                    <a:pos x="2307" y="2504"/>
                  </a:cxn>
                  <a:cxn ang="0">
                    <a:pos x="2282" y="2119"/>
                  </a:cxn>
                  <a:cxn ang="0">
                    <a:pos x="2322" y="1981"/>
                  </a:cxn>
                  <a:cxn ang="0">
                    <a:pos x="2350" y="2220"/>
                  </a:cxn>
                  <a:cxn ang="0">
                    <a:pos x="2363" y="2041"/>
                  </a:cxn>
                  <a:cxn ang="0">
                    <a:pos x="2356" y="1855"/>
                  </a:cxn>
                  <a:cxn ang="0">
                    <a:pos x="2378" y="1714"/>
                  </a:cxn>
                  <a:cxn ang="0">
                    <a:pos x="2358" y="1663"/>
                  </a:cxn>
                  <a:cxn ang="0">
                    <a:pos x="2375" y="1038"/>
                  </a:cxn>
                  <a:cxn ang="0">
                    <a:pos x="2265" y="1143"/>
                  </a:cxn>
                  <a:cxn ang="0">
                    <a:pos x="1995" y="1412"/>
                  </a:cxn>
                  <a:cxn ang="0">
                    <a:pos x="1384" y="1565"/>
                  </a:cxn>
                  <a:cxn ang="0">
                    <a:pos x="1558" y="1394"/>
                  </a:cxn>
                  <a:cxn ang="0">
                    <a:pos x="1516" y="1384"/>
                  </a:cxn>
                  <a:cxn ang="0">
                    <a:pos x="977" y="1497"/>
                  </a:cxn>
                  <a:cxn ang="0">
                    <a:pos x="764" y="1414"/>
                  </a:cxn>
                  <a:cxn ang="0">
                    <a:pos x="680" y="1415"/>
                  </a:cxn>
                  <a:cxn ang="0">
                    <a:pos x="682" y="1568"/>
                  </a:cxn>
                  <a:cxn ang="0">
                    <a:pos x="616" y="1829"/>
                  </a:cxn>
                  <a:cxn ang="0">
                    <a:pos x="576" y="1850"/>
                  </a:cxn>
                  <a:cxn ang="0">
                    <a:pos x="485" y="2054"/>
                  </a:cxn>
                  <a:cxn ang="0">
                    <a:pos x="406" y="2184"/>
                  </a:cxn>
                  <a:cxn ang="0">
                    <a:pos x="569" y="1989"/>
                  </a:cxn>
                  <a:cxn ang="0">
                    <a:pos x="530" y="2270"/>
                  </a:cxn>
                  <a:cxn ang="0">
                    <a:pos x="372" y="2465"/>
                  </a:cxn>
                  <a:cxn ang="0">
                    <a:pos x="203" y="2558"/>
                  </a:cxn>
                  <a:cxn ang="0">
                    <a:pos x="3" y="2119"/>
                  </a:cxn>
                  <a:cxn ang="0">
                    <a:pos x="15" y="1949"/>
                  </a:cxn>
                  <a:cxn ang="0">
                    <a:pos x="110" y="2005"/>
                  </a:cxn>
                  <a:cxn ang="0">
                    <a:pos x="186" y="2028"/>
                  </a:cxn>
                  <a:cxn ang="0">
                    <a:pos x="77" y="1827"/>
                  </a:cxn>
                  <a:cxn ang="0">
                    <a:pos x="2" y="1537"/>
                  </a:cxn>
                  <a:cxn ang="0">
                    <a:pos x="45" y="1213"/>
                  </a:cxn>
                  <a:cxn ang="0">
                    <a:pos x="196" y="983"/>
                  </a:cxn>
                  <a:cxn ang="0">
                    <a:pos x="738" y="227"/>
                  </a:cxn>
                  <a:cxn ang="0">
                    <a:pos x="1512" y="0"/>
                  </a:cxn>
                  <a:cxn ang="0">
                    <a:pos x="2133" y="199"/>
                  </a:cxn>
                  <a:cxn ang="0">
                    <a:pos x="2424" y="549"/>
                  </a:cxn>
                </a:cxnLst>
                <a:rect l="0" t="0" r="r" b="b"/>
                <a:pathLst>
                  <a:path w="2898" h="3108">
                    <a:moveTo>
                      <a:pt x="2424" y="549"/>
                    </a:moveTo>
                    <a:lnTo>
                      <a:pt x="2446" y="556"/>
                    </a:lnTo>
                    <a:lnTo>
                      <a:pt x="2460" y="567"/>
                    </a:lnTo>
                    <a:lnTo>
                      <a:pt x="2467" y="579"/>
                    </a:lnTo>
                    <a:lnTo>
                      <a:pt x="2472" y="595"/>
                    </a:lnTo>
                    <a:lnTo>
                      <a:pt x="2473" y="612"/>
                    </a:lnTo>
                    <a:lnTo>
                      <a:pt x="2476" y="630"/>
                    </a:lnTo>
                    <a:lnTo>
                      <a:pt x="2480" y="648"/>
                    </a:lnTo>
                    <a:lnTo>
                      <a:pt x="2490" y="665"/>
                    </a:lnTo>
                    <a:lnTo>
                      <a:pt x="2515" y="667"/>
                    </a:lnTo>
                    <a:lnTo>
                      <a:pt x="2540" y="666"/>
                    </a:lnTo>
                    <a:lnTo>
                      <a:pt x="2565" y="662"/>
                    </a:lnTo>
                    <a:lnTo>
                      <a:pt x="2590" y="658"/>
                    </a:lnTo>
                    <a:lnTo>
                      <a:pt x="2615" y="652"/>
                    </a:lnTo>
                    <a:lnTo>
                      <a:pt x="2640" y="649"/>
                    </a:lnTo>
                    <a:lnTo>
                      <a:pt x="2665" y="646"/>
                    </a:lnTo>
                    <a:lnTo>
                      <a:pt x="2690" y="651"/>
                    </a:lnTo>
                    <a:lnTo>
                      <a:pt x="2677" y="660"/>
                    </a:lnTo>
                    <a:lnTo>
                      <a:pt x="2663" y="667"/>
                    </a:lnTo>
                    <a:lnTo>
                      <a:pt x="2648" y="673"/>
                    </a:lnTo>
                    <a:lnTo>
                      <a:pt x="2633" y="680"/>
                    </a:lnTo>
                    <a:lnTo>
                      <a:pt x="2618" y="686"/>
                    </a:lnTo>
                    <a:lnTo>
                      <a:pt x="2604" y="694"/>
                    </a:lnTo>
                    <a:lnTo>
                      <a:pt x="2589" y="703"/>
                    </a:lnTo>
                    <a:lnTo>
                      <a:pt x="2577" y="716"/>
                    </a:lnTo>
                    <a:lnTo>
                      <a:pt x="2587" y="737"/>
                    </a:lnTo>
                    <a:lnTo>
                      <a:pt x="2604" y="752"/>
                    </a:lnTo>
                    <a:lnTo>
                      <a:pt x="2623" y="759"/>
                    </a:lnTo>
                    <a:lnTo>
                      <a:pt x="2645" y="765"/>
                    </a:lnTo>
                    <a:lnTo>
                      <a:pt x="2667" y="769"/>
                    </a:lnTo>
                    <a:lnTo>
                      <a:pt x="2689" y="777"/>
                    </a:lnTo>
                    <a:lnTo>
                      <a:pt x="2708" y="789"/>
                    </a:lnTo>
                    <a:lnTo>
                      <a:pt x="2724" y="809"/>
                    </a:lnTo>
                    <a:lnTo>
                      <a:pt x="2722" y="816"/>
                    </a:lnTo>
                    <a:lnTo>
                      <a:pt x="2718" y="821"/>
                    </a:lnTo>
                    <a:lnTo>
                      <a:pt x="2713" y="826"/>
                    </a:lnTo>
                    <a:lnTo>
                      <a:pt x="2709" y="831"/>
                    </a:lnTo>
                    <a:lnTo>
                      <a:pt x="2703" y="836"/>
                    </a:lnTo>
                    <a:lnTo>
                      <a:pt x="2701" y="842"/>
                    </a:lnTo>
                    <a:lnTo>
                      <a:pt x="2701" y="849"/>
                    </a:lnTo>
                    <a:lnTo>
                      <a:pt x="2705" y="860"/>
                    </a:lnTo>
                    <a:lnTo>
                      <a:pt x="2744" y="886"/>
                    </a:lnTo>
                    <a:lnTo>
                      <a:pt x="2777" y="921"/>
                    </a:lnTo>
                    <a:lnTo>
                      <a:pt x="2804" y="962"/>
                    </a:lnTo>
                    <a:lnTo>
                      <a:pt x="2825" y="1011"/>
                    </a:lnTo>
                    <a:lnTo>
                      <a:pt x="2841" y="1062"/>
                    </a:lnTo>
                    <a:lnTo>
                      <a:pt x="2856" y="1115"/>
                    </a:lnTo>
                    <a:lnTo>
                      <a:pt x="2866" y="1169"/>
                    </a:lnTo>
                    <a:lnTo>
                      <a:pt x="2877" y="1222"/>
                    </a:lnTo>
                    <a:lnTo>
                      <a:pt x="2890" y="1335"/>
                    </a:lnTo>
                    <a:lnTo>
                      <a:pt x="2898" y="1454"/>
                    </a:lnTo>
                    <a:lnTo>
                      <a:pt x="2896" y="1575"/>
                    </a:lnTo>
                    <a:lnTo>
                      <a:pt x="2885" y="1696"/>
                    </a:lnTo>
                    <a:lnTo>
                      <a:pt x="2863" y="1814"/>
                    </a:lnTo>
                    <a:lnTo>
                      <a:pt x="2830" y="1929"/>
                    </a:lnTo>
                    <a:lnTo>
                      <a:pt x="2783" y="2035"/>
                    </a:lnTo>
                    <a:lnTo>
                      <a:pt x="2724" y="2134"/>
                    </a:lnTo>
                    <a:lnTo>
                      <a:pt x="2710" y="2167"/>
                    </a:lnTo>
                    <a:lnTo>
                      <a:pt x="2690" y="2198"/>
                    </a:lnTo>
                    <a:lnTo>
                      <a:pt x="2667" y="2228"/>
                    </a:lnTo>
                    <a:lnTo>
                      <a:pt x="2640" y="2256"/>
                    </a:lnTo>
                    <a:lnTo>
                      <a:pt x="2612" y="2281"/>
                    </a:lnTo>
                    <a:lnTo>
                      <a:pt x="2584" y="2308"/>
                    </a:lnTo>
                    <a:lnTo>
                      <a:pt x="2559" y="2332"/>
                    </a:lnTo>
                    <a:lnTo>
                      <a:pt x="2537" y="2358"/>
                    </a:lnTo>
                    <a:lnTo>
                      <a:pt x="2564" y="2356"/>
                    </a:lnTo>
                    <a:lnTo>
                      <a:pt x="2590" y="2348"/>
                    </a:lnTo>
                    <a:lnTo>
                      <a:pt x="2615" y="2331"/>
                    </a:lnTo>
                    <a:lnTo>
                      <a:pt x="2639" y="2312"/>
                    </a:lnTo>
                    <a:lnTo>
                      <a:pt x="2661" y="2289"/>
                    </a:lnTo>
                    <a:lnTo>
                      <a:pt x="2682" y="2268"/>
                    </a:lnTo>
                    <a:lnTo>
                      <a:pt x="2701" y="2248"/>
                    </a:lnTo>
                    <a:lnTo>
                      <a:pt x="2718" y="2235"/>
                    </a:lnTo>
                    <a:lnTo>
                      <a:pt x="2702" y="2301"/>
                    </a:lnTo>
                    <a:lnTo>
                      <a:pt x="2677" y="2364"/>
                    </a:lnTo>
                    <a:lnTo>
                      <a:pt x="2644" y="2422"/>
                    </a:lnTo>
                    <a:lnTo>
                      <a:pt x="2607" y="2476"/>
                    </a:lnTo>
                    <a:lnTo>
                      <a:pt x="2565" y="2527"/>
                    </a:lnTo>
                    <a:lnTo>
                      <a:pt x="2522" y="2577"/>
                    </a:lnTo>
                    <a:lnTo>
                      <a:pt x="2478" y="2626"/>
                    </a:lnTo>
                    <a:lnTo>
                      <a:pt x="2437" y="2675"/>
                    </a:lnTo>
                    <a:lnTo>
                      <a:pt x="2451" y="2677"/>
                    </a:lnTo>
                    <a:lnTo>
                      <a:pt x="2464" y="2674"/>
                    </a:lnTo>
                    <a:lnTo>
                      <a:pt x="2477" y="2667"/>
                    </a:lnTo>
                    <a:lnTo>
                      <a:pt x="2490" y="2658"/>
                    </a:lnTo>
                    <a:lnTo>
                      <a:pt x="2503" y="2646"/>
                    </a:lnTo>
                    <a:lnTo>
                      <a:pt x="2516" y="2634"/>
                    </a:lnTo>
                    <a:lnTo>
                      <a:pt x="2529" y="2624"/>
                    </a:lnTo>
                    <a:lnTo>
                      <a:pt x="2544" y="2618"/>
                    </a:lnTo>
                    <a:lnTo>
                      <a:pt x="2528" y="2683"/>
                    </a:lnTo>
                    <a:lnTo>
                      <a:pt x="2506" y="2749"/>
                    </a:lnTo>
                    <a:lnTo>
                      <a:pt x="2478" y="2814"/>
                    </a:lnTo>
                    <a:lnTo>
                      <a:pt x="2445" y="2877"/>
                    </a:lnTo>
                    <a:lnTo>
                      <a:pt x="2406" y="2935"/>
                    </a:lnTo>
                    <a:lnTo>
                      <a:pt x="2362" y="2987"/>
                    </a:lnTo>
                    <a:lnTo>
                      <a:pt x="2312" y="3031"/>
                    </a:lnTo>
                    <a:lnTo>
                      <a:pt x="2258" y="3066"/>
                    </a:lnTo>
                    <a:lnTo>
                      <a:pt x="2227" y="3071"/>
                    </a:lnTo>
                    <a:lnTo>
                      <a:pt x="2197" y="3080"/>
                    </a:lnTo>
                    <a:lnTo>
                      <a:pt x="2168" y="3089"/>
                    </a:lnTo>
                    <a:lnTo>
                      <a:pt x="2140" y="3100"/>
                    </a:lnTo>
                    <a:lnTo>
                      <a:pt x="2111" y="3105"/>
                    </a:lnTo>
                    <a:lnTo>
                      <a:pt x="2082" y="3108"/>
                    </a:lnTo>
                    <a:lnTo>
                      <a:pt x="2052" y="3105"/>
                    </a:lnTo>
                    <a:lnTo>
                      <a:pt x="2024" y="3095"/>
                    </a:lnTo>
                    <a:lnTo>
                      <a:pt x="2117" y="2943"/>
                    </a:lnTo>
                    <a:lnTo>
                      <a:pt x="2126" y="2951"/>
                    </a:lnTo>
                    <a:lnTo>
                      <a:pt x="2136" y="2959"/>
                    </a:lnTo>
                    <a:lnTo>
                      <a:pt x="2146" y="2966"/>
                    </a:lnTo>
                    <a:lnTo>
                      <a:pt x="2158" y="2972"/>
                    </a:lnTo>
                    <a:lnTo>
                      <a:pt x="2168" y="2976"/>
                    </a:lnTo>
                    <a:lnTo>
                      <a:pt x="2179" y="2979"/>
                    </a:lnTo>
                    <a:lnTo>
                      <a:pt x="2191" y="2980"/>
                    </a:lnTo>
                    <a:lnTo>
                      <a:pt x="2203" y="2980"/>
                    </a:lnTo>
                    <a:lnTo>
                      <a:pt x="2281" y="2925"/>
                    </a:lnTo>
                    <a:lnTo>
                      <a:pt x="2326" y="2856"/>
                    </a:lnTo>
                    <a:lnTo>
                      <a:pt x="2343" y="2775"/>
                    </a:lnTo>
                    <a:lnTo>
                      <a:pt x="2342" y="2689"/>
                    </a:lnTo>
                    <a:lnTo>
                      <a:pt x="2327" y="2597"/>
                    </a:lnTo>
                    <a:lnTo>
                      <a:pt x="2307" y="2504"/>
                    </a:lnTo>
                    <a:lnTo>
                      <a:pt x="2287" y="2413"/>
                    </a:lnTo>
                    <a:lnTo>
                      <a:pt x="2277" y="2329"/>
                    </a:lnTo>
                    <a:lnTo>
                      <a:pt x="2273" y="2276"/>
                    </a:lnTo>
                    <a:lnTo>
                      <a:pt x="2273" y="2224"/>
                    </a:lnTo>
                    <a:lnTo>
                      <a:pt x="2276" y="2171"/>
                    </a:lnTo>
                    <a:lnTo>
                      <a:pt x="2282" y="2119"/>
                    </a:lnTo>
                    <a:lnTo>
                      <a:pt x="2288" y="2066"/>
                    </a:lnTo>
                    <a:lnTo>
                      <a:pt x="2297" y="2015"/>
                    </a:lnTo>
                    <a:lnTo>
                      <a:pt x="2307" y="1965"/>
                    </a:lnTo>
                    <a:lnTo>
                      <a:pt x="2318" y="1917"/>
                    </a:lnTo>
                    <a:lnTo>
                      <a:pt x="2321" y="1946"/>
                    </a:lnTo>
                    <a:lnTo>
                      <a:pt x="2322" y="1981"/>
                    </a:lnTo>
                    <a:lnTo>
                      <a:pt x="2323" y="2020"/>
                    </a:lnTo>
                    <a:lnTo>
                      <a:pt x="2324" y="2063"/>
                    </a:lnTo>
                    <a:lnTo>
                      <a:pt x="2325" y="2104"/>
                    </a:lnTo>
                    <a:lnTo>
                      <a:pt x="2329" y="2146"/>
                    </a:lnTo>
                    <a:lnTo>
                      <a:pt x="2337" y="2185"/>
                    </a:lnTo>
                    <a:lnTo>
                      <a:pt x="2350" y="2220"/>
                    </a:lnTo>
                    <a:lnTo>
                      <a:pt x="2358" y="2190"/>
                    </a:lnTo>
                    <a:lnTo>
                      <a:pt x="2362" y="2160"/>
                    </a:lnTo>
                    <a:lnTo>
                      <a:pt x="2364" y="2131"/>
                    </a:lnTo>
                    <a:lnTo>
                      <a:pt x="2365" y="2102"/>
                    </a:lnTo>
                    <a:lnTo>
                      <a:pt x="2363" y="2071"/>
                    </a:lnTo>
                    <a:lnTo>
                      <a:pt x="2363" y="2041"/>
                    </a:lnTo>
                    <a:lnTo>
                      <a:pt x="2362" y="2008"/>
                    </a:lnTo>
                    <a:lnTo>
                      <a:pt x="2364" y="1974"/>
                    </a:lnTo>
                    <a:lnTo>
                      <a:pt x="2361" y="1947"/>
                    </a:lnTo>
                    <a:lnTo>
                      <a:pt x="2358" y="1918"/>
                    </a:lnTo>
                    <a:lnTo>
                      <a:pt x="2356" y="1886"/>
                    </a:lnTo>
                    <a:lnTo>
                      <a:pt x="2356" y="1855"/>
                    </a:lnTo>
                    <a:lnTo>
                      <a:pt x="2356" y="1822"/>
                    </a:lnTo>
                    <a:lnTo>
                      <a:pt x="2360" y="1789"/>
                    </a:lnTo>
                    <a:lnTo>
                      <a:pt x="2366" y="1761"/>
                    </a:lnTo>
                    <a:lnTo>
                      <a:pt x="2377" y="1735"/>
                    </a:lnTo>
                    <a:lnTo>
                      <a:pt x="2378" y="1724"/>
                    </a:lnTo>
                    <a:lnTo>
                      <a:pt x="2378" y="1714"/>
                    </a:lnTo>
                    <a:lnTo>
                      <a:pt x="2377" y="1704"/>
                    </a:lnTo>
                    <a:lnTo>
                      <a:pt x="2375" y="1696"/>
                    </a:lnTo>
                    <a:lnTo>
                      <a:pt x="2371" y="1686"/>
                    </a:lnTo>
                    <a:lnTo>
                      <a:pt x="2367" y="1679"/>
                    </a:lnTo>
                    <a:lnTo>
                      <a:pt x="2362" y="1671"/>
                    </a:lnTo>
                    <a:lnTo>
                      <a:pt x="2358" y="1663"/>
                    </a:lnTo>
                    <a:lnTo>
                      <a:pt x="2350" y="1092"/>
                    </a:lnTo>
                    <a:lnTo>
                      <a:pt x="2350" y="1082"/>
                    </a:lnTo>
                    <a:lnTo>
                      <a:pt x="2356" y="1073"/>
                    </a:lnTo>
                    <a:lnTo>
                      <a:pt x="2363" y="1062"/>
                    </a:lnTo>
                    <a:lnTo>
                      <a:pt x="2371" y="1051"/>
                    </a:lnTo>
                    <a:lnTo>
                      <a:pt x="2375" y="1038"/>
                    </a:lnTo>
                    <a:lnTo>
                      <a:pt x="2377" y="1027"/>
                    </a:lnTo>
                    <a:lnTo>
                      <a:pt x="2372" y="1015"/>
                    </a:lnTo>
                    <a:lnTo>
                      <a:pt x="2358" y="1005"/>
                    </a:lnTo>
                    <a:lnTo>
                      <a:pt x="2325" y="1051"/>
                    </a:lnTo>
                    <a:lnTo>
                      <a:pt x="2295" y="1097"/>
                    </a:lnTo>
                    <a:lnTo>
                      <a:pt x="2265" y="1143"/>
                    </a:lnTo>
                    <a:lnTo>
                      <a:pt x="2235" y="1189"/>
                    </a:lnTo>
                    <a:lnTo>
                      <a:pt x="2202" y="1232"/>
                    </a:lnTo>
                    <a:lnTo>
                      <a:pt x="2167" y="1274"/>
                    </a:lnTo>
                    <a:lnTo>
                      <a:pt x="2128" y="1314"/>
                    </a:lnTo>
                    <a:lnTo>
                      <a:pt x="2084" y="1352"/>
                    </a:lnTo>
                    <a:lnTo>
                      <a:pt x="1995" y="1412"/>
                    </a:lnTo>
                    <a:lnTo>
                      <a:pt x="1902" y="1463"/>
                    </a:lnTo>
                    <a:lnTo>
                      <a:pt x="1803" y="1503"/>
                    </a:lnTo>
                    <a:lnTo>
                      <a:pt x="1702" y="1535"/>
                    </a:lnTo>
                    <a:lnTo>
                      <a:pt x="1597" y="1555"/>
                    </a:lnTo>
                    <a:lnTo>
                      <a:pt x="1491" y="1565"/>
                    </a:lnTo>
                    <a:lnTo>
                      <a:pt x="1384" y="1565"/>
                    </a:lnTo>
                    <a:lnTo>
                      <a:pt x="1277" y="1555"/>
                    </a:lnTo>
                    <a:lnTo>
                      <a:pt x="1334" y="1526"/>
                    </a:lnTo>
                    <a:lnTo>
                      <a:pt x="1391" y="1496"/>
                    </a:lnTo>
                    <a:lnTo>
                      <a:pt x="1447" y="1464"/>
                    </a:lnTo>
                    <a:lnTo>
                      <a:pt x="1504" y="1431"/>
                    </a:lnTo>
                    <a:lnTo>
                      <a:pt x="1558" y="1394"/>
                    </a:lnTo>
                    <a:lnTo>
                      <a:pt x="1612" y="1357"/>
                    </a:lnTo>
                    <a:lnTo>
                      <a:pt x="1665" y="1319"/>
                    </a:lnTo>
                    <a:lnTo>
                      <a:pt x="1717" y="1280"/>
                    </a:lnTo>
                    <a:lnTo>
                      <a:pt x="1677" y="1280"/>
                    </a:lnTo>
                    <a:lnTo>
                      <a:pt x="1597" y="1333"/>
                    </a:lnTo>
                    <a:lnTo>
                      <a:pt x="1516" y="1384"/>
                    </a:lnTo>
                    <a:lnTo>
                      <a:pt x="1430" y="1429"/>
                    </a:lnTo>
                    <a:lnTo>
                      <a:pt x="1344" y="1469"/>
                    </a:lnTo>
                    <a:lnTo>
                      <a:pt x="1254" y="1497"/>
                    </a:lnTo>
                    <a:lnTo>
                      <a:pt x="1163" y="1513"/>
                    </a:lnTo>
                    <a:lnTo>
                      <a:pt x="1070" y="1514"/>
                    </a:lnTo>
                    <a:lnTo>
                      <a:pt x="977" y="1497"/>
                    </a:lnTo>
                    <a:lnTo>
                      <a:pt x="942" y="1482"/>
                    </a:lnTo>
                    <a:lnTo>
                      <a:pt x="906" y="1469"/>
                    </a:lnTo>
                    <a:lnTo>
                      <a:pt x="868" y="1458"/>
                    </a:lnTo>
                    <a:lnTo>
                      <a:pt x="833" y="1447"/>
                    </a:lnTo>
                    <a:lnTo>
                      <a:pt x="797" y="1432"/>
                    </a:lnTo>
                    <a:lnTo>
                      <a:pt x="764" y="1414"/>
                    </a:lnTo>
                    <a:lnTo>
                      <a:pt x="734" y="1390"/>
                    </a:lnTo>
                    <a:lnTo>
                      <a:pt x="710" y="1360"/>
                    </a:lnTo>
                    <a:lnTo>
                      <a:pt x="695" y="1371"/>
                    </a:lnTo>
                    <a:lnTo>
                      <a:pt x="686" y="1384"/>
                    </a:lnTo>
                    <a:lnTo>
                      <a:pt x="681" y="1398"/>
                    </a:lnTo>
                    <a:lnTo>
                      <a:pt x="680" y="1415"/>
                    </a:lnTo>
                    <a:lnTo>
                      <a:pt x="680" y="1432"/>
                    </a:lnTo>
                    <a:lnTo>
                      <a:pt x="683" y="1448"/>
                    </a:lnTo>
                    <a:lnTo>
                      <a:pt x="686" y="1465"/>
                    </a:lnTo>
                    <a:lnTo>
                      <a:pt x="690" y="1483"/>
                    </a:lnTo>
                    <a:lnTo>
                      <a:pt x="686" y="1524"/>
                    </a:lnTo>
                    <a:lnTo>
                      <a:pt x="682" y="1568"/>
                    </a:lnTo>
                    <a:lnTo>
                      <a:pt x="674" y="1612"/>
                    </a:lnTo>
                    <a:lnTo>
                      <a:pt x="667" y="1659"/>
                    </a:lnTo>
                    <a:lnTo>
                      <a:pt x="657" y="1703"/>
                    </a:lnTo>
                    <a:lnTo>
                      <a:pt x="646" y="1747"/>
                    </a:lnTo>
                    <a:lnTo>
                      <a:pt x="632" y="1789"/>
                    </a:lnTo>
                    <a:lnTo>
                      <a:pt x="616" y="1829"/>
                    </a:lnTo>
                    <a:lnTo>
                      <a:pt x="608" y="1829"/>
                    </a:lnTo>
                    <a:lnTo>
                      <a:pt x="601" y="1831"/>
                    </a:lnTo>
                    <a:lnTo>
                      <a:pt x="594" y="1834"/>
                    </a:lnTo>
                    <a:lnTo>
                      <a:pt x="588" y="1839"/>
                    </a:lnTo>
                    <a:lnTo>
                      <a:pt x="582" y="1844"/>
                    </a:lnTo>
                    <a:lnTo>
                      <a:pt x="576" y="1850"/>
                    </a:lnTo>
                    <a:lnTo>
                      <a:pt x="571" y="1857"/>
                    </a:lnTo>
                    <a:lnTo>
                      <a:pt x="569" y="1866"/>
                    </a:lnTo>
                    <a:lnTo>
                      <a:pt x="562" y="1919"/>
                    </a:lnTo>
                    <a:lnTo>
                      <a:pt x="545" y="1968"/>
                    </a:lnTo>
                    <a:lnTo>
                      <a:pt x="517" y="2012"/>
                    </a:lnTo>
                    <a:lnTo>
                      <a:pt x="485" y="2054"/>
                    </a:lnTo>
                    <a:lnTo>
                      <a:pt x="447" y="2093"/>
                    </a:lnTo>
                    <a:lnTo>
                      <a:pt x="409" y="2131"/>
                    </a:lnTo>
                    <a:lnTo>
                      <a:pt x="370" y="2168"/>
                    </a:lnTo>
                    <a:lnTo>
                      <a:pt x="337" y="2206"/>
                    </a:lnTo>
                    <a:lnTo>
                      <a:pt x="372" y="2199"/>
                    </a:lnTo>
                    <a:lnTo>
                      <a:pt x="406" y="2184"/>
                    </a:lnTo>
                    <a:lnTo>
                      <a:pt x="437" y="2158"/>
                    </a:lnTo>
                    <a:lnTo>
                      <a:pt x="467" y="2129"/>
                    </a:lnTo>
                    <a:lnTo>
                      <a:pt x="495" y="2094"/>
                    </a:lnTo>
                    <a:lnTo>
                      <a:pt x="521" y="2059"/>
                    </a:lnTo>
                    <a:lnTo>
                      <a:pt x="545" y="2022"/>
                    </a:lnTo>
                    <a:lnTo>
                      <a:pt x="569" y="1989"/>
                    </a:lnTo>
                    <a:lnTo>
                      <a:pt x="569" y="2039"/>
                    </a:lnTo>
                    <a:lnTo>
                      <a:pt x="567" y="2087"/>
                    </a:lnTo>
                    <a:lnTo>
                      <a:pt x="561" y="2134"/>
                    </a:lnTo>
                    <a:lnTo>
                      <a:pt x="553" y="2181"/>
                    </a:lnTo>
                    <a:lnTo>
                      <a:pt x="542" y="2226"/>
                    </a:lnTo>
                    <a:lnTo>
                      <a:pt x="530" y="2270"/>
                    </a:lnTo>
                    <a:lnTo>
                      <a:pt x="516" y="2313"/>
                    </a:lnTo>
                    <a:lnTo>
                      <a:pt x="503" y="2358"/>
                    </a:lnTo>
                    <a:lnTo>
                      <a:pt x="455" y="2366"/>
                    </a:lnTo>
                    <a:lnTo>
                      <a:pt x="419" y="2390"/>
                    </a:lnTo>
                    <a:lnTo>
                      <a:pt x="392" y="2423"/>
                    </a:lnTo>
                    <a:lnTo>
                      <a:pt x="372" y="2465"/>
                    </a:lnTo>
                    <a:lnTo>
                      <a:pt x="356" y="2510"/>
                    </a:lnTo>
                    <a:lnTo>
                      <a:pt x="344" y="2559"/>
                    </a:lnTo>
                    <a:lnTo>
                      <a:pt x="332" y="2608"/>
                    </a:lnTo>
                    <a:lnTo>
                      <a:pt x="322" y="2654"/>
                    </a:lnTo>
                    <a:lnTo>
                      <a:pt x="260" y="2610"/>
                    </a:lnTo>
                    <a:lnTo>
                      <a:pt x="203" y="2558"/>
                    </a:lnTo>
                    <a:lnTo>
                      <a:pt x="151" y="2496"/>
                    </a:lnTo>
                    <a:lnTo>
                      <a:pt x="105" y="2430"/>
                    </a:lnTo>
                    <a:lnTo>
                      <a:pt x="65" y="2355"/>
                    </a:lnTo>
                    <a:lnTo>
                      <a:pt x="34" y="2279"/>
                    </a:lnTo>
                    <a:lnTo>
                      <a:pt x="13" y="2199"/>
                    </a:lnTo>
                    <a:lnTo>
                      <a:pt x="3" y="2119"/>
                    </a:lnTo>
                    <a:lnTo>
                      <a:pt x="0" y="2090"/>
                    </a:lnTo>
                    <a:lnTo>
                      <a:pt x="0" y="2060"/>
                    </a:lnTo>
                    <a:lnTo>
                      <a:pt x="0" y="2030"/>
                    </a:lnTo>
                    <a:lnTo>
                      <a:pt x="4" y="2002"/>
                    </a:lnTo>
                    <a:lnTo>
                      <a:pt x="8" y="1974"/>
                    </a:lnTo>
                    <a:lnTo>
                      <a:pt x="15" y="1949"/>
                    </a:lnTo>
                    <a:lnTo>
                      <a:pt x="23" y="1925"/>
                    </a:lnTo>
                    <a:lnTo>
                      <a:pt x="35" y="1902"/>
                    </a:lnTo>
                    <a:lnTo>
                      <a:pt x="54" y="1921"/>
                    </a:lnTo>
                    <a:lnTo>
                      <a:pt x="72" y="1947"/>
                    </a:lnTo>
                    <a:lnTo>
                      <a:pt x="91" y="1974"/>
                    </a:lnTo>
                    <a:lnTo>
                      <a:pt x="110" y="2005"/>
                    </a:lnTo>
                    <a:lnTo>
                      <a:pt x="129" y="2034"/>
                    </a:lnTo>
                    <a:lnTo>
                      <a:pt x="152" y="2063"/>
                    </a:lnTo>
                    <a:lnTo>
                      <a:pt x="177" y="2086"/>
                    </a:lnTo>
                    <a:lnTo>
                      <a:pt x="209" y="2105"/>
                    </a:lnTo>
                    <a:lnTo>
                      <a:pt x="209" y="2061"/>
                    </a:lnTo>
                    <a:lnTo>
                      <a:pt x="186" y="2028"/>
                    </a:lnTo>
                    <a:lnTo>
                      <a:pt x="164" y="1998"/>
                    </a:lnTo>
                    <a:lnTo>
                      <a:pt x="141" y="1965"/>
                    </a:lnTo>
                    <a:lnTo>
                      <a:pt x="119" y="1934"/>
                    </a:lnTo>
                    <a:lnTo>
                      <a:pt x="100" y="1900"/>
                    </a:lnTo>
                    <a:lnTo>
                      <a:pt x="85" y="1865"/>
                    </a:lnTo>
                    <a:lnTo>
                      <a:pt x="77" y="1827"/>
                    </a:lnTo>
                    <a:lnTo>
                      <a:pt x="76" y="1786"/>
                    </a:lnTo>
                    <a:lnTo>
                      <a:pt x="49" y="1744"/>
                    </a:lnTo>
                    <a:lnTo>
                      <a:pt x="28" y="1697"/>
                    </a:lnTo>
                    <a:lnTo>
                      <a:pt x="14" y="1647"/>
                    </a:lnTo>
                    <a:lnTo>
                      <a:pt x="6" y="1593"/>
                    </a:lnTo>
                    <a:lnTo>
                      <a:pt x="2" y="1537"/>
                    </a:lnTo>
                    <a:lnTo>
                      <a:pt x="3" y="1482"/>
                    </a:lnTo>
                    <a:lnTo>
                      <a:pt x="7" y="1426"/>
                    </a:lnTo>
                    <a:lnTo>
                      <a:pt x="16" y="1374"/>
                    </a:lnTo>
                    <a:lnTo>
                      <a:pt x="22" y="1321"/>
                    </a:lnTo>
                    <a:lnTo>
                      <a:pt x="32" y="1268"/>
                    </a:lnTo>
                    <a:lnTo>
                      <a:pt x="45" y="1213"/>
                    </a:lnTo>
                    <a:lnTo>
                      <a:pt x="60" y="1161"/>
                    </a:lnTo>
                    <a:lnTo>
                      <a:pt x="78" y="1109"/>
                    </a:lnTo>
                    <a:lnTo>
                      <a:pt x="103" y="1061"/>
                    </a:lnTo>
                    <a:lnTo>
                      <a:pt x="132" y="1015"/>
                    </a:lnTo>
                    <a:lnTo>
                      <a:pt x="169" y="976"/>
                    </a:lnTo>
                    <a:lnTo>
                      <a:pt x="196" y="983"/>
                    </a:lnTo>
                    <a:lnTo>
                      <a:pt x="253" y="839"/>
                    </a:lnTo>
                    <a:lnTo>
                      <a:pt x="325" y="701"/>
                    </a:lnTo>
                    <a:lnTo>
                      <a:pt x="412" y="567"/>
                    </a:lnTo>
                    <a:lnTo>
                      <a:pt x="511" y="443"/>
                    </a:lnTo>
                    <a:lnTo>
                      <a:pt x="619" y="327"/>
                    </a:lnTo>
                    <a:lnTo>
                      <a:pt x="738" y="227"/>
                    </a:lnTo>
                    <a:lnTo>
                      <a:pt x="863" y="140"/>
                    </a:lnTo>
                    <a:lnTo>
                      <a:pt x="997" y="72"/>
                    </a:lnTo>
                    <a:lnTo>
                      <a:pt x="1123" y="37"/>
                    </a:lnTo>
                    <a:lnTo>
                      <a:pt x="1252" y="14"/>
                    </a:lnTo>
                    <a:lnTo>
                      <a:pt x="1382" y="1"/>
                    </a:lnTo>
                    <a:lnTo>
                      <a:pt x="1512" y="0"/>
                    </a:lnTo>
                    <a:lnTo>
                      <a:pt x="1641" y="11"/>
                    </a:lnTo>
                    <a:lnTo>
                      <a:pt x="1769" y="35"/>
                    </a:lnTo>
                    <a:lnTo>
                      <a:pt x="1891" y="74"/>
                    </a:lnTo>
                    <a:lnTo>
                      <a:pt x="2011" y="129"/>
                    </a:lnTo>
                    <a:lnTo>
                      <a:pt x="2073" y="158"/>
                    </a:lnTo>
                    <a:lnTo>
                      <a:pt x="2133" y="199"/>
                    </a:lnTo>
                    <a:lnTo>
                      <a:pt x="2189" y="248"/>
                    </a:lnTo>
                    <a:lnTo>
                      <a:pt x="2242" y="304"/>
                    </a:lnTo>
                    <a:lnTo>
                      <a:pt x="2291" y="363"/>
                    </a:lnTo>
                    <a:lnTo>
                      <a:pt x="2338" y="425"/>
                    </a:lnTo>
                    <a:lnTo>
                      <a:pt x="2382" y="487"/>
                    </a:lnTo>
                    <a:lnTo>
                      <a:pt x="2424" y="549"/>
                    </a:lnTo>
                    <a:close/>
                  </a:path>
                </a:pathLst>
              </a:cu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" name="Freeform 405"/>
              <p:cNvSpPr>
                <a:spLocks noChangeAspect="1"/>
              </p:cNvSpPr>
              <p:nvPr/>
            </p:nvSpPr>
            <p:spPr bwMode="auto">
              <a:xfrm>
                <a:off x="1721" y="1229"/>
                <a:ext cx="265" cy="246"/>
              </a:xfrm>
              <a:custGeom>
                <a:avLst/>
                <a:gdLst/>
                <a:ahLst/>
                <a:cxnLst>
                  <a:cxn ang="0">
                    <a:pos x="78" y="101"/>
                  </a:cxn>
                  <a:cxn ang="0">
                    <a:pos x="99" y="120"/>
                  </a:cxn>
                  <a:cxn ang="0">
                    <a:pos x="122" y="141"/>
                  </a:cxn>
                  <a:cxn ang="0">
                    <a:pos x="143" y="161"/>
                  </a:cxn>
                  <a:cxn ang="0">
                    <a:pos x="166" y="182"/>
                  </a:cxn>
                  <a:cxn ang="0">
                    <a:pos x="188" y="199"/>
                  </a:cxn>
                  <a:cxn ang="0">
                    <a:pos x="213" y="217"/>
                  </a:cxn>
                  <a:cxn ang="0">
                    <a:pos x="237" y="233"/>
                  </a:cxn>
                  <a:cxn ang="0">
                    <a:pos x="265" y="246"/>
                  </a:cxn>
                  <a:cxn ang="0">
                    <a:pos x="229" y="239"/>
                  </a:cxn>
                  <a:cxn ang="0">
                    <a:pos x="194" y="229"/>
                  </a:cxn>
                  <a:cxn ang="0">
                    <a:pos x="160" y="213"/>
                  </a:cxn>
                  <a:cxn ang="0">
                    <a:pos x="127" y="193"/>
                  </a:cxn>
                  <a:cxn ang="0">
                    <a:pos x="94" y="167"/>
                  </a:cxn>
                  <a:cxn ang="0">
                    <a:pos x="65" y="141"/>
                  </a:cxn>
                  <a:cxn ang="0">
                    <a:pos x="36" y="111"/>
                  </a:cxn>
                  <a:cxn ang="0">
                    <a:pos x="11" y="80"/>
                  </a:cxn>
                  <a:cxn ang="0">
                    <a:pos x="8" y="69"/>
                  </a:cxn>
                  <a:cxn ang="0">
                    <a:pos x="7" y="59"/>
                  </a:cxn>
                  <a:cxn ang="0">
                    <a:pos x="4" y="49"/>
                  </a:cxn>
                  <a:cxn ang="0">
                    <a:pos x="2" y="40"/>
                  </a:cxn>
                  <a:cxn ang="0">
                    <a:pos x="0" y="30"/>
                  </a:cxn>
                  <a:cxn ang="0">
                    <a:pos x="1" y="20"/>
                  </a:cxn>
                  <a:cxn ang="0">
                    <a:pos x="4" y="10"/>
                  </a:cxn>
                  <a:cxn ang="0">
                    <a:pos x="11" y="0"/>
                  </a:cxn>
                  <a:cxn ang="0">
                    <a:pos x="30" y="0"/>
                  </a:cxn>
                  <a:cxn ang="0">
                    <a:pos x="43" y="9"/>
                  </a:cxn>
                  <a:cxn ang="0">
                    <a:pos x="50" y="21"/>
                  </a:cxn>
                  <a:cxn ang="0">
                    <a:pos x="54" y="39"/>
                  </a:cxn>
                  <a:cxn ang="0">
                    <a:pos x="55" y="56"/>
                  </a:cxn>
                  <a:cxn ang="0">
                    <a:pos x="60" y="74"/>
                  </a:cxn>
                  <a:cxn ang="0">
                    <a:pos x="66" y="89"/>
                  </a:cxn>
                  <a:cxn ang="0">
                    <a:pos x="78" y="101"/>
                  </a:cxn>
                </a:cxnLst>
                <a:rect l="0" t="0" r="r" b="b"/>
                <a:pathLst>
                  <a:path w="265" h="246">
                    <a:moveTo>
                      <a:pt x="78" y="101"/>
                    </a:moveTo>
                    <a:lnTo>
                      <a:pt x="99" y="120"/>
                    </a:lnTo>
                    <a:lnTo>
                      <a:pt x="122" y="141"/>
                    </a:lnTo>
                    <a:lnTo>
                      <a:pt x="143" y="161"/>
                    </a:lnTo>
                    <a:lnTo>
                      <a:pt x="166" y="182"/>
                    </a:lnTo>
                    <a:lnTo>
                      <a:pt x="188" y="199"/>
                    </a:lnTo>
                    <a:lnTo>
                      <a:pt x="213" y="217"/>
                    </a:lnTo>
                    <a:lnTo>
                      <a:pt x="237" y="233"/>
                    </a:lnTo>
                    <a:lnTo>
                      <a:pt x="265" y="246"/>
                    </a:lnTo>
                    <a:lnTo>
                      <a:pt x="229" y="239"/>
                    </a:lnTo>
                    <a:lnTo>
                      <a:pt x="194" y="229"/>
                    </a:lnTo>
                    <a:lnTo>
                      <a:pt x="160" y="213"/>
                    </a:lnTo>
                    <a:lnTo>
                      <a:pt x="127" y="193"/>
                    </a:lnTo>
                    <a:lnTo>
                      <a:pt x="94" y="167"/>
                    </a:lnTo>
                    <a:lnTo>
                      <a:pt x="65" y="141"/>
                    </a:lnTo>
                    <a:lnTo>
                      <a:pt x="36" y="111"/>
                    </a:lnTo>
                    <a:lnTo>
                      <a:pt x="11" y="80"/>
                    </a:lnTo>
                    <a:lnTo>
                      <a:pt x="8" y="69"/>
                    </a:lnTo>
                    <a:lnTo>
                      <a:pt x="7" y="59"/>
                    </a:lnTo>
                    <a:lnTo>
                      <a:pt x="4" y="49"/>
                    </a:lnTo>
                    <a:lnTo>
                      <a:pt x="2" y="40"/>
                    </a:lnTo>
                    <a:lnTo>
                      <a:pt x="0" y="30"/>
                    </a:lnTo>
                    <a:lnTo>
                      <a:pt x="1" y="20"/>
                    </a:lnTo>
                    <a:lnTo>
                      <a:pt x="4" y="10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43" y="9"/>
                    </a:lnTo>
                    <a:lnTo>
                      <a:pt x="50" y="21"/>
                    </a:lnTo>
                    <a:lnTo>
                      <a:pt x="54" y="39"/>
                    </a:lnTo>
                    <a:lnTo>
                      <a:pt x="55" y="56"/>
                    </a:lnTo>
                    <a:lnTo>
                      <a:pt x="60" y="74"/>
                    </a:lnTo>
                    <a:lnTo>
                      <a:pt x="66" y="89"/>
                    </a:lnTo>
                    <a:lnTo>
                      <a:pt x="78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" name="Freeform 406"/>
              <p:cNvSpPr>
                <a:spLocks noChangeAspect="1"/>
              </p:cNvSpPr>
              <p:nvPr/>
            </p:nvSpPr>
            <p:spPr bwMode="auto">
              <a:xfrm>
                <a:off x="1686" y="1468"/>
                <a:ext cx="1775" cy="2464"/>
              </a:xfrm>
              <a:custGeom>
                <a:avLst/>
                <a:gdLst/>
                <a:ahLst/>
                <a:cxnLst>
                  <a:cxn ang="0">
                    <a:pos x="1705" y="952"/>
                  </a:cxn>
                  <a:cxn ang="0">
                    <a:pos x="1698" y="1123"/>
                  </a:cxn>
                  <a:cxn ang="0">
                    <a:pos x="1713" y="1301"/>
                  </a:cxn>
                  <a:cxn ang="0">
                    <a:pos x="1627" y="1376"/>
                  </a:cxn>
                  <a:cxn ang="0">
                    <a:pos x="1575" y="1492"/>
                  </a:cxn>
                  <a:cxn ang="0">
                    <a:pos x="1553" y="1721"/>
                  </a:cxn>
                  <a:cxn ang="0">
                    <a:pos x="1444" y="1897"/>
                  </a:cxn>
                  <a:cxn ang="0">
                    <a:pos x="1342" y="2066"/>
                  </a:cxn>
                  <a:cxn ang="0">
                    <a:pos x="1219" y="2225"/>
                  </a:cxn>
                  <a:cxn ang="0">
                    <a:pos x="1090" y="2372"/>
                  </a:cxn>
                  <a:cxn ang="0">
                    <a:pos x="924" y="2474"/>
                  </a:cxn>
                  <a:cxn ang="0">
                    <a:pos x="583" y="2385"/>
                  </a:cxn>
                  <a:cxn ang="0">
                    <a:pos x="304" y="2014"/>
                  </a:cxn>
                  <a:cxn ang="0">
                    <a:pos x="92" y="1598"/>
                  </a:cxn>
                  <a:cxn ang="0">
                    <a:pos x="97" y="1442"/>
                  </a:cxn>
                  <a:cxn ang="0">
                    <a:pos x="59" y="1293"/>
                  </a:cxn>
                  <a:cxn ang="0">
                    <a:pos x="20" y="1169"/>
                  </a:cxn>
                  <a:cxn ang="0">
                    <a:pos x="57" y="1017"/>
                  </a:cxn>
                  <a:cxn ang="0">
                    <a:pos x="76" y="854"/>
                  </a:cxn>
                  <a:cxn ang="0">
                    <a:pos x="90" y="727"/>
                  </a:cxn>
                  <a:cxn ang="0">
                    <a:pos x="130" y="629"/>
                  </a:cxn>
                  <a:cxn ang="0">
                    <a:pos x="166" y="527"/>
                  </a:cxn>
                  <a:cxn ang="0">
                    <a:pos x="376" y="372"/>
                  </a:cxn>
                  <a:cxn ang="0">
                    <a:pos x="351" y="430"/>
                  </a:cxn>
                  <a:cxn ang="0">
                    <a:pos x="330" y="486"/>
                  </a:cxn>
                  <a:cxn ang="0">
                    <a:pos x="363" y="511"/>
                  </a:cxn>
                  <a:cxn ang="0">
                    <a:pos x="414" y="475"/>
                  </a:cxn>
                  <a:cxn ang="0">
                    <a:pos x="466" y="433"/>
                  </a:cxn>
                  <a:cxn ang="0">
                    <a:pos x="496" y="419"/>
                  </a:cxn>
                  <a:cxn ang="0">
                    <a:pos x="520" y="398"/>
                  </a:cxn>
                  <a:cxn ang="0">
                    <a:pos x="623" y="417"/>
                  </a:cxn>
                  <a:cxn ang="0">
                    <a:pos x="945" y="442"/>
                  </a:cxn>
                  <a:cxn ang="0">
                    <a:pos x="1263" y="376"/>
                  </a:cxn>
                  <a:cxn ang="0">
                    <a:pos x="1419" y="369"/>
                  </a:cxn>
                  <a:cxn ang="0">
                    <a:pos x="1505" y="423"/>
                  </a:cxn>
                  <a:cxn ang="0">
                    <a:pos x="1587" y="477"/>
                  </a:cxn>
                  <a:cxn ang="0">
                    <a:pos x="1597" y="437"/>
                  </a:cxn>
                  <a:cxn ang="0">
                    <a:pos x="1582" y="393"/>
                  </a:cxn>
                  <a:cxn ang="0">
                    <a:pos x="1474" y="275"/>
                  </a:cxn>
                  <a:cxn ang="0">
                    <a:pos x="1591" y="186"/>
                  </a:cxn>
                  <a:cxn ang="0">
                    <a:pos x="1699" y="84"/>
                  </a:cxn>
                  <a:cxn ang="0">
                    <a:pos x="1763" y="105"/>
                  </a:cxn>
                  <a:cxn ang="0">
                    <a:pos x="1775" y="424"/>
                  </a:cxn>
                  <a:cxn ang="0">
                    <a:pos x="1746" y="736"/>
                  </a:cxn>
                </a:cxnLst>
                <a:rect l="0" t="0" r="r" b="b"/>
                <a:pathLst>
                  <a:path w="1775" h="2495">
                    <a:moveTo>
                      <a:pt x="1721" y="839"/>
                    </a:moveTo>
                    <a:lnTo>
                      <a:pt x="1711" y="895"/>
                    </a:lnTo>
                    <a:lnTo>
                      <a:pt x="1705" y="952"/>
                    </a:lnTo>
                    <a:lnTo>
                      <a:pt x="1700" y="1009"/>
                    </a:lnTo>
                    <a:lnTo>
                      <a:pt x="1699" y="1067"/>
                    </a:lnTo>
                    <a:lnTo>
                      <a:pt x="1698" y="1123"/>
                    </a:lnTo>
                    <a:lnTo>
                      <a:pt x="1701" y="1182"/>
                    </a:lnTo>
                    <a:lnTo>
                      <a:pt x="1706" y="1242"/>
                    </a:lnTo>
                    <a:lnTo>
                      <a:pt x="1713" y="1301"/>
                    </a:lnTo>
                    <a:lnTo>
                      <a:pt x="1679" y="1318"/>
                    </a:lnTo>
                    <a:lnTo>
                      <a:pt x="1650" y="1345"/>
                    </a:lnTo>
                    <a:lnTo>
                      <a:pt x="1627" y="1376"/>
                    </a:lnTo>
                    <a:lnTo>
                      <a:pt x="1607" y="1413"/>
                    </a:lnTo>
                    <a:lnTo>
                      <a:pt x="1590" y="1452"/>
                    </a:lnTo>
                    <a:lnTo>
                      <a:pt x="1575" y="1492"/>
                    </a:lnTo>
                    <a:lnTo>
                      <a:pt x="1560" y="1531"/>
                    </a:lnTo>
                    <a:lnTo>
                      <a:pt x="1547" y="1570"/>
                    </a:lnTo>
                    <a:lnTo>
                      <a:pt x="1553" y="1721"/>
                    </a:lnTo>
                    <a:lnTo>
                      <a:pt x="1512" y="1780"/>
                    </a:lnTo>
                    <a:lnTo>
                      <a:pt x="1478" y="1840"/>
                    </a:lnTo>
                    <a:lnTo>
                      <a:pt x="1444" y="1897"/>
                    </a:lnTo>
                    <a:lnTo>
                      <a:pt x="1412" y="1956"/>
                    </a:lnTo>
                    <a:lnTo>
                      <a:pt x="1379" y="2011"/>
                    </a:lnTo>
                    <a:lnTo>
                      <a:pt x="1342" y="2066"/>
                    </a:lnTo>
                    <a:lnTo>
                      <a:pt x="1300" y="2119"/>
                    </a:lnTo>
                    <a:lnTo>
                      <a:pt x="1253" y="2170"/>
                    </a:lnTo>
                    <a:lnTo>
                      <a:pt x="1219" y="2225"/>
                    </a:lnTo>
                    <a:lnTo>
                      <a:pt x="1181" y="2277"/>
                    </a:lnTo>
                    <a:lnTo>
                      <a:pt x="1137" y="2326"/>
                    </a:lnTo>
                    <a:lnTo>
                      <a:pt x="1090" y="2372"/>
                    </a:lnTo>
                    <a:lnTo>
                      <a:pt x="1037" y="2412"/>
                    </a:lnTo>
                    <a:lnTo>
                      <a:pt x="983" y="2447"/>
                    </a:lnTo>
                    <a:lnTo>
                      <a:pt x="924" y="2474"/>
                    </a:lnTo>
                    <a:lnTo>
                      <a:pt x="866" y="2495"/>
                    </a:lnTo>
                    <a:lnTo>
                      <a:pt x="712" y="2459"/>
                    </a:lnTo>
                    <a:lnTo>
                      <a:pt x="583" y="2385"/>
                    </a:lnTo>
                    <a:lnTo>
                      <a:pt x="475" y="2279"/>
                    </a:lnTo>
                    <a:lnTo>
                      <a:pt x="384" y="2154"/>
                    </a:lnTo>
                    <a:lnTo>
                      <a:pt x="304" y="2014"/>
                    </a:lnTo>
                    <a:lnTo>
                      <a:pt x="232" y="1870"/>
                    </a:lnTo>
                    <a:lnTo>
                      <a:pt x="162" y="1728"/>
                    </a:lnTo>
                    <a:lnTo>
                      <a:pt x="92" y="1598"/>
                    </a:lnTo>
                    <a:lnTo>
                      <a:pt x="98" y="1547"/>
                    </a:lnTo>
                    <a:lnTo>
                      <a:pt x="100" y="1495"/>
                    </a:lnTo>
                    <a:lnTo>
                      <a:pt x="97" y="1442"/>
                    </a:lnTo>
                    <a:lnTo>
                      <a:pt x="90" y="1390"/>
                    </a:lnTo>
                    <a:lnTo>
                      <a:pt x="77" y="1339"/>
                    </a:lnTo>
                    <a:lnTo>
                      <a:pt x="59" y="1293"/>
                    </a:lnTo>
                    <a:lnTo>
                      <a:pt x="32" y="1251"/>
                    </a:lnTo>
                    <a:lnTo>
                      <a:pt x="0" y="1215"/>
                    </a:lnTo>
                    <a:lnTo>
                      <a:pt x="20" y="1169"/>
                    </a:lnTo>
                    <a:lnTo>
                      <a:pt x="36" y="1120"/>
                    </a:lnTo>
                    <a:lnTo>
                      <a:pt x="48" y="1069"/>
                    </a:lnTo>
                    <a:lnTo>
                      <a:pt x="57" y="1017"/>
                    </a:lnTo>
                    <a:lnTo>
                      <a:pt x="63" y="961"/>
                    </a:lnTo>
                    <a:lnTo>
                      <a:pt x="70" y="907"/>
                    </a:lnTo>
                    <a:lnTo>
                      <a:pt x="76" y="854"/>
                    </a:lnTo>
                    <a:lnTo>
                      <a:pt x="86" y="802"/>
                    </a:lnTo>
                    <a:lnTo>
                      <a:pt x="84" y="762"/>
                    </a:lnTo>
                    <a:lnTo>
                      <a:pt x="90" y="727"/>
                    </a:lnTo>
                    <a:lnTo>
                      <a:pt x="102" y="693"/>
                    </a:lnTo>
                    <a:lnTo>
                      <a:pt x="116" y="662"/>
                    </a:lnTo>
                    <a:lnTo>
                      <a:pt x="130" y="629"/>
                    </a:lnTo>
                    <a:lnTo>
                      <a:pt x="146" y="597"/>
                    </a:lnTo>
                    <a:lnTo>
                      <a:pt x="157" y="563"/>
                    </a:lnTo>
                    <a:lnTo>
                      <a:pt x="166" y="527"/>
                    </a:lnTo>
                    <a:lnTo>
                      <a:pt x="206" y="275"/>
                    </a:lnTo>
                    <a:lnTo>
                      <a:pt x="386" y="355"/>
                    </a:lnTo>
                    <a:lnTo>
                      <a:pt x="376" y="372"/>
                    </a:lnTo>
                    <a:lnTo>
                      <a:pt x="367" y="391"/>
                    </a:lnTo>
                    <a:lnTo>
                      <a:pt x="358" y="410"/>
                    </a:lnTo>
                    <a:lnTo>
                      <a:pt x="351" y="430"/>
                    </a:lnTo>
                    <a:lnTo>
                      <a:pt x="343" y="449"/>
                    </a:lnTo>
                    <a:lnTo>
                      <a:pt x="336" y="468"/>
                    </a:lnTo>
                    <a:lnTo>
                      <a:pt x="330" y="486"/>
                    </a:lnTo>
                    <a:lnTo>
                      <a:pt x="326" y="506"/>
                    </a:lnTo>
                    <a:lnTo>
                      <a:pt x="345" y="512"/>
                    </a:lnTo>
                    <a:lnTo>
                      <a:pt x="363" y="511"/>
                    </a:lnTo>
                    <a:lnTo>
                      <a:pt x="380" y="502"/>
                    </a:lnTo>
                    <a:lnTo>
                      <a:pt x="398" y="491"/>
                    </a:lnTo>
                    <a:lnTo>
                      <a:pt x="414" y="475"/>
                    </a:lnTo>
                    <a:lnTo>
                      <a:pt x="431" y="460"/>
                    </a:lnTo>
                    <a:lnTo>
                      <a:pt x="448" y="444"/>
                    </a:lnTo>
                    <a:lnTo>
                      <a:pt x="466" y="433"/>
                    </a:lnTo>
                    <a:lnTo>
                      <a:pt x="475" y="429"/>
                    </a:lnTo>
                    <a:lnTo>
                      <a:pt x="485" y="424"/>
                    </a:lnTo>
                    <a:lnTo>
                      <a:pt x="496" y="419"/>
                    </a:lnTo>
                    <a:lnTo>
                      <a:pt x="506" y="413"/>
                    </a:lnTo>
                    <a:lnTo>
                      <a:pt x="513" y="406"/>
                    </a:lnTo>
                    <a:lnTo>
                      <a:pt x="520" y="398"/>
                    </a:lnTo>
                    <a:lnTo>
                      <a:pt x="524" y="390"/>
                    </a:lnTo>
                    <a:lnTo>
                      <a:pt x="526" y="383"/>
                    </a:lnTo>
                    <a:lnTo>
                      <a:pt x="623" y="417"/>
                    </a:lnTo>
                    <a:lnTo>
                      <a:pt x="727" y="437"/>
                    </a:lnTo>
                    <a:lnTo>
                      <a:pt x="835" y="444"/>
                    </a:lnTo>
                    <a:lnTo>
                      <a:pt x="945" y="442"/>
                    </a:lnTo>
                    <a:lnTo>
                      <a:pt x="1053" y="429"/>
                    </a:lnTo>
                    <a:lnTo>
                      <a:pt x="1160" y="407"/>
                    </a:lnTo>
                    <a:lnTo>
                      <a:pt x="1263" y="376"/>
                    </a:lnTo>
                    <a:lnTo>
                      <a:pt x="1360" y="339"/>
                    </a:lnTo>
                    <a:lnTo>
                      <a:pt x="1390" y="352"/>
                    </a:lnTo>
                    <a:lnTo>
                      <a:pt x="1419" y="369"/>
                    </a:lnTo>
                    <a:lnTo>
                      <a:pt x="1448" y="386"/>
                    </a:lnTo>
                    <a:lnTo>
                      <a:pt x="1478" y="404"/>
                    </a:lnTo>
                    <a:lnTo>
                      <a:pt x="1505" y="423"/>
                    </a:lnTo>
                    <a:lnTo>
                      <a:pt x="1534" y="442"/>
                    </a:lnTo>
                    <a:lnTo>
                      <a:pt x="1560" y="460"/>
                    </a:lnTo>
                    <a:lnTo>
                      <a:pt x="1587" y="477"/>
                    </a:lnTo>
                    <a:lnTo>
                      <a:pt x="1593" y="464"/>
                    </a:lnTo>
                    <a:lnTo>
                      <a:pt x="1597" y="451"/>
                    </a:lnTo>
                    <a:lnTo>
                      <a:pt x="1597" y="437"/>
                    </a:lnTo>
                    <a:lnTo>
                      <a:pt x="1594" y="422"/>
                    </a:lnTo>
                    <a:lnTo>
                      <a:pt x="1588" y="407"/>
                    </a:lnTo>
                    <a:lnTo>
                      <a:pt x="1582" y="393"/>
                    </a:lnTo>
                    <a:lnTo>
                      <a:pt x="1574" y="380"/>
                    </a:lnTo>
                    <a:lnTo>
                      <a:pt x="1566" y="369"/>
                    </a:lnTo>
                    <a:lnTo>
                      <a:pt x="1474" y="275"/>
                    </a:lnTo>
                    <a:lnTo>
                      <a:pt x="1512" y="246"/>
                    </a:lnTo>
                    <a:lnTo>
                      <a:pt x="1552" y="217"/>
                    </a:lnTo>
                    <a:lnTo>
                      <a:pt x="1591" y="186"/>
                    </a:lnTo>
                    <a:lnTo>
                      <a:pt x="1629" y="155"/>
                    </a:lnTo>
                    <a:lnTo>
                      <a:pt x="1664" y="121"/>
                    </a:lnTo>
                    <a:lnTo>
                      <a:pt x="1699" y="84"/>
                    </a:lnTo>
                    <a:lnTo>
                      <a:pt x="1731" y="43"/>
                    </a:lnTo>
                    <a:lnTo>
                      <a:pt x="1760" y="0"/>
                    </a:lnTo>
                    <a:lnTo>
                      <a:pt x="1763" y="105"/>
                    </a:lnTo>
                    <a:lnTo>
                      <a:pt x="1769" y="212"/>
                    </a:lnTo>
                    <a:lnTo>
                      <a:pt x="1773" y="318"/>
                    </a:lnTo>
                    <a:lnTo>
                      <a:pt x="1775" y="424"/>
                    </a:lnTo>
                    <a:lnTo>
                      <a:pt x="1772" y="528"/>
                    </a:lnTo>
                    <a:lnTo>
                      <a:pt x="1763" y="634"/>
                    </a:lnTo>
                    <a:lnTo>
                      <a:pt x="1746" y="736"/>
                    </a:lnTo>
                    <a:lnTo>
                      <a:pt x="1721" y="839"/>
                    </a:lnTo>
                    <a:close/>
                  </a:path>
                </a:pathLst>
              </a:custGeom>
              <a:solidFill>
                <a:srgbClr val="FF97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" name="Freeform 407"/>
              <p:cNvSpPr>
                <a:spLocks noChangeAspect="1"/>
              </p:cNvSpPr>
              <p:nvPr/>
            </p:nvSpPr>
            <p:spPr bwMode="auto">
              <a:xfrm>
                <a:off x="1759" y="1518"/>
                <a:ext cx="746" cy="196"/>
              </a:xfrm>
              <a:custGeom>
                <a:avLst/>
                <a:gdLst/>
                <a:ahLst/>
                <a:cxnLst>
                  <a:cxn ang="0">
                    <a:pos x="746" y="131"/>
                  </a:cxn>
                  <a:cxn ang="0">
                    <a:pos x="715" y="147"/>
                  </a:cxn>
                  <a:cxn ang="0">
                    <a:pos x="682" y="162"/>
                  </a:cxn>
                  <a:cxn ang="0">
                    <a:pos x="648" y="172"/>
                  </a:cxn>
                  <a:cxn ang="0">
                    <a:pos x="613" y="182"/>
                  </a:cxn>
                  <a:cxn ang="0">
                    <a:pos x="575" y="187"/>
                  </a:cxn>
                  <a:cxn ang="0">
                    <a:pos x="537" y="192"/>
                  </a:cxn>
                  <a:cxn ang="0">
                    <a:pos x="498" y="195"/>
                  </a:cxn>
                  <a:cxn ang="0">
                    <a:pos x="459" y="196"/>
                  </a:cxn>
                  <a:cxn ang="0">
                    <a:pos x="393" y="190"/>
                  </a:cxn>
                  <a:cxn ang="0">
                    <a:pos x="329" y="183"/>
                  </a:cxn>
                  <a:cxn ang="0">
                    <a:pos x="264" y="169"/>
                  </a:cxn>
                  <a:cxn ang="0">
                    <a:pos x="204" y="152"/>
                  </a:cxn>
                  <a:cxn ang="0">
                    <a:pos x="146" y="125"/>
                  </a:cxn>
                  <a:cxn ang="0">
                    <a:pos x="92" y="93"/>
                  </a:cxn>
                  <a:cxn ang="0">
                    <a:pos x="43" y="51"/>
                  </a:cxn>
                  <a:cxn ang="0">
                    <a:pos x="0" y="0"/>
                  </a:cxn>
                  <a:cxn ang="0">
                    <a:pos x="73" y="62"/>
                  </a:cxn>
                  <a:cxn ang="0">
                    <a:pos x="157" y="112"/>
                  </a:cxn>
                  <a:cxn ang="0">
                    <a:pos x="249" y="147"/>
                  </a:cxn>
                  <a:cxn ang="0">
                    <a:pos x="348" y="171"/>
                  </a:cxn>
                  <a:cxn ang="0">
                    <a:pos x="448" y="179"/>
                  </a:cxn>
                  <a:cxn ang="0">
                    <a:pos x="550" y="175"/>
                  </a:cxn>
                  <a:cxn ang="0">
                    <a:pos x="649" y="158"/>
                  </a:cxn>
                  <a:cxn ang="0">
                    <a:pos x="746" y="131"/>
                  </a:cxn>
                </a:cxnLst>
                <a:rect l="0" t="0" r="r" b="b"/>
                <a:pathLst>
                  <a:path w="746" h="196">
                    <a:moveTo>
                      <a:pt x="746" y="131"/>
                    </a:moveTo>
                    <a:lnTo>
                      <a:pt x="715" y="147"/>
                    </a:lnTo>
                    <a:lnTo>
                      <a:pt x="682" y="162"/>
                    </a:lnTo>
                    <a:lnTo>
                      <a:pt x="648" y="172"/>
                    </a:lnTo>
                    <a:lnTo>
                      <a:pt x="613" y="182"/>
                    </a:lnTo>
                    <a:lnTo>
                      <a:pt x="575" y="187"/>
                    </a:lnTo>
                    <a:lnTo>
                      <a:pt x="537" y="192"/>
                    </a:lnTo>
                    <a:lnTo>
                      <a:pt x="498" y="195"/>
                    </a:lnTo>
                    <a:lnTo>
                      <a:pt x="459" y="196"/>
                    </a:lnTo>
                    <a:lnTo>
                      <a:pt x="393" y="190"/>
                    </a:lnTo>
                    <a:lnTo>
                      <a:pt x="329" y="183"/>
                    </a:lnTo>
                    <a:lnTo>
                      <a:pt x="264" y="169"/>
                    </a:lnTo>
                    <a:lnTo>
                      <a:pt x="204" y="152"/>
                    </a:lnTo>
                    <a:lnTo>
                      <a:pt x="146" y="125"/>
                    </a:lnTo>
                    <a:lnTo>
                      <a:pt x="92" y="93"/>
                    </a:lnTo>
                    <a:lnTo>
                      <a:pt x="43" y="51"/>
                    </a:lnTo>
                    <a:lnTo>
                      <a:pt x="0" y="0"/>
                    </a:lnTo>
                    <a:lnTo>
                      <a:pt x="73" y="62"/>
                    </a:lnTo>
                    <a:lnTo>
                      <a:pt x="157" y="112"/>
                    </a:lnTo>
                    <a:lnTo>
                      <a:pt x="249" y="147"/>
                    </a:lnTo>
                    <a:lnTo>
                      <a:pt x="348" y="171"/>
                    </a:lnTo>
                    <a:lnTo>
                      <a:pt x="448" y="179"/>
                    </a:lnTo>
                    <a:lnTo>
                      <a:pt x="550" y="175"/>
                    </a:lnTo>
                    <a:lnTo>
                      <a:pt x="649" y="158"/>
                    </a:lnTo>
                    <a:lnTo>
                      <a:pt x="746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" name="Freeform 408"/>
              <p:cNvSpPr>
                <a:spLocks noChangeAspect="1"/>
              </p:cNvSpPr>
              <p:nvPr/>
            </p:nvSpPr>
            <p:spPr bwMode="auto">
              <a:xfrm>
                <a:off x="2139" y="1844"/>
                <a:ext cx="2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0"/>
                  </a:cxn>
                  <a:cxn ang="0">
                    <a:pos x="0" y="0"/>
                  </a:cxn>
                </a:cxnLst>
                <a:rect l="0" t="0" r="r" b="b"/>
                <a:pathLst>
                  <a:path w="26">
                    <a:moveTo>
                      <a:pt x="0" y="0"/>
                    </a:move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" name="Freeform 409"/>
              <p:cNvSpPr>
                <a:spLocks noChangeAspect="1"/>
              </p:cNvSpPr>
              <p:nvPr/>
            </p:nvSpPr>
            <p:spPr bwMode="auto">
              <a:xfrm>
                <a:off x="2026" y="1988"/>
                <a:ext cx="483" cy="504"/>
              </a:xfrm>
              <a:custGeom>
                <a:avLst/>
                <a:gdLst/>
                <a:ahLst/>
                <a:cxnLst>
                  <a:cxn ang="0">
                    <a:pos x="466" y="175"/>
                  </a:cxn>
                  <a:cxn ang="0">
                    <a:pos x="478" y="209"/>
                  </a:cxn>
                  <a:cxn ang="0">
                    <a:pos x="483" y="243"/>
                  </a:cxn>
                  <a:cxn ang="0">
                    <a:pos x="481" y="278"/>
                  </a:cxn>
                  <a:cxn ang="0">
                    <a:pos x="474" y="312"/>
                  </a:cxn>
                  <a:cxn ang="0">
                    <a:pos x="462" y="344"/>
                  </a:cxn>
                  <a:cxn ang="0">
                    <a:pos x="447" y="376"/>
                  </a:cxn>
                  <a:cxn ang="0">
                    <a:pos x="429" y="405"/>
                  </a:cxn>
                  <a:cxn ang="0">
                    <a:pos x="413" y="435"/>
                  </a:cxn>
                  <a:cxn ang="0">
                    <a:pos x="388" y="461"/>
                  </a:cxn>
                  <a:cxn ang="0">
                    <a:pos x="362" y="481"/>
                  </a:cxn>
                  <a:cxn ang="0">
                    <a:pos x="332" y="494"/>
                  </a:cxn>
                  <a:cxn ang="0">
                    <a:pos x="303" y="501"/>
                  </a:cxn>
                  <a:cxn ang="0">
                    <a:pos x="270" y="504"/>
                  </a:cxn>
                  <a:cxn ang="0">
                    <a:pos x="237" y="504"/>
                  </a:cxn>
                  <a:cxn ang="0">
                    <a:pos x="205" y="501"/>
                  </a:cxn>
                  <a:cxn ang="0">
                    <a:pos x="173" y="499"/>
                  </a:cxn>
                  <a:cxn ang="0">
                    <a:pos x="154" y="490"/>
                  </a:cxn>
                  <a:cxn ang="0">
                    <a:pos x="136" y="476"/>
                  </a:cxn>
                  <a:cxn ang="0">
                    <a:pos x="120" y="457"/>
                  </a:cxn>
                  <a:cxn ang="0">
                    <a:pos x="104" y="438"/>
                  </a:cxn>
                  <a:cxn ang="0">
                    <a:pos x="86" y="420"/>
                  </a:cxn>
                  <a:cxn ang="0">
                    <a:pos x="69" y="409"/>
                  </a:cxn>
                  <a:cxn ang="0">
                    <a:pos x="49" y="408"/>
                  </a:cxn>
                  <a:cxn ang="0">
                    <a:pos x="26" y="420"/>
                  </a:cxn>
                  <a:cxn ang="0">
                    <a:pos x="60" y="384"/>
                  </a:cxn>
                  <a:cxn ang="0">
                    <a:pos x="53" y="372"/>
                  </a:cxn>
                  <a:cxn ang="0">
                    <a:pos x="43" y="367"/>
                  </a:cxn>
                  <a:cxn ang="0">
                    <a:pos x="33" y="367"/>
                  </a:cxn>
                  <a:cxn ang="0">
                    <a:pos x="24" y="372"/>
                  </a:cxn>
                  <a:cxn ang="0">
                    <a:pos x="14" y="374"/>
                  </a:cxn>
                  <a:cxn ang="0">
                    <a:pos x="7" y="374"/>
                  </a:cxn>
                  <a:cxn ang="0">
                    <a:pos x="1" y="368"/>
                  </a:cxn>
                  <a:cxn ang="0">
                    <a:pos x="0" y="355"/>
                  </a:cxn>
                  <a:cxn ang="0">
                    <a:pos x="21" y="346"/>
                  </a:cxn>
                  <a:cxn ang="0">
                    <a:pos x="34" y="331"/>
                  </a:cxn>
                  <a:cxn ang="0">
                    <a:pos x="41" y="310"/>
                  </a:cxn>
                  <a:cxn ang="0">
                    <a:pos x="44" y="285"/>
                  </a:cxn>
                  <a:cxn ang="0">
                    <a:pos x="45" y="258"/>
                  </a:cxn>
                  <a:cxn ang="0">
                    <a:pos x="49" y="231"/>
                  </a:cxn>
                  <a:cxn ang="0">
                    <a:pos x="54" y="207"/>
                  </a:cxn>
                  <a:cxn ang="0">
                    <a:pos x="66" y="189"/>
                  </a:cxn>
                  <a:cxn ang="0">
                    <a:pos x="90" y="150"/>
                  </a:cxn>
                  <a:cxn ang="0">
                    <a:pos x="118" y="114"/>
                  </a:cxn>
                  <a:cxn ang="0">
                    <a:pos x="145" y="79"/>
                  </a:cxn>
                  <a:cxn ang="0">
                    <a:pos x="177" y="51"/>
                  </a:cxn>
                  <a:cxn ang="0">
                    <a:pos x="210" y="26"/>
                  </a:cxn>
                  <a:cxn ang="0">
                    <a:pos x="248" y="8"/>
                  </a:cxn>
                  <a:cxn ang="0">
                    <a:pos x="287" y="0"/>
                  </a:cxn>
                  <a:cxn ang="0">
                    <a:pos x="333" y="1"/>
                  </a:cxn>
                  <a:cxn ang="0">
                    <a:pos x="356" y="13"/>
                  </a:cxn>
                  <a:cxn ang="0">
                    <a:pos x="375" y="32"/>
                  </a:cxn>
                  <a:cxn ang="0">
                    <a:pos x="393" y="52"/>
                  </a:cxn>
                  <a:cxn ang="0">
                    <a:pos x="409" y="76"/>
                  </a:cxn>
                  <a:cxn ang="0">
                    <a:pos x="423" y="100"/>
                  </a:cxn>
                  <a:cxn ang="0">
                    <a:pos x="437" y="126"/>
                  </a:cxn>
                  <a:cxn ang="0">
                    <a:pos x="451" y="150"/>
                  </a:cxn>
                  <a:cxn ang="0">
                    <a:pos x="466" y="175"/>
                  </a:cxn>
                </a:cxnLst>
                <a:rect l="0" t="0" r="r" b="b"/>
                <a:pathLst>
                  <a:path w="483" h="504">
                    <a:moveTo>
                      <a:pt x="466" y="175"/>
                    </a:moveTo>
                    <a:lnTo>
                      <a:pt x="478" y="209"/>
                    </a:lnTo>
                    <a:lnTo>
                      <a:pt x="483" y="243"/>
                    </a:lnTo>
                    <a:lnTo>
                      <a:pt x="481" y="278"/>
                    </a:lnTo>
                    <a:lnTo>
                      <a:pt x="474" y="312"/>
                    </a:lnTo>
                    <a:lnTo>
                      <a:pt x="462" y="344"/>
                    </a:lnTo>
                    <a:lnTo>
                      <a:pt x="447" y="376"/>
                    </a:lnTo>
                    <a:lnTo>
                      <a:pt x="429" y="405"/>
                    </a:lnTo>
                    <a:lnTo>
                      <a:pt x="413" y="435"/>
                    </a:lnTo>
                    <a:lnTo>
                      <a:pt x="388" y="461"/>
                    </a:lnTo>
                    <a:lnTo>
                      <a:pt x="362" y="481"/>
                    </a:lnTo>
                    <a:lnTo>
                      <a:pt x="332" y="494"/>
                    </a:lnTo>
                    <a:lnTo>
                      <a:pt x="303" y="501"/>
                    </a:lnTo>
                    <a:lnTo>
                      <a:pt x="270" y="504"/>
                    </a:lnTo>
                    <a:lnTo>
                      <a:pt x="237" y="504"/>
                    </a:lnTo>
                    <a:lnTo>
                      <a:pt x="205" y="501"/>
                    </a:lnTo>
                    <a:lnTo>
                      <a:pt x="173" y="499"/>
                    </a:lnTo>
                    <a:lnTo>
                      <a:pt x="154" y="490"/>
                    </a:lnTo>
                    <a:lnTo>
                      <a:pt x="136" y="476"/>
                    </a:lnTo>
                    <a:lnTo>
                      <a:pt x="120" y="457"/>
                    </a:lnTo>
                    <a:lnTo>
                      <a:pt x="104" y="438"/>
                    </a:lnTo>
                    <a:lnTo>
                      <a:pt x="86" y="420"/>
                    </a:lnTo>
                    <a:lnTo>
                      <a:pt x="69" y="409"/>
                    </a:lnTo>
                    <a:lnTo>
                      <a:pt x="49" y="408"/>
                    </a:lnTo>
                    <a:lnTo>
                      <a:pt x="26" y="420"/>
                    </a:lnTo>
                    <a:lnTo>
                      <a:pt x="60" y="384"/>
                    </a:lnTo>
                    <a:lnTo>
                      <a:pt x="53" y="372"/>
                    </a:lnTo>
                    <a:lnTo>
                      <a:pt x="43" y="367"/>
                    </a:lnTo>
                    <a:lnTo>
                      <a:pt x="33" y="367"/>
                    </a:lnTo>
                    <a:lnTo>
                      <a:pt x="24" y="372"/>
                    </a:lnTo>
                    <a:lnTo>
                      <a:pt x="14" y="374"/>
                    </a:lnTo>
                    <a:lnTo>
                      <a:pt x="7" y="374"/>
                    </a:lnTo>
                    <a:lnTo>
                      <a:pt x="1" y="368"/>
                    </a:lnTo>
                    <a:lnTo>
                      <a:pt x="0" y="355"/>
                    </a:lnTo>
                    <a:lnTo>
                      <a:pt x="21" y="346"/>
                    </a:lnTo>
                    <a:lnTo>
                      <a:pt x="34" y="331"/>
                    </a:lnTo>
                    <a:lnTo>
                      <a:pt x="41" y="310"/>
                    </a:lnTo>
                    <a:lnTo>
                      <a:pt x="44" y="285"/>
                    </a:lnTo>
                    <a:lnTo>
                      <a:pt x="45" y="258"/>
                    </a:lnTo>
                    <a:lnTo>
                      <a:pt x="49" y="231"/>
                    </a:lnTo>
                    <a:lnTo>
                      <a:pt x="54" y="207"/>
                    </a:lnTo>
                    <a:lnTo>
                      <a:pt x="66" y="189"/>
                    </a:lnTo>
                    <a:lnTo>
                      <a:pt x="90" y="150"/>
                    </a:lnTo>
                    <a:lnTo>
                      <a:pt x="118" y="114"/>
                    </a:lnTo>
                    <a:lnTo>
                      <a:pt x="145" y="79"/>
                    </a:lnTo>
                    <a:lnTo>
                      <a:pt x="177" y="51"/>
                    </a:lnTo>
                    <a:lnTo>
                      <a:pt x="210" y="26"/>
                    </a:lnTo>
                    <a:lnTo>
                      <a:pt x="248" y="8"/>
                    </a:lnTo>
                    <a:lnTo>
                      <a:pt x="287" y="0"/>
                    </a:lnTo>
                    <a:lnTo>
                      <a:pt x="333" y="1"/>
                    </a:lnTo>
                    <a:lnTo>
                      <a:pt x="356" y="13"/>
                    </a:lnTo>
                    <a:lnTo>
                      <a:pt x="375" y="32"/>
                    </a:lnTo>
                    <a:lnTo>
                      <a:pt x="393" y="52"/>
                    </a:lnTo>
                    <a:lnTo>
                      <a:pt x="409" y="76"/>
                    </a:lnTo>
                    <a:lnTo>
                      <a:pt x="423" y="100"/>
                    </a:lnTo>
                    <a:lnTo>
                      <a:pt x="437" y="126"/>
                    </a:lnTo>
                    <a:lnTo>
                      <a:pt x="451" y="150"/>
                    </a:lnTo>
                    <a:lnTo>
                      <a:pt x="466" y="1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" name="Freeform 410"/>
              <p:cNvSpPr>
                <a:spLocks noChangeAspect="1"/>
              </p:cNvSpPr>
              <p:nvPr/>
            </p:nvSpPr>
            <p:spPr bwMode="auto">
              <a:xfrm rot="9668946">
                <a:off x="2784" y="1999"/>
                <a:ext cx="502" cy="519"/>
              </a:xfrm>
              <a:custGeom>
                <a:avLst/>
                <a:gdLst/>
                <a:ahLst/>
                <a:cxnLst>
                  <a:cxn ang="0">
                    <a:pos x="354" y="40"/>
                  </a:cxn>
                  <a:cxn ang="0">
                    <a:pos x="397" y="72"/>
                  </a:cxn>
                  <a:cxn ang="0">
                    <a:pos x="431" y="117"/>
                  </a:cxn>
                  <a:cxn ang="0">
                    <a:pos x="457" y="170"/>
                  </a:cxn>
                  <a:cxn ang="0">
                    <a:pos x="468" y="211"/>
                  </a:cxn>
                  <a:cxn ang="0">
                    <a:pos x="468" y="234"/>
                  </a:cxn>
                  <a:cxn ang="0">
                    <a:pos x="468" y="255"/>
                  </a:cxn>
                  <a:cxn ang="0">
                    <a:pos x="465" y="279"/>
                  </a:cxn>
                  <a:cxn ang="0">
                    <a:pos x="466" y="299"/>
                  </a:cxn>
                  <a:cxn ang="0">
                    <a:pos x="477" y="302"/>
                  </a:cxn>
                  <a:cxn ang="0">
                    <a:pos x="492" y="293"/>
                  </a:cxn>
                  <a:cxn ang="0">
                    <a:pos x="500" y="304"/>
                  </a:cxn>
                  <a:cxn ang="0">
                    <a:pos x="463" y="342"/>
                  </a:cxn>
                  <a:cxn ang="0">
                    <a:pos x="426" y="372"/>
                  </a:cxn>
                  <a:cxn ang="0">
                    <a:pos x="439" y="392"/>
                  </a:cxn>
                  <a:cxn ang="0">
                    <a:pos x="473" y="403"/>
                  </a:cxn>
                  <a:cxn ang="0">
                    <a:pos x="452" y="413"/>
                  </a:cxn>
                  <a:cxn ang="0">
                    <a:pos x="429" y="414"/>
                  </a:cxn>
                  <a:cxn ang="0">
                    <a:pos x="405" y="412"/>
                  </a:cxn>
                  <a:cxn ang="0">
                    <a:pos x="371" y="435"/>
                  </a:cxn>
                  <a:cxn ang="0">
                    <a:pos x="320" y="478"/>
                  </a:cxn>
                  <a:cxn ang="0">
                    <a:pos x="264" y="508"/>
                  </a:cxn>
                  <a:cxn ang="0">
                    <a:pos x="202" y="519"/>
                  </a:cxn>
                  <a:cxn ang="0">
                    <a:pos x="142" y="508"/>
                  </a:cxn>
                  <a:cxn ang="0">
                    <a:pos x="93" y="480"/>
                  </a:cxn>
                  <a:cxn ang="0">
                    <a:pos x="49" y="444"/>
                  </a:cxn>
                  <a:cxn ang="0">
                    <a:pos x="17" y="398"/>
                  </a:cxn>
                  <a:cxn ang="0">
                    <a:pos x="0" y="319"/>
                  </a:cxn>
                  <a:cxn ang="0">
                    <a:pos x="9" y="219"/>
                  </a:cxn>
                  <a:cxn ang="0">
                    <a:pos x="48" y="133"/>
                  </a:cxn>
                  <a:cxn ang="0">
                    <a:pos x="109" y="62"/>
                  </a:cxn>
                  <a:cxn ang="0">
                    <a:pos x="169" y="20"/>
                  </a:cxn>
                  <a:cxn ang="0">
                    <a:pos x="219" y="3"/>
                  </a:cxn>
                  <a:cxn ang="0">
                    <a:pos x="269" y="0"/>
                  </a:cxn>
                  <a:cxn ang="0">
                    <a:pos x="312" y="15"/>
                  </a:cxn>
                </a:cxnLst>
                <a:rect l="0" t="0" r="r" b="b"/>
                <a:pathLst>
                  <a:path w="502" h="519">
                    <a:moveTo>
                      <a:pt x="329" y="33"/>
                    </a:moveTo>
                    <a:lnTo>
                      <a:pt x="354" y="40"/>
                    </a:lnTo>
                    <a:lnTo>
                      <a:pt x="377" y="54"/>
                    </a:lnTo>
                    <a:lnTo>
                      <a:pt x="397" y="72"/>
                    </a:lnTo>
                    <a:lnTo>
                      <a:pt x="415" y="94"/>
                    </a:lnTo>
                    <a:lnTo>
                      <a:pt x="431" y="117"/>
                    </a:lnTo>
                    <a:lnTo>
                      <a:pt x="445" y="144"/>
                    </a:lnTo>
                    <a:lnTo>
                      <a:pt x="457" y="170"/>
                    </a:lnTo>
                    <a:lnTo>
                      <a:pt x="468" y="199"/>
                    </a:lnTo>
                    <a:lnTo>
                      <a:pt x="468" y="211"/>
                    </a:lnTo>
                    <a:lnTo>
                      <a:pt x="468" y="223"/>
                    </a:lnTo>
                    <a:lnTo>
                      <a:pt x="468" y="234"/>
                    </a:lnTo>
                    <a:lnTo>
                      <a:pt x="469" y="246"/>
                    </a:lnTo>
                    <a:lnTo>
                      <a:pt x="468" y="255"/>
                    </a:lnTo>
                    <a:lnTo>
                      <a:pt x="468" y="268"/>
                    </a:lnTo>
                    <a:lnTo>
                      <a:pt x="465" y="279"/>
                    </a:lnTo>
                    <a:lnTo>
                      <a:pt x="462" y="293"/>
                    </a:lnTo>
                    <a:lnTo>
                      <a:pt x="466" y="299"/>
                    </a:lnTo>
                    <a:lnTo>
                      <a:pt x="472" y="302"/>
                    </a:lnTo>
                    <a:lnTo>
                      <a:pt x="477" y="302"/>
                    </a:lnTo>
                    <a:lnTo>
                      <a:pt x="482" y="300"/>
                    </a:lnTo>
                    <a:lnTo>
                      <a:pt x="492" y="293"/>
                    </a:lnTo>
                    <a:lnTo>
                      <a:pt x="502" y="287"/>
                    </a:lnTo>
                    <a:lnTo>
                      <a:pt x="500" y="304"/>
                    </a:lnTo>
                    <a:lnTo>
                      <a:pt x="486" y="324"/>
                    </a:lnTo>
                    <a:lnTo>
                      <a:pt x="463" y="342"/>
                    </a:lnTo>
                    <a:lnTo>
                      <a:pt x="442" y="358"/>
                    </a:lnTo>
                    <a:lnTo>
                      <a:pt x="426" y="372"/>
                    </a:lnTo>
                    <a:lnTo>
                      <a:pt x="423" y="384"/>
                    </a:lnTo>
                    <a:lnTo>
                      <a:pt x="439" y="392"/>
                    </a:lnTo>
                    <a:lnTo>
                      <a:pt x="482" y="395"/>
                    </a:lnTo>
                    <a:lnTo>
                      <a:pt x="473" y="403"/>
                    </a:lnTo>
                    <a:lnTo>
                      <a:pt x="463" y="409"/>
                    </a:lnTo>
                    <a:lnTo>
                      <a:pt x="452" y="413"/>
                    </a:lnTo>
                    <a:lnTo>
                      <a:pt x="441" y="415"/>
                    </a:lnTo>
                    <a:lnTo>
                      <a:pt x="429" y="414"/>
                    </a:lnTo>
                    <a:lnTo>
                      <a:pt x="416" y="414"/>
                    </a:lnTo>
                    <a:lnTo>
                      <a:pt x="405" y="412"/>
                    </a:lnTo>
                    <a:lnTo>
                      <a:pt x="395" y="409"/>
                    </a:lnTo>
                    <a:lnTo>
                      <a:pt x="371" y="435"/>
                    </a:lnTo>
                    <a:lnTo>
                      <a:pt x="347" y="458"/>
                    </a:lnTo>
                    <a:lnTo>
                      <a:pt x="320" y="478"/>
                    </a:lnTo>
                    <a:lnTo>
                      <a:pt x="294" y="496"/>
                    </a:lnTo>
                    <a:lnTo>
                      <a:pt x="264" y="508"/>
                    </a:lnTo>
                    <a:lnTo>
                      <a:pt x="235" y="517"/>
                    </a:lnTo>
                    <a:lnTo>
                      <a:pt x="202" y="519"/>
                    </a:lnTo>
                    <a:lnTo>
                      <a:pt x="168" y="518"/>
                    </a:lnTo>
                    <a:lnTo>
                      <a:pt x="142" y="508"/>
                    </a:lnTo>
                    <a:lnTo>
                      <a:pt x="117" y="496"/>
                    </a:lnTo>
                    <a:lnTo>
                      <a:pt x="93" y="480"/>
                    </a:lnTo>
                    <a:lnTo>
                      <a:pt x="70" y="464"/>
                    </a:lnTo>
                    <a:lnTo>
                      <a:pt x="49" y="444"/>
                    </a:lnTo>
                    <a:lnTo>
                      <a:pt x="32" y="422"/>
                    </a:lnTo>
                    <a:lnTo>
                      <a:pt x="17" y="398"/>
                    </a:lnTo>
                    <a:lnTo>
                      <a:pt x="8" y="373"/>
                    </a:lnTo>
                    <a:lnTo>
                      <a:pt x="0" y="319"/>
                    </a:lnTo>
                    <a:lnTo>
                      <a:pt x="1" y="268"/>
                    </a:lnTo>
                    <a:lnTo>
                      <a:pt x="9" y="219"/>
                    </a:lnTo>
                    <a:lnTo>
                      <a:pt x="25" y="175"/>
                    </a:lnTo>
                    <a:lnTo>
                      <a:pt x="48" y="133"/>
                    </a:lnTo>
                    <a:lnTo>
                      <a:pt x="76" y="95"/>
                    </a:lnTo>
                    <a:lnTo>
                      <a:pt x="109" y="62"/>
                    </a:lnTo>
                    <a:lnTo>
                      <a:pt x="149" y="33"/>
                    </a:lnTo>
                    <a:lnTo>
                      <a:pt x="169" y="20"/>
                    </a:lnTo>
                    <a:lnTo>
                      <a:pt x="194" y="10"/>
                    </a:lnTo>
                    <a:lnTo>
                      <a:pt x="219" y="3"/>
                    </a:lnTo>
                    <a:lnTo>
                      <a:pt x="246" y="0"/>
                    </a:lnTo>
                    <a:lnTo>
                      <a:pt x="269" y="0"/>
                    </a:lnTo>
                    <a:lnTo>
                      <a:pt x="293" y="5"/>
                    </a:lnTo>
                    <a:lnTo>
                      <a:pt x="312" y="15"/>
                    </a:lnTo>
                    <a:lnTo>
                      <a:pt x="329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Freeform 411"/>
              <p:cNvSpPr>
                <a:spLocks noChangeAspect="1"/>
              </p:cNvSpPr>
              <p:nvPr/>
            </p:nvSpPr>
            <p:spPr bwMode="auto">
              <a:xfrm rot="9482735">
                <a:off x="2292" y="2056"/>
                <a:ext cx="55" cy="42"/>
              </a:xfrm>
              <a:custGeom>
                <a:avLst/>
                <a:gdLst/>
                <a:ahLst/>
                <a:cxnLst>
                  <a:cxn ang="0">
                    <a:pos x="54" y="5"/>
                  </a:cxn>
                  <a:cxn ang="0">
                    <a:pos x="55" y="14"/>
                  </a:cxn>
                  <a:cxn ang="0">
                    <a:pos x="53" y="24"/>
                  </a:cxn>
                  <a:cxn ang="0">
                    <a:pos x="47" y="31"/>
                  </a:cxn>
                  <a:cxn ang="0">
                    <a:pos x="39" y="38"/>
                  </a:cxn>
                  <a:cxn ang="0">
                    <a:pos x="29" y="41"/>
                  </a:cxn>
                  <a:cxn ang="0">
                    <a:pos x="18" y="42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4" y="27"/>
                  </a:cxn>
                  <a:cxn ang="0">
                    <a:pos x="9" y="20"/>
                  </a:cxn>
                  <a:cxn ang="0">
                    <a:pos x="15" y="14"/>
                  </a:cxn>
                  <a:cxn ang="0">
                    <a:pos x="21" y="8"/>
                  </a:cxn>
                  <a:cxn ang="0">
                    <a:pos x="27" y="2"/>
                  </a:cxn>
                  <a:cxn ang="0">
                    <a:pos x="35" y="0"/>
                  </a:cxn>
                  <a:cxn ang="0">
                    <a:pos x="44" y="0"/>
                  </a:cxn>
                  <a:cxn ang="0">
                    <a:pos x="54" y="5"/>
                  </a:cxn>
                </a:cxnLst>
                <a:rect l="0" t="0" r="r" b="b"/>
                <a:pathLst>
                  <a:path w="55" h="42">
                    <a:moveTo>
                      <a:pt x="54" y="5"/>
                    </a:moveTo>
                    <a:lnTo>
                      <a:pt x="55" y="14"/>
                    </a:lnTo>
                    <a:lnTo>
                      <a:pt x="53" y="24"/>
                    </a:lnTo>
                    <a:lnTo>
                      <a:pt x="47" y="31"/>
                    </a:lnTo>
                    <a:lnTo>
                      <a:pt x="39" y="38"/>
                    </a:lnTo>
                    <a:lnTo>
                      <a:pt x="29" y="41"/>
                    </a:lnTo>
                    <a:lnTo>
                      <a:pt x="18" y="42"/>
                    </a:lnTo>
                    <a:lnTo>
                      <a:pt x="8" y="39"/>
                    </a:lnTo>
                    <a:lnTo>
                      <a:pt x="0" y="33"/>
                    </a:lnTo>
                    <a:lnTo>
                      <a:pt x="4" y="27"/>
                    </a:lnTo>
                    <a:lnTo>
                      <a:pt x="9" y="20"/>
                    </a:lnTo>
                    <a:lnTo>
                      <a:pt x="15" y="14"/>
                    </a:lnTo>
                    <a:lnTo>
                      <a:pt x="21" y="8"/>
                    </a:lnTo>
                    <a:lnTo>
                      <a:pt x="27" y="2"/>
                    </a:lnTo>
                    <a:lnTo>
                      <a:pt x="35" y="0"/>
                    </a:lnTo>
                    <a:lnTo>
                      <a:pt x="4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Freeform 412"/>
              <p:cNvSpPr>
                <a:spLocks noChangeAspect="1"/>
              </p:cNvSpPr>
              <p:nvPr/>
            </p:nvSpPr>
            <p:spPr bwMode="auto">
              <a:xfrm rot="9420291">
                <a:off x="2105" y="2061"/>
                <a:ext cx="376" cy="401"/>
              </a:xfrm>
              <a:custGeom>
                <a:avLst/>
                <a:gdLst/>
                <a:ahLst/>
                <a:cxnLst>
                  <a:cxn ang="0">
                    <a:pos x="196" y="137"/>
                  </a:cxn>
                  <a:cxn ang="0">
                    <a:pos x="226" y="136"/>
                  </a:cxn>
                  <a:cxn ang="0">
                    <a:pos x="250" y="119"/>
                  </a:cxn>
                  <a:cxn ang="0">
                    <a:pos x="275" y="97"/>
                  </a:cxn>
                  <a:cxn ang="0">
                    <a:pos x="289" y="78"/>
                  </a:cxn>
                  <a:cxn ang="0">
                    <a:pos x="296" y="61"/>
                  </a:cxn>
                  <a:cxn ang="0">
                    <a:pos x="305" y="43"/>
                  </a:cxn>
                  <a:cxn ang="0">
                    <a:pos x="315" y="35"/>
                  </a:cxn>
                  <a:cxn ang="0">
                    <a:pos x="334" y="57"/>
                  </a:cxn>
                  <a:cxn ang="0">
                    <a:pos x="357" y="103"/>
                  </a:cxn>
                  <a:cxn ang="0">
                    <a:pos x="373" y="150"/>
                  </a:cxn>
                  <a:cxn ang="0">
                    <a:pos x="376" y="199"/>
                  </a:cxn>
                  <a:cxn ang="0">
                    <a:pos x="367" y="247"/>
                  </a:cxn>
                  <a:cxn ang="0">
                    <a:pos x="347" y="290"/>
                  </a:cxn>
                  <a:cxn ang="0">
                    <a:pos x="320" y="328"/>
                  </a:cxn>
                  <a:cxn ang="0">
                    <a:pos x="286" y="361"/>
                  </a:cxn>
                  <a:cxn ang="0">
                    <a:pos x="246" y="387"/>
                  </a:cxn>
                  <a:cxn ang="0">
                    <a:pos x="202" y="398"/>
                  </a:cxn>
                  <a:cxn ang="0">
                    <a:pos x="157" y="398"/>
                  </a:cxn>
                  <a:cxn ang="0">
                    <a:pos x="113" y="390"/>
                  </a:cxn>
                  <a:cxn ang="0">
                    <a:pos x="75" y="370"/>
                  </a:cxn>
                  <a:cxn ang="0">
                    <a:pos x="46" y="336"/>
                  </a:cxn>
                  <a:cxn ang="0">
                    <a:pos x="25" y="299"/>
                  </a:cxn>
                  <a:cxn ang="0">
                    <a:pos x="7" y="261"/>
                  </a:cxn>
                  <a:cxn ang="0">
                    <a:pos x="0" y="208"/>
                  </a:cxn>
                  <a:cxn ang="0">
                    <a:pos x="19" y="141"/>
                  </a:cxn>
                  <a:cxn ang="0">
                    <a:pos x="51" y="82"/>
                  </a:cxn>
                  <a:cxn ang="0">
                    <a:pos x="92" y="26"/>
                  </a:cxn>
                  <a:cxn ang="0">
                    <a:pos x="108" y="23"/>
                  </a:cxn>
                  <a:cxn ang="0">
                    <a:pos x="115" y="62"/>
                  </a:cxn>
                  <a:cxn ang="0">
                    <a:pos x="138" y="90"/>
                  </a:cxn>
                  <a:cxn ang="0">
                    <a:pos x="167" y="116"/>
                  </a:cxn>
                </a:cxnLst>
                <a:rect l="0" t="0" r="r" b="b"/>
                <a:pathLst>
                  <a:path w="376" h="401">
                    <a:moveTo>
                      <a:pt x="181" y="130"/>
                    </a:moveTo>
                    <a:lnTo>
                      <a:pt x="196" y="137"/>
                    </a:lnTo>
                    <a:lnTo>
                      <a:pt x="212" y="139"/>
                    </a:lnTo>
                    <a:lnTo>
                      <a:pt x="226" y="136"/>
                    </a:lnTo>
                    <a:lnTo>
                      <a:pt x="239" y="129"/>
                    </a:lnTo>
                    <a:lnTo>
                      <a:pt x="250" y="119"/>
                    </a:lnTo>
                    <a:lnTo>
                      <a:pt x="262" y="109"/>
                    </a:lnTo>
                    <a:lnTo>
                      <a:pt x="275" y="97"/>
                    </a:lnTo>
                    <a:lnTo>
                      <a:pt x="287" y="86"/>
                    </a:lnTo>
                    <a:lnTo>
                      <a:pt x="289" y="78"/>
                    </a:lnTo>
                    <a:lnTo>
                      <a:pt x="292" y="71"/>
                    </a:lnTo>
                    <a:lnTo>
                      <a:pt x="296" y="61"/>
                    </a:lnTo>
                    <a:lnTo>
                      <a:pt x="301" y="53"/>
                    </a:lnTo>
                    <a:lnTo>
                      <a:pt x="305" y="43"/>
                    </a:lnTo>
                    <a:lnTo>
                      <a:pt x="310" y="37"/>
                    </a:lnTo>
                    <a:lnTo>
                      <a:pt x="315" y="35"/>
                    </a:lnTo>
                    <a:lnTo>
                      <a:pt x="321" y="36"/>
                    </a:lnTo>
                    <a:lnTo>
                      <a:pt x="334" y="57"/>
                    </a:lnTo>
                    <a:lnTo>
                      <a:pt x="346" y="79"/>
                    </a:lnTo>
                    <a:lnTo>
                      <a:pt x="357" y="103"/>
                    </a:lnTo>
                    <a:lnTo>
                      <a:pt x="367" y="127"/>
                    </a:lnTo>
                    <a:lnTo>
                      <a:pt x="373" y="150"/>
                    </a:lnTo>
                    <a:lnTo>
                      <a:pt x="376" y="175"/>
                    </a:lnTo>
                    <a:lnTo>
                      <a:pt x="376" y="199"/>
                    </a:lnTo>
                    <a:lnTo>
                      <a:pt x="374" y="225"/>
                    </a:lnTo>
                    <a:lnTo>
                      <a:pt x="367" y="247"/>
                    </a:lnTo>
                    <a:lnTo>
                      <a:pt x="358" y="270"/>
                    </a:lnTo>
                    <a:lnTo>
                      <a:pt x="347" y="290"/>
                    </a:lnTo>
                    <a:lnTo>
                      <a:pt x="335" y="310"/>
                    </a:lnTo>
                    <a:lnTo>
                      <a:pt x="320" y="328"/>
                    </a:lnTo>
                    <a:lnTo>
                      <a:pt x="304" y="345"/>
                    </a:lnTo>
                    <a:lnTo>
                      <a:pt x="286" y="361"/>
                    </a:lnTo>
                    <a:lnTo>
                      <a:pt x="268" y="376"/>
                    </a:lnTo>
                    <a:lnTo>
                      <a:pt x="246" y="387"/>
                    </a:lnTo>
                    <a:lnTo>
                      <a:pt x="225" y="395"/>
                    </a:lnTo>
                    <a:lnTo>
                      <a:pt x="202" y="398"/>
                    </a:lnTo>
                    <a:lnTo>
                      <a:pt x="180" y="401"/>
                    </a:lnTo>
                    <a:lnTo>
                      <a:pt x="157" y="398"/>
                    </a:lnTo>
                    <a:lnTo>
                      <a:pt x="135" y="395"/>
                    </a:lnTo>
                    <a:lnTo>
                      <a:pt x="113" y="390"/>
                    </a:lnTo>
                    <a:lnTo>
                      <a:pt x="94" y="383"/>
                    </a:lnTo>
                    <a:lnTo>
                      <a:pt x="75" y="370"/>
                    </a:lnTo>
                    <a:lnTo>
                      <a:pt x="59" y="354"/>
                    </a:lnTo>
                    <a:lnTo>
                      <a:pt x="46" y="336"/>
                    </a:lnTo>
                    <a:lnTo>
                      <a:pt x="35" y="319"/>
                    </a:lnTo>
                    <a:lnTo>
                      <a:pt x="25" y="299"/>
                    </a:lnTo>
                    <a:lnTo>
                      <a:pt x="15" y="280"/>
                    </a:lnTo>
                    <a:lnTo>
                      <a:pt x="7" y="261"/>
                    </a:lnTo>
                    <a:lnTo>
                      <a:pt x="0" y="246"/>
                    </a:lnTo>
                    <a:lnTo>
                      <a:pt x="0" y="208"/>
                    </a:lnTo>
                    <a:lnTo>
                      <a:pt x="7" y="174"/>
                    </a:lnTo>
                    <a:lnTo>
                      <a:pt x="19" y="141"/>
                    </a:lnTo>
                    <a:lnTo>
                      <a:pt x="34" y="112"/>
                    </a:lnTo>
                    <a:lnTo>
                      <a:pt x="51" y="82"/>
                    </a:lnTo>
                    <a:lnTo>
                      <a:pt x="72" y="54"/>
                    </a:lnTo>
                    <a:lnTo>
                      <a:pt x="92" y="26"/>
                    </a:lnTo>
                    <a:lnTo>
                      <a:pt x="113" y="0"/>
                    </a:lnTo>
                    <a:lnTo>
                      <a:pt x="108" y="23"/>
                    </a:lnTo>
                    <a:lnTo>
                      <a:pt x="110" y="44"/>
                    </a:lnTo>
                    <a:lnTo>
                      <a:pt x="115" y="62"/>
                    </a:lnTo>
                    <a:lnTo>
                      <a:pt x="127" y="78"/>
                    </a:lnTo>
                    <a:lnTo>
                      <a:pt x="138" y="90"/>
                    </a:lnTo>
                    <a:lnTo>
                      <a:pt x="152" y="104"/>
                    </a:lnTo>
                    <a:lnTo>
                      <a:pt x="167" y="116"/>
                    </a:lnTo>
                    <a:lnTo>
                      <a:pt x="181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" name="Freeform 413"/>
              <p:cNvSpPr>
                <a:spLocks noChangeAspect="1"/>
              </p:cNvSpPr>
              <p:nvPr/>
            </p:nvSpPr>
            <p:spPr bwMode="auto">
              <a:xfrm rot="9672112">
                <a:off x="2835" y="2054"/>
                <a:ext cx="403" cy="401"/>
              </a:xfrm>
              <a:custGeom>
                <a:avLst/>
                <a:gdLst/>
                <a:ahLst/>
                <a:cxnLst>
                  <a:cxn ang="0">
                    <a:pos x="392" y="225"/>
                  </a:cxn>
                  <a:cxn ang="0">
                    <a:pos x="376" y="248"/>
                  </a:cxn>
                  <a:cxn ang="0">
                    <a:pos x="361" y="274"/>
                  </a:cxn>
                  <a:cxn ang="0">
                    <a:pos x="344" y="299"/>
                  </a:cxn>
                  <a:cxn ang="0">
                    <a:pos x="327" y="323"/>
                  </a:cxn>
                  <a:cxn ang="0">
                    <a:pos x="308" y="345"/>
                  </a:cxn>
                  <a:cxn ang="0">
                    <a:pos x="288" y="364"/>
                  </a:cxn>
                  <a:cxn ang="0">
                    <a:pos x="264" y="379"/>
                  </a:cxn>
                  <a:cxn ang="0">
                    <a:pos x="239" y="391"/>
                  </a:cxn>
                  <a:cxn ang="0">
                    <a:pos x="211" y="397"/>
                  </a:cxn>
                  <a:cxn ang="0">
                    <a:pos x="184" y="400"/>
                  </a:cxn>
                  <a:cxn ang="0">
                    <a:pos x="158" y="401"/>
                  </a:cxn>
                  <a:cxn ang="0">
                    <a:pos x="133" y="399"/>
                  </a:cxn>
                  <a:cxn ang="0">
                    <a:pos x="108" y="391"/>
                  </a:cxn>
                  <a:cxn ang="0">
                    <a:pos x="84" y="381"/>
                  </a:cxn>
                  <a:cxn ang="0">
                    <a:pos x="60" y="367"/>
                  </a:cxn>
                  <a:cxn ang="0">
                    <a:pos x="38" y="348"/>
                  </a:cxn>
                  <a:cxn ang="0">
                    <a:pos x="22" y="327"/>
                  </a:cxn>
                  <a:cxn ang="0">
                    <a:pos x="12" y="305"/>
                  </a:cxn>
                  <a:cxn ang="0">
                    <a:pos x="5" y="279"/>
                  </a:cxn>
                  <a:cxn ang="0">
                    <a:pos x="2" y="255"/>
                  </a:cxn>
                  <a:cxn ang="0">
                    <a:pos x="0" y="228"/>
                  </a:cxn>
                  <a:cxn ang="0">
                    <a:pos x="0" y="202"/>
                  </a:cxn>
                  <a:cxn ang="0">
                    <a:pos x="2" y="176"/>
                  </a:cxn>
                  <a:cxn ang="0">
                    <a:pos x="5" y="152"/>
                  </a:cxn>
                  <a:cxn ang="0">
                    <a:pos x="10" y="130"/>
                  </a:cxn>
                  <a:cxn ang="0">
                    <a:pos x="18" y="110"/>
                  </a:cxn>
                  <a:cxn ang="0">
                    <a:pos x="28" y="90"/>
                  </a:cxn>
                  <a:cxn ang="0">
                    <a:pos x="42" y="72"/>
                  </a:cxn>
                  <a:cxn ang="0">
                    <a:pos x="55" y="54"/>
                  </a:cxn>
                  <a:cxn ang="0">
                    <a:pos x="70" y="40"/>
                  </a:cxn>
                  <a:cxn ang="0">
                    <a:pos x="86" y="26"/>
                  </a:cxn>
                  <a:cxn ang="0">
                    <a:pos x="105" y="14"/>
                  </a:cxn>
                  <a:cxn ang="0">
                    <a:pos x="101" y="26"/>
                  </a:cxn>
                  <a:cxn ang="0">
                    <a:pos x="101" y="40"/>
                  </a:cxn>
                  <a:cxn ang="0">
                    <a:pos x="104" y="54"/>
                  </a:cxn>
                  <a:cxn ang="0">
                    <a:pos x="111" y="70"/>
                  </a:cxn>
                  <a:cxn ang="0">
                    <a:pos x="119" y="82"/>
                  </a:cxn>
                  <a:cxn ang="0">
                    <a:pos x="130" y="94"/>
                  </a:cxn>
                  <a:cxn ang="0">
                    <a:pos x="143" y="103"/>
                  </a:cxn>
                  <a:cxn ang="0">
                    <a:pos x="158" y="109"/>
                  </a:cxn>
                  <a:cxn ang="0">
                    <a:pos x="172" y="110"/>
                  </a:cxn>
                  <a:cxn ang="0">
                    <a:pos x="186" y="110"/>
                  </a:cxn>
                  <a:cxn ang="0">
                    <a:pos x="200" y="108"/>
                  </a:cxn>
                  <a:cxn ang="0">
                    <a:pos x="214" y="104"/>
                  </a:cxn>
                  <a:cxn ang="0">
                    <a:pos x="226" y="98"/>
                  </a:cxn>
                  <a:cxn ang="0">
                    <a:pos x="240" y="91"/>
                  </a:cxn>
                  <a:cxn ang="0">
                    <a:pos x="252" y="81"/>
                  </a:cxn>
                  <a:cxn ang="0">
                    <a:pos x="265" y="72"/>
                  </a:cxn>
                  <a:cxn ang="0">
                    <a:pos x="299" y="0"/>
                  </a:cxn>
                  <a:cxn ang="0">
                    <a:pos x="317" y="21"/>
                  </a:cxn>
                  <a:cxn ang="0">
                    <a:pos x="339" y="44"/>
                  </a:cxn>
                  <a:cxn ang="0">
                    <a:pos x="359" y="68"/>
                  </a:cxn>
                  <a:cxn ang="0">
                    <a:pos x="379" y="95"/>
                  </a:cxn>
                  <a:cxn ang="0">
                    <a:pos x="394" y="123"/>
                  </a:cxn>
                  <a:cxn ang="0">
                    <a:pos x="403" y="154"/>
                  </a:cxn>
                  <a:cxn ang="0">
                    <a:pos x="402" y="187"/>
                  </a:cxn>
                  <a:cxn ang="0">
                    <a:pos x="392" y="225"/>
                  </a:cxn>
                </a:cxnLst>
                <a:rect l="0" t="0" r="r" b="b"/>
                <a:pathLst>
                  <a:path w="403" h="401">
                    <a:moveTo>
                      <a:pt x="392" y="225"/>
                    </a:moveTo>
                    <a:lnTo>
                      <a:pt x="376" y="248"/>
                    </a:lnTo>
                    <a:lnTo>
                      <a:pt x="361" y="274"/>
                    </a:lnTo>
                    <a:lnTo>
                      <a:pt x="344" y="299"/>
                    </a:lnTo>
                    <a:lnTo>
                      <a:pt x="327" y="323"/>
                    </a:lnTo>
                    <a:lnTo>
                      <a:pt x="308" y="345"/>
                    </a:lnTo>
                    <a:lnTo>
                      <a:pt x="288" y="364"/>
                    </a:lnTo>
                    <a:lnTo>
                      <a:pt x="264" y="379"/>
                    </a:lnTo>
                    <a:lnTo>
                      <a:pt x="239" y="391"/>
                    </a:lnTo>
                    <a:lnTo>
                      <a:pt x="211" y="397"/>
                    </a:lnTo>
                    <a:lnTo>
                      <a:pt x="184" y="400"/>
                    </a:lnTo>
                    <a:lnTo>
                      <a:pt x="158" y="401"/>
                    </a:lnTo>
                    <a:lnTo>
                      <a:pt x="133" y="399"/>
                    </a:lnTo>
                    <a:lnTo>
                      <a:pt x="108" y="391"/>
                    </a:lnTo>
                    <a:lnTo>
                      <a:pt x="84" y="381"/>
                    </a:lnTo>
                    <a:lnTo>
                      <a:pt x="60" y="367"/>
                    </a:lnTo>
                    <a:lnTo>
                      <a:pt x="38" y="348"/>
                    </a:lnTo>
                    <a:lnTo>
                      <a:pt x="22" y="327"/>
                    </a:lnTo>
                    <a:lnTo>
                      <a:pt x="12" y="305"/>
                    </a:lnTo>
                    <a:lnTo>
                      <a:pt x="5" y="279"/>
                    </a:lnTo>
                    <a:lnTo>
                      <a:pt x="2" y="255"/>
                    </a:lnTo>
                    <a:lnTo>
                      <a:pt x="0" y="228"/>
                    </a:lnTo>
                    <a:lnTo>
                      <a:pt x="0" y="202"/>
                    </a:lnTo>
                    <a:lnTo>
                      <a:pt x="2" y="176"/>
                    </a:lnTo>
                    <a:lnTo>
                      <a:pt x="5" y="152"/>
                    </a:lnTo>
                    <a:lnTo>
                      <a:pt x="10" y="130"/>
                    </a:lnTo>
                    <a:lnTo>
                      <a:pt x="18" y="110"/>
                    </a:lnTo>
                    <a:lnTo>
                      <a:pt x="28" y="90"/>
                    </a:lnTo>
                    <a:lnTo>
                      <a:pt x="42" y="72"/>
                    </a:lnTo>
                    <a:lnTo>
                      <a:pt x="55" y="54"/>
                    </a:lnTo>
                    <a:lnTo>
                      <a:pt x="70" y="40"/>
                    </a:lnTo>
                    <a:lnTo>
                      <a:pt x="86" y="26"/>
                    </a:lnTo>
                    <a:lnTo>
                      <a:pt x="105" y="14"/>
                    </a:lnTo>
                    <a:lnTo>
                      <a:pt x="101" y="26"/>
                    </a:lnTo>
                    <a:lnTo>
                      <a:pt x="101" y="40"/>
                    </a:lnTo>
                    <a:lnTo>
                      <a:pt x="104" y="54"/>
                    </a:lnTo>
                    <a:lnTo>
                      <a:pt x="111" y="70"/>
                    </a:lnTo>
                    <a:lnTo>
                      <a:pt x="119" y="82"/>
                    </a:lnTo>
                    <a:lnTo>
                      <a:pt x="130" y="94"/>
                    </a:lnTo>
                    <a:lnTo>
                      <a:pt x="143" y="103"/>
                    </a:lnTo>
                    <a:lnTo>
                      <a:pt x="158" y="109"/>
                    </a:lnTo>
                    <a:lnTo>
                      <a:pt x="172" y="110"/>
                    </a:lnTo>
                    <a:lnTo>
                      <a:pt x="186" y="110"/>
                    </a:lnTo>
                    <a:lnTo>
                      <a:pt x="200" y="108"/>
                    </a:lnTo>
                    <a:lnTo>
                      <a:pt x="214" y="104"/>
                    </a:lnTo>
                    <a:lnTo>
                      <a:pt x="226" y="98"/>
                    </a:lnTo>
                    <a:lnTo>
                      <a:pt x="240" y="91"/>
                    </a:lnTo>
                    <a:lnTo>
                      <a:pt x="252" y="81"/>
                    </a:lnTo>
                    <a:lnTo>
                      <a:pt x="265" y="72"/>
                    </a:lnTo>
                    <a:lnTo>
                      <a:pt x="299" y="0"/>
                    </a:lnTo>
                    <a:lnTo>
                      <a:pt x="317" y="21"/>
                    </a:lnTo>
                    <a:lnTo>
                      <a:pt x="339" y="44"/>
                    </a:lnTo>
                    <a:lnTo>
                      <a:pt x="359" y="68"/>
                    </a:lnTo>
                    <a:lnTo>
                      <a:pt x="379" y="95"/>
                    </a:lnTo>
                    <a:lnTo>
                      <a:pt x="394" y="123"/>
                    </a:lnTo>
                    <a:lnTo>
                      <a:pt x="403" y="154"/>
                    </a:lnTo>
                    <a:lnTo>
                      <a:pt x="402" y="187"/>
                    </a:lnTo>
                    <a:lnTo>
                      <a:pt x="392" y="2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Freeform 414"/>
              <p:cNvSpPr>
                <a:spLocks noChangeAspect="1"/>
              </p:cNvSpPr>
              <p:nvPr/>
            </p:nvSpPr>
            <p:spPr bwMode="auto">
              <a:xfrm rot="9693903">
                <a:off x="2986" y="2075"/>
                <a:ext cx="47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0"/>
                  </a:cxn>
                  <a:cxn ang="0">
                    <a:pos x="47" y="14"/>
                  </a:cxn>
                  <a:cxn ang="0">
                    <a:pos x="0" y="14"/>
                  </a:cxn>
                </a:cxnLst>
                <a:rect l="0" t="0" r="r" b="b"/>
                <a:pathLst>
                  <a:path w="47" h="14">
                    <a:moveTo>
                      <a:pt x="0" y="14"/>
                    </a:moveTo>
                    <a:lnTo>
                      <a:pt x="0" y="0"/>
                    </a:lnTo>
                    <a:lnTo>
                      <a:pt x="47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" name="Freeform 415"/>
              <p:cNvSpPr>
                <a:spLocks noChangeAspect="1"/>
              </p:cNvSpPr>
              <p:nvPr/>
            </p:nvSpPr>
            <p:spPr bwMode="auto">
              <a:xfrm>
                <a:off x="2064" y="3067"/>
                <a:ext cx="997" cy="318"/>
              </a:xfrm>
              <a:custGeom>
                <a:avLst/>
                <a:gdLst/>
                <a:ahLst/>
                <a:cxnLst>
                  <a:cxn ang="0">
                    <a:pos x="894" y="352"/>
                  </a:cxn>
                  <a:cxn ang="0">
                    <a:pos x="894" y="341"/>
                  </a:cxn>
                  <a:cxn ang="0">
                    <a:pos x="906" y="334"/>
                  </a:cxn>
                  <a:cxn ang="0">
                    <a:pos x="923" y="328"/>
                  </a:cxn>
                  <a:cxn ang="0">
                    <a:pos x="932" y="319"/>
                  </a:cxn>
                  <a:cxn ang="0">
                    <a:pos x="885" y="227"/>
                  </a:cxn>
                  <a:cxn ang="0">
                    <a:pos x="798" y="143"/>
                  </a:cxn>
                  <a:cxn ang="0">
                    <a:pos x="677" y="73"/>
                  </a:cxn>
                  <a:cxn ang="0">
                    <a:pos x="556" y="35"/>
                  </a:cxn>
                  <a:cxn ang="0">
                    <a:pos x="420" y="25"/>
                  </a:cxn>
                  <a:cxn ang="0">
                    <a:pos x="313" y="54"/>
                  </a:cxn>
                  <a:cxn ang="0">
                    <a:pos x="221" y="86"/>
                  </a:cxn>
                  <a:cxn ang="0">
                    <a:pos x="147" y="135"/>
                  </a:cxn>
                  <a:cxn ang="0">
                    <a:pos x="122" y="165"/>
                  </a:cxn>
                  <a:cxn ang="0">
                    <a:pos x="97" y="193"/>
                  </a:cxn>
                  <a:cxn ang="0">
                    <a:pos x="73" y="222"/>
                  </a:cxn>
                  <a:cxn ang="0">
                    <a:pos x="53" y="251"/>
                  </a:cxn>
                  <a:cxn ang="0">
                    <a:pos x="64" y="261"/>
                  </a:cxn>
                  <a:cxn ang="0">
                    <a:pos x="81" y="267"/>
                  </a:cxn>
                  <a:cxn ang="0">
                    <a:pos x="94" y="274"/>
                  </a:cxn>
                  <a:cxn ang="0">
                    <a:pos x="93" y="287"/>
                  </a:cxn>
                  <a:cxn ang="0">
                    <a:pos x="75" y="290"/>
                  </a:cxn>
                  <a:cxn ang="0">
                    <a:pos x="58" y="287"/>
                  </a:cxn>
                  <a:cxn ang="0">
                    <a:pos x="45" y="280"/>
                  </a:cxn>
                  <a:cxn ang="0">
                    <a:pos x="31" y="272"/>
                  </a:cxn>
                  <a:cxn ang="0">
                    <a:pos x="12" y="262"/>
                  </a:cxn>
                  <a:cxn ang="0">
                    <a:pos x="3" y="247"/>
                  </a:cxn>
                  <a:cxn ang="0">
                    <a:pos x="0" y="235"/>
                  </a:cxn>
                  <a:cxn ang="0">
                    <a:pos x="2" y="221"/>
                  </a:cxn>
                  <a:cxn ang="0">
                    <a:pos x="9" y="220"/>
                  </a:cxn>
                  <a:cxn ang="0">
                    <a:pos x="17" y="223"/>
                  </a:cxn>
                  <a:cxn ang="0">
                    <a:pos x="57" y="197"/>
                  </a:cxn>
                  <a:cxn ang="0">
                    <a:pos x="128" y="122"/>
                  </a:cxn>
                  <a:cxn ang="0">
                    <a:pos x="227" y="57"/>
                  </a:cxn>
                  <a:cxn ang="0">
                    <a:pos x="354" y="14"/>
                  </a:cxn>
                  <a:cxn ang="0">
                    <a:pos x="476" y="0"/>
                  </a:cxn>
                  <a:cxn ang="0">
                    <a:pos x="569" y="11"/>
                  </a:cxn>
                  <a:cxn ang="0">
                    <a:pos x="656" y="37"/>
                  </a:cxn>
                  <a:cxn ang="0">
                    <a:pos x="737" y="74"/>
                  </a:cxn>
                  <a:cxn ang="0">
                    <a:pos x="812" y="115"/>
                  </a:cxn>
                  <a:cxn ang="0">
                    <a:pos x="872" y="163"/>
                  </a:cxn>
                  <a:cxn ang="0">
                    <a:pos x="917" y="217"/>
                  </a:cxn>
                  <a:cxn ang="0">
                    <a:pos x="946" y="273"/>
                  </a:cxn>
                  <a:cxn ang="0">
                    <a:pos x="961" y="302"/>
                  </a:cxn>
                  <a:cxn ang="0">
                    <a:pos x="971" y="299"/>
                  </a:cxn>
                  <a:cxn ang="0">
                    <a:pos x="982" y="296"/>
                  </a:cxn>
                  <a:cxn ang="0">
                    <a:pos x="992" y="297"/>
                  </a:cxn>
                  <a:cxn ang="0">
                    <a:pos x="995" y="311"/>
                  </a:cxn>
                  <a:cxn ang="0">
                    <a:pos x="977" y="330"/>
                  </a:cxn>
                  <a:cxn ang="0">
                    <a:pos x="945" y="346"/>
                  </a:cxn>
                  <a:cxn ang="0">
                    <a:pos x="907" y="359"/>
                  </a:cxn>
                  <a:cxn ang="0">
                    <a:pos x="885" y="359"/>
                  </a:cxn>
                </a:cxnLst>
                <a:rect l="0" t="0" r="r" b="b"/>
                <a:pathLst>
                  <a:path w="997" h="363">
                    <a:moveTo>
                      <a:pt x="884" y="357"/>
                    </a:moveTo>
                    <a:lnTo>
                      <a:pt x="894" y="352"/>
                    </a:lnTo>
                    <a:lnTo>
                      <a:pt x="892" y="347"/>
                    </a:lnTo>
                    <a:lnTo>
                      <a:pt x="894" y="341"/>
                    </a:lnTo>
                    <a:lnTo>
                      <a:pt x="901" y="338"/>
                    </a:lnTo>
                    <a:lnTo>
                      <a:pt x="906" y="334"/>
                    </a:lnTo>
                    <a:lnTo>
                      <a:pt x="914" y="331"/>
                    </a:lnTo>
                    <a:lnTo>
                      <a:pt x="923" y="328"/>
                    </a:lnTo>
                    <a:lnTo>
                      <a:pt x="928" y="324"/>
                    </a:lnTo>
                    <a:lnTo>
                      <a:pt x="932" y="319"/>
                    </a:lnTo>
                    <a:lnTo>
                      <a:pt x="915" y="272"/>
                    </a:lnTo>
                    <a:lnTo>
                      <a:pt x="885" y="227"/>
                    </a:lnTo>
                    <a:lnTo>
                      <a:pt x="846" y="184"/>
                    </a:lnTo>
                    <a:lnTo>
                      <a:pt x="798" y="143"/>
                    </a:lnTo>
                    <a:lnTo>
                      <a:pt x="740" y="106"/>
                    </a:lnTo>
                    <a:lnTo>
                      <a:pt x="677" y="73"/>
                    </a:lnTo>
                    <a:lnTo>
                      <a:pt x="606" y="56"/>
                    </a:lnTo>
                    <a:lnTo>
                      <a:pt x="556" y="35"/>
                    </a:lnTo>
                    <a:lnTo>
                      <a:pt x="475" y="21"/>
                    </a:lnTo>
                    <a:lnTo>
                      <a:pt x="420" y="25"/>
                    </a:lnTo>
                    <a:lnTo>
                      <a:pt x="354" y="44"/>
                    </a:lnTo>
                    <a:lnTo>
                      <a:pt x="313" y="54"/>
                    </a:lnTo>
                    <a:lnTo>
                      <a:pt x="266" y="65"/>
                    </a:lnTo>
                    <a:lnTo>
                      <a:pt x="221" y="86"/>
                    </a:lnTo>
                    <a:lnTo>
                      <a:pt x="182" y="109"/>
                    </a:lnTo>
                    <a:lnTo>
                      <a:pt x="147" y="135"/>
                    </a:lnTo>
                    <a:lnTo>
                      <a:pt x="135" y="150"/>
                    </a:lnTo>
                    <a:lnTo>
                      <a:pt x="122" y="165"/>
                    </a:lnTo>
                    <a:lnTo>
                      <a:pt x="110" y="179"/>
                    </a:lnTo>
                    <a:lnTo>
                      <a:pt x="97" y="193"/>
                    </a:lnTo>
                    <a:lnTo>
                      <a:pt x="84" y="207"/>
                    </a:lnTo>
                    <a:lnTo>
                      <a:pt x="73" y="222"/>
                    </a:lnTo>
                    <a:lnTo>
                      <a:pt x="63" y="237"/>
                    </a:lnTo>
                    <a:lnTo>
                      <a:pt x="53" y="251"/>
                    </a:lnTo>
                    <a:lnTo>
                      <a:pt x="57" y="258"/>
                    </a:lnTo>
                    <a:lnTo>
                      <a:pt x="64" y="261"/>
                    </a:lnTo>
                    <a:lnTo>
                      <a:pt x="72" y="264"/>
                    </a:lnTo>
                    <a:lnTo>
                      <a:pt x="81" y="267"/>
                    </a:lnTo>
                    <a:lnTo>
                      <a:pt x="90" y="269"/>
                    </a:lnTo>
                    <a:lnTo>
                      <a:pt x="94" y="274"/>
                    </a:lnTo>
                    <a:lnTo>
                      <a:pt x="97" y="279"/>
                    </a:lnTo>
                    <a:lnTo>
                      <a:pt x="93" y="287"/>
                    </a:lnTo>
                    <a:lnTo>
                      <a:pt x="85" y="289"/>
                    </a:lnTo>
                    <a:lnTo>
                      <a:pt x="75" y="290"/>
                    </a:lnTo>
                    <a:lnTo>
                      <a:pt x="67" y="289"/>
                    </a:lnTo>
                    <a:lnTo>
                      <a:pt x="58" y="287"/>
                    </a:lnTo>
                    <a:lnTo>
                      <a:pt x="52" y="283"/>
                    </a:lnTo>
                    <a:lnTo>
                      <a:pt x="45" y="280"/>
                    </a:lnTo>
                    <a:lnTo>
                      <a:pt x="37" y="277"/>
                    </a:lnTo>
                    <a:lnTo>
                      <a:pt x="31" y="272"/>
                    </a:lnTo>
                    <a:lnTo>
                      <a:pt x="21" y="267"/>
                    </a:lnTo>
                    <a:lnTo>
                      <a:pt x="12" y="262"/>
                    </a:lnTo>
                    <a:lnTo>
                      <a:pt x="6" y="255"/>
                    </a:lnTo>
                    <a:lnTo>
                      <a:pt x="3" y="247"/>
                    </a:lnTo>
                    <a:lnTo>
                      <a:pt x="1" y="241"/>
                    </a:lnTo>
                    <a:lnTo>
                      <a:pt x="0" y="235"/>
                    </a:lnTo>
                    <a:lnTo>
                      <a:pt x="1" y="228"/>
                    </a:lnTo>
                    <a:lnTo>
                      <a:pt x="2" y="221"/>
                    </a:lnTo>
                    <a:lnTo>
                      <a:pt x="5" y="220"/>
                    </a:lnTo>
                    <a:lnTo>
                      <a:pt x="9" y="220"/>
                    </a:lnTo>
                    <a:lnTo>
                      <a:pt x="13" y="221"/>
                    </a:lnTo>
                    <a:lnTo>
                      <a:pt x="17" y="223"/>
                    </a:lnTo>
                    <a:lnTo>
                      <a:pt x="31" y="236"/>
                    </a:lnTo>
                    <a:lnTo>
                      <a:pt x="57" y="197"/>
                    </a:lnTo>
                    <a:lnTo>
                      <a:pt x="88" y="158"/>
                    </a:lnTo>
                    <a:lnTo>
                      <a:pt x="128" y="122"/>
                    </a:lnTo>
                    <a:lnTo>
                      <a:pt x="175" y="87"/>
                    </a:lnTo>
                    <a:lnTo>
                      <a:pt x="227" y="57"/>
                    </a:lnTo>
                    <a:lnTo>
                      <a:pt x="287" y="32"/>
                    </a:lnTo>
                    <a:lnTo>
                      <a:pt x="354" y="14"/>
                    </a:lnTo>
                    <a:lnTo>
                      <a:pt x="427" y="2"/>
                    </a:lnTo>
                    <a:lnTo>
                      <a:pt x="476" y="0"/>
                    </a:lnTo>
                    <a:lnTo>
                      <a:pt x="522" y="3"/>
                    </a:lnTo>
                    <a:lnTo>
                      <a:pt x="569" y="11"/>
                    </a:lnTo>
                    <a:lnTo>
                      <a:pt x="613" y="23"/>
                    </a:lnTo>
                    <a:lnTo>
                      <a:pt x="656" y="37"/>
                    </a:lnTo>
                    <a:lnTo>
                      <a:pt x="697" y="54"/>
                    </a:lnTo>
                    <a:lnTo>
                      <a:pt x="737" y="74"/>
                    </a:lnTo>
                    <a:lnTo>
                      <a:pt x="774" y="92"/>
                    </a:lnTo>
                    <a:lnTo>
                      <a:pt x="812" y="115"/>
                    </a:lnTo>
                    <a:lnTo>
                      <a:pt x="844" y="137"/>
                    </a:lnTo>
                    <a:lnTo>
                      <a:pt x="872" y="163"/>
                    </a:lnTo>
                    <a:lnTo>
                      <a:pt x="897" y="189"/>
                    </a:lnTo>
                    <a:lnTo>
                      <a:pt x="917" y="217"/>
                    </a:lnTo>
                    <a:lnTo>
                      <a:pt x="933" y="244"/>
                    </a:lnTo>
                    <a:lnTo>
                      <a:pt x="946" y="273"/>
                    </a:lnTo>
                    <a:lnTo>
                      <a:pt x="958" y="301"/>
                    </a:lnTo>
                    <a:lnTo>
                      <a:pt x="961" y="302"/>
                    </a:lnTo>
                    <a:lnTo>
                      <a:pt x="966" y="301"/>
                    </a:lnTo>
                    <a:lnTo>
                      <a:pt x="971" y="299"/>
                    </a:lnTo>
                    <a:lnTo>
                      <a:pt x="976" y="297"/>
                    </a:lnTo>
                    <a:lnTo>
                      <a:pt x="982" y="296"/>
                    </a:lnTo>
                    <a:lnTo>
                      <a:pt x="987" y="295"/>
                    </a:lnTo>
                    <a:lnTo>
                      <a:pt x="992" y="297"/>
                    </a:lnTo>
                    <a:lnTo>
                      <a:pt x="997" y="299"/>
                    </a:lnTo>
                    <a:lnTo>
                      <a:pt x="995" y="311"/>
                    </a:lnTo>
                    <a:lnTo>
                      <a:pt x="988" y="321"/>
                    </a:lnTo>
                    <a:lnTo>
                      <a:pt x="977" y="330"/>
                    </a:lnTo>
                    <a:lnTo>
                      <a:pt x="962" y="338"/>
                    </a:lnTo>
                    <a:lnTo>
                      <a:pt x="945" y="346"/>
                    </a:lnTo>
                    <a:lnTo>
                      <a:pt x="926" y="352"/>
                    </a:lnTo>
                    <a:lnTo>
                      <a:pt x="907" y="359"/>
                    </a:lnTo>
                    <a:lnTo>
                      <a:pt x="888" y="363"/>
                    </a:lnTo>
                    <a:lnTo>
                      <a:pt x="885" y="359"/>
                    </a:lnTo>
                    <a:lnTo>
                      <a:pt x="884" y="3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" name="Freeform 416"/>
              <p:cNvSpPr>
                <a:spLocks noChangeAspect="1"/>
              </p:cNvSpPr>
              <p:nvPr/>
            </p:nvSpPr>
            <p:spPr bwMode="auto">
              <a:xfrm>
                <a:off x="1521" y="2719"/>
                <a:ext cx="211" cy="427"/>
              </a:xfrm>
              <a:custGeom>
                <a:avLst/>
                <a:gdLst/>
                <a:ahLst/>
                <a:cxnLst>
                  <a:cxn ang="0">
                    <a:pos x="211" y="181"/>
                  </a:cxn>
                  <a:cxn ang="0">
                    <a:pos x="208" y="217"/>
                  </a:cxn>
                  <a:cxn ang="0">
                    <a:pos x="206" y="254"/>
                  </a:cxn>
                  <a:cxn ang="0">
                    <a:pos x="203" y="292"/>
                  </a:cxn>
                  <a:cxn ang="0">
                    <a:pos x="199" y="328"/>
                  </a:cxn>
                  <a:cxn ang="0">
                    <a:pos x="189" y="361"/>
                  </a:cxn>
                  <a:cxn ang="0">
                    <a:pos x="173" y="389"/>
                  </a:cxn>
                  <a:cxn ang="0">
                    <a:pos x="149" y="412"/>
                  </a:cxn>
                  <a:cxn ang="0">
                    <a:pos x="118" y="427"/>
                  </a:cxn>
                  <a:cxn ang="0">
                    <a:pos x="98" y="424"/>
                  </a:cxn>
                  <a:cxn ang="0">
                    <a:pos x="83" y="416"/>
                  </a:cxn>
                  <a:cxn ang="0">
                    <a:pos x="69" y="404"/>
                  </a:cxn>
                  <a:cxn ang="0">
                    <a:pos x="56" y="389"/>
                  </a:cxn>
                  <a:cxn ang="0">
                    <a:pos x="44" y="372"/>
                  </a:cxn>
                  <a:cxn ang="0">
                    <a:pos x="33" y="355"/>
                  </a:cxn>
                  <a:cxn ang="0">
                    <a:pos x="22" y="338"/>
                  </a:cxn>
                  <a:cxn ang="0">
                    <a:pos x="10" y="325"/>
                  </a:cxn>
                  <a:cxn ang="0">
                    <a:pos x="2" y="282"/>
                  </a:cxn>
                  <a:cxn ang="0">
                    <a:pos x="0" y="239"/>
                  </a:cxn>
                  <a:cxn ang="0">
                    <a:pos x="2" y="193"/>
                  </a:cxn>
                  <a:cxn ang="0">
                    <a:pos x="10" y="149"/>
                  </a:cxn>
                  <a:cxn ang="0">
                    <a:pos x="23" y="106"/>
                  </a:cxn>
                  <a:cxn ang="0">
                    <a:pos x="42" y="66"/>
                  </a:cxn>
                  <a:cxn ang="0">
                    <a:pos x="67" y="29"/>
                  </a:cxn>
                  <a:cxn ang="0">
                    <a:pos x="97" y="0"/>
                  </a:cxn>
                  <a:cxn ang="0">
                    <a:pos x="118" y="13"/>
                  </a:cxn>
                  <a:cxn ang="0">
                    <a:pos x="139" y="29"/>
                  </a:cxn>
                  <a:cxn ang="0">
                    <a:pos x="158" y="48"/>
                  </a:cxn>
                  <a:cxn ang="0">
                    <a:pos x="176" y="70"/>
                  </a:cxn>
                  <a:cxn ang="0">
                    <a:pos x="189" y="94"/>
                  </a:cxn>
                  <a:cxn ang="0">
                    <a:pos x="200" y="120"/>
                  </a:cxn>
                  <a:cxn ang="0">
                    <a:pos x="207" y="149"/>
                  </a:cxn>
                  <a:cxn ang="0">
                    <a:pos x="211" y="181"/>
                  </a:cxn>
                </a:cxnLst>
                <a:rect l="0" t="0" r="r" b="b"/>
                <a:pathLst>
                  <a:path w="211" h="427">
                    <a:moveTo>
                      <a:pt x="211" y="181"/>
                    </a:moveTo>
                    <a:lnTo>
                      <a:pt x="208" y="217"/>
                    </a:lnTo>
                    <a:lnTo>
                      <a:pt x="206" y="254"/>
                    </a:lnTo>
                    <a:lnTo>
                      <a:pt x="203" y="292"/>
                    </a:lnTo>
                    <a:lnTo>
                      <a:pt x="199" y="328"/>
                    </a:lnTo>
                    <a:lnTo>
                      <a:pt x="189" y="361"/>
                    </a:lnTo>
                    <a:lnTo>
                      <a:pt x="173" y="389"/>
                    </a:lnTo>
                    <a:lnTo>
                      <a:pt x="149" y="412"/>
                    </a:lnTo>
                    <a:lnTo>
                      <a:pt x="118" y="427"/>
                    </a:lnTo>
                    <a:lnTo>
                      <a:pt x="98" y="424"/>
                    </a:lnTo>
                    <a:lnTo>
                      <a:pt x="83" y="416"/>
                    </a:lnTo>
                    <a:lnTo>
                      <a:pt x="69" y="404"/>
                    </a:lnTo>
                    <a:lnTo>
                      <a:pt x="56" y="389"/>
                    </a:lnTo>
                    <a:lnTo>
                      <a:pt x="44" y="372"/>
                    </a:lnTo>
                    <a:lnTo>
                      <a:pt x="33" y="355"/>
                    </a:lnTo>
                    <a:lnTo>
                      <a:pt x="22" y="338"/>
                    </a:lnTo>
                    <a:lnTo>
                      <a:pt x="10" y="325"/>
                    </a:lnTo>
                    <a:lnTo>
                      <a:pt x="2" y="282"/>
                    </a:lnTo>
                    <a:lnTo>
                      <a:pt x="0" y="239"/>
                    </a:lnTo>
                    <a:lnTo>
                      <a:pt x="2" y="193"/>
                    </a:lnTo>
                    <a:lnTo>
                      <a:pt x="10" y="149"/>
                    </a:lnTo>
                    <a:lnTo>
                      <a:pt x="23" y="106"/>
                    </a:lnTo>
                    <a:lnTo>
                      <a:pt x="42" y="66"/>
                    </a:lnTo>
                    <a:lnTo>
                      <a:pt x="67" y="29"/>
                    </a:lnTo>
                    <a:lnTo>
                      <a:pt x="97" y="0"/>
                    </a:lnTo>
                    <a:lnTo>
                      <a:pt x="118" y="13"/>
                    </a:lnTo>
                    <a:lnTo>
                      <a:pt x="139" y="29"/>
                    </a:lnTo>
                    <a:lnTo>
                      <a:pt x="158" y="48"/>
                    </a:lnTo>
                    <a:lnTo>
                      <a:pt x="176" y="70"/>
                    </a:lnTo>
                    <a:lnTo>
                      <a:pt x="189" y="94"/>
                    </a:lnTo>
                    <a:lnTo>
                      <a:pt x="200" y="120"/>
                    </a:lnTo>
                    <a:lnTo>
                      <a:pt x="207" y="149"/>
                    </a:lnTo>
                    <a:lnTo>
                      <a:pt x="211" y="18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Freeform 417"/>
              <p:cNvSpPr>
                <a:spLocks noChangeAspect="1"/>
              </p:cNvSpPr>
              <p:nvPr/>
            </p:nvSpPr>
            <p:spPr bwMode="auto">
              <a:xfrm>
                <a:off x="2424" y="2682"/>
                <a:ext cx="365" cy="158"/>
              </a:xfrm>
              <a:custGeom>
                <a:avLst/>
                <a:gdLst/>
                <a:ahLst/>
                <a:cxnLst>
                  <a:cxn ang="0">
                    <a:pos x="178" y="80"/>
                  </a:cxn>
                  <a:cxn ang="0">
                    <a:pos x="204" y="80"/>
                  </a:cxn>
                  <a:cxn ang="0">
                    <a:pos x="228" y="72"/>
                  </a:cxn>
                  <a:cxn ang="0">
                    <a:pos x="251" y="60"/>
                  </a:cxn>
                  <a:cxn ang="0">
                    <a:pos x="274" y="46"/>
                  </a:cxn>
                  <a:cxn ang="0">
                    <a:pos x="296" y="29"/>
                  </a:cxn>
                  <a:cxn ang="0">
                    <a:pos x="317" y="17"/>
                  </a:cxn>
                  <a:cxn ang="0">
                    <a:pos x="340" y="8"/>
                  </a:cxn>
                  <a:cxn ang="0">
                    <a:pos x="365" y="7"/>
                  </a:cxn>
                  <a:cxn ang="0">
                    <a:pos x="355" y="20"/>
                  </a:cxn>
                  <a:cxn ang="0">
                    <a:pos x="348" y="35"/>
                  </a:cxn>
                  <a:cxn ang="0">
                    <a:pos x="339" y="49"/>
                  </a:cxn>
                  <a:cxn ang="0">
                    <a:pos x="330" y="64"/>
                  </a:cxn>
                  <a:cxn ang="0">
                    <a:pos x="320" y="74"/>
                  </a:cxn>
                  <a:cxn ang="0">
                    <a:pos x="307" y="81"/>
                  </a:cxn>
                  <a:cxn ang="0">
                    <a:pos x="291" y="86"/>
                  </a:cxn>
                  <a:cxn ang="0">
                    <a:pos x="272" y="87"/>
                  </a:cxn>
                  <a:cxn ang="0">
                    <a:pos x="252" y="98"/>
                  </a:cxn>
                  <a:cxn ang="0">
                    <a:pos x="232" y="112"/>
                  </a:cxn>
                  <a:cxn ang="0">
                    <a:pos x="213" y="127"/>
                  </a:cxn>
                  <a:cxn ang="0">
                    <a:pos x="194" y="141"/>
                  </a:cxn>
                  <a:cxn ang="0">
                    <a:pos x="172" y="151"/>
                  </a:cxn>
                  <a:cxn ang="0">
                    <a:pos x="152" y="158"/>
                  </a:cxn>
                  <a:cxn ang="0">
                    <a:pos x="129" y="158"/>
                  </a:cxn>
                  <a:cxn ang="0">
                    <a:pos x="106" y="152"/>
                  </a:cxn>
                  <a:cxn ang="0">
                    <a:pos x="98" y="148"/>
                  </a:cxn>
                  <a:cxn ang="0">
                    <a:pos x="92" y="143"/>
                  </a:cxn>
                  <a:cxn ang="0">
                    <a:pos x="85" y="138"/>
                  </a:cxn>
                  <a:cxn ang="0">
                    <a:pos x="83" y="132"/>
                  </a:cxn>
                  <a:cxn ang="0">
                    <a:pos x="81" y="126"/>
                  </a:cxn>
                  <a:cxn ang="0">
                    <a:pos x="82" y="120"/>
                  </a:cxn>
                  <a:cxn ang="0">
                    <a:pos x="85" y="113"/>
                  </a:cxn>
                  <a:cxn ang="0">
                    <a:pos x="93" y="109"/>
                  </a:cxn>
                  <a:cxn ang="0">
                    <a:pos x="79" y="92"/>
                  </a:cxn>
                  <a:cxn ang="0">
                    <a:pos x="63" y="80"/>
                  </a:cxn>
                  <a:cxn ang="0">
                    <a:pos x="45" y="68"/>
                  </a:cxn>
                  <a:cxn ang="0">
                    <a:pos x="28" y="57"/>
                  </a:cxn>
                  <a:cxn ang="0">
                    <a:pos x="13" y="45"/>
                  </a:cxn>
                  <a:cxn ang="0">
                    <a:pos x="3" y="31"/>
                  </a:cxn>
                  <a:cxn ang="0">
                    <a:pos x="0" y="17"/>
                  </a:cxn>
                  <a:cxn ang="0">
                    <a:pos x="6" y="0"/>
                  </a:cxn>
                  <a:cxn ang="0">
                    <a:pos x="26" y="3"/>
                  </a:cxn>
                  <a:cxn ang="0">
                    <a:pos x="48" y="13"/>
                  </a:cxn>
                  <a:cxn ang="0">
                    <a:pos x="68" y="25"/>
                  </a:cxn>
                  <a:cxn ang="0">
                    <a:pos x="88" y="40"/>
                  </a:cxn>
                  <a:cxn ang="0">
                    <a:pos x="109" y="55"/>
                  </a:cxn>
                  <a:cxn ang="0">
                    <a:pos x="130" y="67"/>
                  </a:cxn>
                  <a:cxn ang="0">
                    <a:pos x="153" y="76"/>
                  </a:cxn>
                  <a:cxn ang="0">
                    <a:pos x="178" y="80"/>
                  </a:cxn>
                </a:cxnLst>
                <a:rect l="0" t="0" r="r" b="b"/>
                <a:pathLst>
                  <a:path w="365" h="158">
                    <a:moveTo>
                      <a:pt x="178" y="80"/>
                    </a:moveTo>
                    <a:lnTo>
                      <a:pt x="204" y="80"/>
                    </a:lnTo>
                    <a:lnTo>
                      <a:pt x="228" y="72"/>
                    </a:lnTo>
                    <a:lnTo>
                      <a:pt x="251" y="60"/>
                    </a:lnTo>
                    <a:lnTo>
                      <a:pt x="274" y="46"/>
                    </a:lnTo>
                    <a:lnTo>
                      <a:pt x="296" y="29"/>
                    </a:lnTo>
                    <a:lnTo>
                      <a:pt x="317" y="17"/>
                    </a:lnTo>
                    <a:lnTo>
                      <a:pt x="340" y="8"/>
                    </a:lnTo>
                    <a:lnTo>
                      <a:pt x="365" y="7"/>
                    </a:lnTo>
                    <a:lnTo>
                      <a:pt x="355" y="20"/>
                    </a:lnTo>
                    <a:lnTo>
                      <a:pt x="348" y="35"/>
                    </a:lnTo>
                    <a:lnTo>
                      <a:pt x="339" y="49"/>
                    </a:lnTo>
                    <a:lnTo>
                      <a:pt x="330" y="64"/>
                    </a:lnTo>
                    <a:lnTo>
                      <a:pt x="320" y="74"/>
                    </a:lnTo>
                    <a:lnTo>
                      <a:pt x="307" y="81"/>
                    </a:lnTo>
                    <a:lnTo>
                      <a:pt x="291" y="86"/>
                    </a:lnTo>
                    <a:lnTo>
                      <a:pt x="272" y="87"/>
                    </a:lnTo>
                    <a:lnTo>
                      <a:pt x="252" y="98"/>
                    </a:lnTo>
                    <a:lnTo>
                      <a:pt x="232" y="112"/>
                    </a:lnTo>
                    <a:lnTo>
                      <a:pt x="213" y="127"/>
                    </a:lnTo>
                    <a:lnTo>
                      <a:pt x="194" y="141"/>
                    </a:lnTo>
                    <a:lnTo>
                      <a:pt x="172" y="151"/>
                    </a:lnTo>
                    <a:lnTo>
                      <a:pt x="152" y="158"/>
                    </a:lnTo>
                    <a:lnTo>
                      <a:pt x="129" y="158"/>
                    </a:lnTo>
                    <a:lnTo>
                      <a:pt x="106" y="152"/>
                    </a:lnTo>
                    <a:lnTo>
                      <a:pt x="98" y="148"/>
                    </a:lnTo>
                    <a:lnTo>
                      <a:pt x="92" y="143"/>
                    </a:lnTo>
                    <a:lnTo>
                      <a:pt x="85" y="138"/>
                    </a:lnTo>
                    <a:lnTo>
                      <a:pt x="83" y="132"/>
                    </a:lnTo>
                    <a:lnTo>
                      <a:pt x="81" y="126"/>
                    </a:lnTo>
                    <a:lnTo>
                      <a:pt x="82" y="120"/>
                    </a:lnTo>
                    <a:lnTo>
                      <a:pt x="85" y="113"/>
                    </a:lnTo>
                    <a:lnTo>
                      <a:pt x="93" y="109"/>
                    </a:lnTo>
                    <a:lnTo>
                      <a:pt x="79" y="92"/>
                    </a:lnTo>
                    <a:lnTo>
                      <a:pt x="63" y="80"/>
                    </a:lnTo>
                    <a:lnTo>
                      <a:pt x="45" y="68"/>
                    </a:lnTo>
                    <a:lnTo>
                      <a:pt x="28" y="57"/>
                    </a:lnTo>
                    <a:lnTo>
                      <a:pt x="13" y="45"/>
                    </a:lnTo>
                    <a:lnTo>
                      <a:pt x="3" y="31"/>
                    </a:lnTo>
                    <a:lnTo>
                      <a:pt x="0" y="17"/>
                    </a:lnTo>
                    <a:lnTo>
                      <a:pt x="6" y="0"/>
                    </a:lnTo>
                    <a:lnTo>
                      <a:pt x="26" y="3"/>
                    </a:lnTo>
                    <a:lnTo>
                      <a:pt x="48" y="13"/>
                    </a:lnTo>
                    <a:lnTo>
                      <a:pt x="68" y="25"/>
                    </a:lnTo>
                    <a:lnTo>
                      <a:pt x="88" y="40"/>
                    </a:lnTo>
                    <a:lnTo>
                      <a:pt x="109" y="55"/>
                    </a:lnTo>
                    <a:lnTo>
                      <a:pt x="130" y="67"/>
                    </a:lnTo>
                    <a:lnTo>
                      <a:pt x="153" y="76"/>
                    </a:lnTo>
                    <a:lnTo>
                      <a:pt x="178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" name="Freeform 418"/>
              <p:cNvSpPr>
                <a:spLocks noChangeAspect="1"/>
              </p:cNvSpPr>
              <p:nvPr/>
            </p:nvSpPr>
            <p:spPr bwMode="auto">
              <a:xfrm>
                <a:off x="3281" y="2849"/>
                <a:ext cx="172" cy="369"/>
              </a:xfrm>
              <a:custGeom>
                <a:avLst/>
                <a:gdLst/>
                <a:ahLst/>
                <a:cxnLst>
                  <a:cxn ang="0">
                    <a:pos x="172" y="174"/>
                  </a:cxn>
                  <a:cxn ang="0">
                    <a:pos x="165" y="201"/>
                  </a:cxn>
                  <a:cxn ang="0">
                    <a:pos x="160" y="231"/>
                  </a:cxn>
                  <a:cxn ang="0">
                    <a:pos x="153" y="258"/>
                  </a:cxn>
                  <a:cxn ang="0">
                    <a:pos x="144" y="287"/>
                  </a:cxn>
                  <a:cxn ang="0">
                    <a:pos x="131" y="313"/>
                  </a:cxn>
                  <a:cxn ang="0">
                    <a:pos x="115" y="336"/>
                  </a:cxn>
                  <a:cxn ang="0">
                    <a:pos x="96" y="355"/>
                  </a:cxn>
                  <a:cxn ang="0">
                    <a:pos x="71" y="369"/>
                  </a:cxn>
                  <a:cxn ang="0">
                    <a:pos x="57" y="366"/>
                  </a:cxn>
                  <a:cxn ang="0">
                    <a:pos x="47" y="360"/>
                  </a:cxn>
                  <a:cxn ang="0">
                    <a:pos x="38" y="350"/>
                  </a:cxn>
                  <a:cxn ang="0">
                    <a:pos x="32" y="339"/>
                  </a:cxn>
                  <a:cxn ang="0">
                    <a:pos x="26" y="325"/>
                  </a:cxn>
                  <a:cxn ang="0">
                    <a:pos x="20" y="310"/>
                  </a:cxn>
                  <a:cxn ang="0">
                    <a:pos x="16" y="296"/>
                  </a:cxn>
                  <a:cxn ang="0">
                    <a:pos x="12" y="283"/>
                  </a:cxn>
                  <a:cxn ang="0">
                    <a:pos x="2" y="244"/>
                  </a:cxn>
                  <a:cxn ang="0">
                    <a:pos x="0" y="206"/>
                  </a:cxn>
                  <a:cxn ang="0">
                    <a:pos x="4" y="169"/>
                  </a:cxn>
                  <a:cxn ang="0">
                    <a:pos x="14" y="133"/>
                  </a:cxn>
                  <a:cxn ang="0">
                    <a:pos x="28" y="97"/>
                  </a:cxn>
                  <a:cxn ang="0">
                    <a:pos x="46" y="63"/>
                  </a:cxn>
                  <a:cxn ang="0">
                    <a:pos x="67" y="30"/>
                  </a:cxn>
                  <a:cxn ang="0">
                    <a:pos x="92" y="0"/>
                  </a:cxn>
                  <a:cxn ang="0">
                    <a:pos x="107" y="16"/>
                  </a:cxn>
                  <a:cxn ang="0">
                    <a:pos x="123" y="36"/>
                  </a:cxn>
                  <a:cxn ang="0">
                    <a:pos x="135" y="56"/>
                  </a:cxn>
                  <a:cxn ang="0">
                    <a:pos x="147" y="79"/>
                  </a:cxn>
                  <a:cxn ang="0">
                    <a:pos x="155" y="101"/>
                  </a:cxn>
                  <a:cxn ang="0">
                    <a:pos x="162" y="124"/>
                  </a:cxn>
                  <a:cxn ang="0">
                    <a:pos x="167" y="149"/>
                  </a:cxn>
                  <a:cxn ang="0">
                    <a:pos x="172" y="174"/>
                  </a:cxn>
                </a:cxnLst>
                <a:rect l="0" t="0" r="r" b="b"/>
                <a:pathLst>
                  <a:path w="172" h="369">
                    <a:moveTo>
                      <a:pt x="172" y="174"/>
                    </a:moveTo>
                    <a:lnTo>
                      <a:pt x="165" y="201"/>
                    </a:lnTo>
                    <a:lnTo>
                      <a:pt x="160" y="231"/>
                    </a:lnTo>
                    <a:lnTo>
                      <a:pt x="153" y="258"/>
                    </a:lnTo>
                    <a:lnTo>
                      <a:pt x="144" y="287"/>
                    </a:lnTo>
                    <a:lnTo>
                      <a:pt x="131" y="313"/>
                    </a:lnTo>
                    <a:lnTo>
                      <a:pt x="115" y="336"/>
                    </a:lnTo>
                    <a:lnTo>
                      <a:pt x="96" y="355"/>
                    </a:lnTo>
                    <a:lnTo>
                      <a:pt x="71" y="369"/>
                    </a:lnTo>
                    <a:lnTo>
                      <a:pt x="57" y="366"/>
                    </a:lnTo>
                    <a:lnTo>
                      <a:pt x="47" y="360"/>
                    </a:lnTo>
                    <a:lnTo>
                      <a:pt x="38" y="350"/>
                    </a:lnTo>
                    <a:lnTo>
                      <a:pt x="32" y="339"/>
                    </a:lnTo>
                    <a:lnTo>
                      <a:pt x="26" y="325"/>
                    </a:lnTo>
                    <a:lnTo>
                      <a:pt x="20" y="310"/>
                    </a:lnTo>
                    <a:lnTo>
                      <a:pt x="16" y="296"/>
                    </a:lnTo>
                    <a:lnTo>
                      <a:pt x="12" y="283"/>
                    </a:lnTo>
                    <a:lnTo>
                      <a:pt x="2" y="244"/>
                    </a:lnTo>
                    <a:lnTo>
                      <a:pt x="0" y="206"/>
                    </a:lnTo>
                    <a:lnTo>
                      <a:pt x="4" y="169"/>
                    </a:lnTo>
                    <a:lnTo>
                      <a:pt x="14" y="133"/>
                    </a:lnTo>
                    <a:lnTo>
                      <a:pt x="28" y="97"/>
                    </a:lnTo>
                    <a:lnTo>
                      <a:pt x="46" y="63"/>
                    </a:lnTo>
                    <a:lnTo>
                      <a:pt x="67" y="30"/>
                    </a:lnTo>
                    <a:lnTo>
                      <a:pt x="92" y="0"/>
                    </a:lnTo>
                    <a:lnTo>
                      <a:pt x="107" y="16"/>
                    </a:lnTo>
                    <a:lnTo>
                      <a:pt x="123" y="36"/>
                    </a:lnTo>
                    <a:lnTo>
                      <a:pt x="135" y="56"/>
                    </a:lnTo>
                    <a:lnTo>
                      <a:pt x="147" y="79"/>
                    </a:lnTo>
                    <a:lnTo>
                      <a:pt x="155" y="101"/>
                    </a:lnTo>
                    <a:lnTo>
                      <a:pt x="162" y="124"/>
                    </a:lnTo>
                    <a:lnTo>
                      <a:pt x="167" y="149"/>
                    </a:lnTo>
                    <a:lnTo>
                      <a:pt x="172" y="17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" name="Freeform 419"/>
              <p:cNvSpPr>
                <a:spLocks noChangeAspect="1"/>
              </p:cNvSpPr>
              <p:nvPr/>
            </p:nvSpPr>
            <p:spPr bwMode="auto">
              <a:xfrm>
                <a:off x="1265" y="2840"/>
                <a:ext cx="601" cy="583"/>
              </a:xfrm>
              <a:custGeom>
                <a:avLst/>
                <a:gdLst/>
                <a:ahLst/>
                <a:cxnLst>
                  <a:cxn ang="0">
                    <a:pos x="202" y="131"/>
                  </a:cxn>
                  <a:cxn ang="0">
                    <a:pos x="213" y="190"/>
                  </a:cxn>
                  <a:cxn ang="0">
                    <a:pos x="237" y="241"/>
                  </a:cxn>
                  <a:cxn ang="0">
                    <a:pos x="268" y="284"/>
                  </a:cxn>
                  <a:cxn ang="0">
                    <a:pos x="297" y="314"/>
                  </a:cxn>
                  <a:cxn ang="0">
                    <a:pos x="327" y="331"/>
                  </a:cxn>
                  <a:cxn ang="0">
                    <a:pos x="359" y="337"/>
                  </a:cxn>
                  <a:cxn ang="0">
                    <a:pos x="394" y="335"/>
                  </a:cxn>
                  <a:cxn ang="0">
                    <a:pos x="472" y="268"/>
                  </a:cxn>
                  <a:cxn ang="0">
                    <a:pos x="517" y="347"/>
                  </a:cxn>
                  <a:cxn ang="0">
                    <a:pos x="580" y="434"/>
                  </a:cxn>
                  <a:cxn ang="0">
                    <a:pos x="601" y="516"/>
                  </a:cxn>
                  <a:cxn ang="0">
                    <a:pos x="532" y="586"/>
                  </a:cxn>
                  <a:cxn ang="0">
                    <a:pos x="505" y="590"/>
                  </a:cxn>
                  <a:cxn ang="0">
                    <a:pos x="479" y="589"/>
                  </a:cxn>
                  <a:cxn ang="0">
                    <a:pos x="451" y="581"/>
                  </a:cxn>
                  <a:cxn ang="0">
                    <a:pos x="426" y="571"/>
                  </a:cxn>
                  <a:cxn ang="0">
                    <a:pos x="446" y="558"/>
                  </a:cxn>
                  <a:cxn ang="0">
                    <a:pos x="467" y="548"/>
                  </a:cxn>
                  <a:cxn ang="0">
                    <a:pos x="488" y="537"/>
                  </a:cxn>
                  <a:cxn ang="0">
                    <a:pos x="505" y="520"/>
                  </a:cxn>
                  <a:cxn ang="0">
                    <a:pos x="478" y="507"/>
                  </a:cxn>
                  <a:cxn ang="0">
                    <a:pos x="449" y="512"/>
                  </a:cxn>
                  <a:cxn ang="0">
                    <a:pos x="418" y="523"/>
                  </a:cxn>
                  <a:cxn ang="0">
                    <a:pos x="385" y="528"/>
                  </a:cxn>
                  <a:cxn ang="0">
                    <a:pos x="290" y="512"/>
                  </a:cxn>
                  <a:cxn ang="0">
                    <a:pos x="201" y="471"/>
                  </a:cxn>
                  <a:cxn ang="0">
                    <a:pos x="121" y="405"/>
                  </a:cxn>
                  <a:cxn ang="0">
                    <a:pos x="58" y="317"/>
                  </a:cxn>
                  <a:cxn ang="0">
                    <a:pos x="28" y="242"/>
                  </a:cxn>
                  <a:cxn ang="0">
                    <a:pos x="6" y="161"/>
                  </a:cxn>
                  <a:cxn ang="0">
                    <a:pos x="1" y="78"/>
                  </a:cxn>
                  <a:cxn ang="0">
                    <a:pos x="25" y="0"/>
                  </a:cxn>
                  <a:cxn ang="0">
                    <a:pos x="67" y="36"/>
                  </a:cxn>
                  <a:cxn ang="0">
                    <a:pos x="112" y="68"/>
                  </a:cxn>
                  <a:cxn ang="0">
                    <a:pos x="158" y="90"/>
                  </a:cxn>
                  <a:cxn ang="0">
                    <a:pos x="205" y="100"/>
                  </a:cxn>
                </a:cxnLst>
                <a:rect l="0" t="0" r="r" b="b"/>
                <a:pathLst>
                  <a:path w="601" h="590">
                    <a:moveTo>
                      <a:pt x="205" y="100"/>
                    </a:moveTo>
                    <a:lnTo>
                      <a:pt x="202" y="131"/>
                    </a:lnTo>
                    <a:lnTo>
                      <a:pt x="205" y="162"/>
                    </a:lnTo>
                    <a:lnTo>
                      <a:pt x="213" y="190"/>
                    </a:lnTo>
                    <a:lnTo>
                      <a:pt x="225" y="218"/>
                    </a:lnTo>
                    <a:lnTo>
                      <a:pt x="237" y="241"/>
                    </a:lnTo>
                    <a:lnTo>
                      <a:pt x="253" y="264"/>
                    </a:lnTo>
                    <a:lnTo>
                      <a:pt x="268" y="284"/>
                    </a:lnTo>
                    <a:lnTo>
                      <a:pt x="285" y="303"/>
                    </a:lnTo>
                    <a:lnTo>
                      <a:pt x="297" y="314"/>
                    </a:lnTo>
                    <a:lnTo>
                      <a:pt x="311" y="324"/>
                    </a:lnTo>
                    <a:lnTo>
                      <a:pt x="327" y="331"/>
                    </a:lnTo>
                    <a:lnTo>
                      <a:pt x="343" y="336"/>
                    </a:lnTo>
                    <a:lnTo>
                      <a:pt x="359" y="337"/>
                    </a:lnTo>
                    <a:lnTo>
                      <a:pt x="377" y="339"/>
                    </a:lnTo>
                    <a:lnTo>
                      <a:pt x="394" y="335"/>
                    </a:lnTo>
                    <a:lnTo>
                      <a:pt x="412" y="332"/>
                    </a:lnTo>
                    <a:lnTo>
                      <a:pt x="472" y="268"/>
                    </a:lnTo>
                    <a:lnTo>
                      <a:pt x="488" y="305"/>
                    </a:lnTo>
                    <a:lnTo>
                      <a:pt x="517" y="347"/>
                    </a:lnTo>
                    <a:lnTo>
                      <a:pt x="549" y="391"/>
                    </a:lnTo>
                    <a:lnTo>
                      <a:pt x="580" y="434"/>
                    </a:lnTo>
                    <a:lnTo>
                      <a:pt x="598" y="476"/>
                    </a:lnTo>
                    <a:lnTo>
                      <a:pt x="601" y="516"/>
                    </a:lnTo>
                    <a:lnTo>
                      <a:pt x="582" y="552"/>
                    </a:lnTo>
                    <a:lnTo>
                      <a:pt x="532" y="586"/>
                    </a:lnTo>
                    <a:lnTo>
                      <a:pt x="518" y="589"/>
                    </a:lnTo>
                    <a:lnTo>
                      <a:pt x="505" y="590"/>
                    </a:lnTo>
                    <a:lnTo>
                      <a:pt x="492" y="590"/>
                    </a:lnTo>
                    <a:lnTo>
                      <a:pt x="479" y="589"/>
                    </a:lnTo>
                    <a:lnTo>
                      <a:pt x="464" y="584"/>
                    </a:lnTo>
                    <a:lnTo>
                      <a:pt x="451" y="581"/>
                    </a:lnTo>
                    <a:lnTo>
                      <a:pt x="438" y="576"/>
                    </a:lnTo>
                    <a:lnTo>
                      <a:pt x="426" y="571"/>
                    </a:lnTo>
                    <a:lnTo>
                      <a:pt x="435" y="563"/>
                    </a:lnTo>
                    <a:lnTo>
                      <a:pt x="446" y="558"/>
                    </a:lnTo>
                    <a:lnTo>
                      <a:pt x="456" y="552"/>
                    </a:lnTo>
                    <a:lnTo>
                      <a:pt x="467" y="548"/>
                    </a:lnTo>
                    <a:lnTo>
                      <a:pt x="478" y="542"/>
                    </a:lnTo>
                    <a:lnTo>
                      <a:pt x="488" y="537"/>
                    </a:lnTo>
                    <a:lnTo>
                      <a:pt x="496" y="529"/>
                    </a:lnTo>
                    <a:lnTo>
                      <a:pt x="505" y="520"/>
                    </a:lnTo>
                    <a:lnTo>
                      <a:pt x="491" y="510"/>
                    </a:lnTo>
                    <a:lnTo>
                      <a:pt x="478" y="507"/>
                    </a:lnTo>
                    <a:lnTo>
                      <a:pt x="463" y="508"/>
                    </a:lnTo>
                    <a:lnTo>
                      <a:pt x="449" y="512"/>
                    </a:lnTo>
                    <a:lnTo>
                      <a:pt x="434" y="518"/>
                    </a:lnTo>
                    <a:lnTo>
                      <a:pt x="418" y="523"/>
                    </a:lnTo>
                    <a:lnTo>
                      <a:pt x="401" y="527"/>
                    </a:lnTo>
                    <a:lnTo>
                      <a:pt x="385" y="528"/>
                    </a:lnTo>
                    <a:lnTo>
                      <a:pt x="337" y="523"/>
                    </a:lnTo>
                    <a:lnTo>
                      <a:pt x="290" y="512"/>
                    </a:lnTo>
                    <a:lnTo>
                      <a:pt x="244" y="495"/>
                    </a:lnTo>
                    <a:lnTo>
                      <a:pt x="201" y="471"/>
                    </a:lnTo>
                    <a:lnTo>
                      <a:pt x="159" y="440"/>
                    </a:lnTo>
                    <a:lnTo>
                      <a:pt x="121" y="405"/>
                    </a:lnTo>
                    <a:lnTo>
                      <a:pt x="88" y="363"/>
                    </a:lnTo>
                    <a:lnTo>
                      <a:pt x="58" y="317"/>
                    </a:lnTo>
                    <a:lnTo>
                      <a:pt x="42" y="281"/>
                    </a:lnTo>
                    <a:lnTo>
                      <a:pt x="28" y="242"/>
                    </a:lnTo>
                    <a:lnTo>
                      <a:pt x="15" y="201"/>
                    </a:lnTo>
                    <a:lnTo>
                      <a:pt x="6" y="161"/>
                    </a:lnTo>
                    <a:lnTo>
                      <a:pt x="0" y="119"/>
                    </a:lnTo>
                    <a:lnTo>
                      <a:pt x="1" y="78"/>
                    </a:lnTo>
                    <a:lnTo>
                      <a:pt x="8" y="37"/>
                    </a:lnTo>
                    <a:lnTo>
                      <a:pt x="25" y="0"/>
                    </a:lnTo>
                    <a:lnTo>
                      <a:pt x="45" y="17"/>
                    </a:lnTo>
                    <a:lnTo>
                      <a:pt x="67" y="36"/>
                    </a:lnTo>
                    <a:lnTo>
                      <a:pt x="89" y="52"/>
                    </a:lnTo>
                    <a:lnTo>
                      <a:pt x="112" y="68"/>
                    </a:lnTo>
                    <a:lnTo>
                      <a:pt x="135" y="80"/>
                    </a:lnTo>
                    <a:lnTo>
                      <a:pt x="158" y="90"/>
                    </a:lnTo>
                    <a:lnTo>
                      <a:pt x="182" y="97"/>
                    </a:lnTo>
                    <a:lnTo>
                      <a:pt x="205" y="100"/>
                    </a:lnTo>
                    <a:close/>
                  </a:path>
                </a:pathLst>
              </a:cu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" name="AutoShape 420"/>
              <p:cNvSpPr>
                <a:spLocks noChangeAspect="1" noChangeArrowheads="1"/>
              </p:cNvSpPr>
              <p:nvPr/>
            </p:nvSpPr>
            <p:spPr bwMode="auto">
              <a:xfrm rot="-518941">
                <a:off x="1156" y="73"/>
                <a:ext cx="645" cy="1089"/>
              </a:xfrm>
              <a:prstGeom prst="moon">
                <a:avLst>
                  <a:gd name="adj" fmla="val 50000"/>
                </a:avLst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AutoShape 421"/>
              <p:cNvSpPr>
                <a:spLocks noChangeAspect="1" noChangeArrowheads="1"/>
              </p:cNvSpPr>
              <p:nvPr/>
            </p:nvSpPr>
            <p:spPr bwMode="auto">
              <a:xfrm rot="12426342">
                <a:off x="3711" y="247"/>
                <a:ext cx="639" cy="1075"/>
              </a:xfrm>
              <a:prstGeom prst="moon">
                <a:avLst>
                  <a:gd name="adj" fmla="val 50000"/>
                </a:avLst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Freeform 422"/>
              <p:cNvSpPr>
                <a:spLocks noChangeAspect="1"/>
              </p:cNvSpPr>
              <p:nvPr/>
            </p:nvSpPr>
            <p:spPr bwMode="auto">
              <a:xfrm rot="1906646">
                <a:off x="1641" y="846"/>
                <a:ext cx="545" cy="454"/>
              </a:xfrm>
              <a:custGeom>
                <a:avLst/>
                <a:gdLst/>
                <a:ahLst/>
                <a:cxnLst>
                  <a:cxn ang="0">
                    <a:pos x="202" y="131"/>
                  </a:cxn>
                  <a:cxn ang="0">
                    <a:pos x="213" y="190"/>
                  </a:cxn>
                  <a:cxn ang="0">
                    <a:pos x="237" y="241"/>
                  </a:cxn>
                  <a:cxn ang="0">
                    <a:pos x="268" y="284"/>
                  </a:cxn>
                  <a:cxn ang="0">
                    <a:pos x="297" y="314"/>
                  </a:cxn>
                  <a:cxn ang="0">
                    <a:pos x="327" y="331"/>
                  </a:cxn>
                  <a:cxn ang="0">
                    <a:pos x="359" y="337"/>
                  </a:cxn>
                  <a:cxn ang="0">
                    <a:pos x="394" y="335"/>
                  </a:cxn>
                  <a:cxn ang="0">
                    <a:pos x="472" y="268"/>
                  </a:cxn>
                  <a:cxn ang="0">
                    <a:pos x="517" y="347"/>
                  </a:cxn>
                  <a:cxn ang="0">
                    <a:pos x="580" y="434"/>
                  </a:cxn>
                  <a:cxn ang="0">
                    <a:pos x="601" y="516"/>
                  </a:cxn>
                  <a:cxn ang="0">
                    <a:pos x="532" y="586"/>
                  </a:cxn>
                  <a:cxn ang="0">
                    <a:pos x="505" y="590"/>
                  </a:cxn>
                  <a:cxn ang="0">
                    <a:pos x="479" y="589"/>
                  </a:cxn>
                  <a:cxn ang="0">
                    <a:pos x="451" y="581"/>
                  </a:cxn>
                  <a:cxn ang="0">
                    <a:pos x="426" y="571"/>
                  </a:cxn>
                  <a:cxn ang="0">
                    <a:pos x="446" y="558"/>
                  </a:cxn>
                  <a:cxn ang="0">
                    <a:pos x="467" y="548"/>
                  </a:cxn>
                  <a:cxn ang="0">
                    <a:pos x="488" y="537"/>
                  </a:cxn>
                  <a:cxn ang="0">
                    <a:pos x="505" y="520"/>
                  </a:cxn>
                  <a:cxn ang="0">
                    <a:pos x="478" y="507"/>
                  </a:cxn>
                  <a:cxn ang="0">
                    <a:pos x="449" y="512"/>
                  </a:cxn>
                  <a:cxn ang="0">
                    <a:pos x="418" y="523"/>
                  </a:cxn>
                  <a:cxn ang="0">
                    <a:pos x="385" y="528"/>
                  </a:cxn>
                  <a:cxn ang="0">
                    <a:pos x="290" y="512"/>
                  </a:cxn>
                  <a:cxn ang="0">
                    <a:pos x="201" y="471"/>
                  </a:cxn>
                  <a:cxn ang="0">
                    <a:pos x="121" y="405"/>
                  </a:cxn>
                  <a:cxn ang="0">
                    <a:pos x="58" y="317"/>
                  </a:cxn>
                  <a:cxn ang="0">
                    <a:pos x="28" y="242"/>
                  </a:cxn>
                  <a:cxn ang="0">
                    <a:pos x="6" y="161"/>
                  </a:cxn>
                  <a:cxn ang="0">
                    <a:pos x="1" y="78"/>
                  </a:cxn>
                  <a:cxn ang="0">
                    <a:pos x="25" y="0"/>
                  </a:cxn>
                  <a:cxn ang="0">
                    <a:pos x="67" y="36"/>
                  </a:cxn>
                  <a:cxn ang="0">
                    <a:pos x="112" y="68"/>
                  </a:cxn>
                  <a:cxn ang="0">
                    <a:pos x="158" y="90"/>
                  </a:cxn>
                  <a:cxn ang="0">
                    <a:pos x="205" y="100"/>
                  </a:cxn>
                </a:cxnLst>
                <a:rect l="0" t="0" r="r" b="b"/>
                <a:pathLst>
                  <a:path w="601" h="590">
                    <a:moveTo>
                      <a:pt x="205" y="100"/>
                    </a:moveTo>
                    <a:lnTo>
                      <a:pt x="202" y="131"/>
                    </a:lnTo>
                    <a:lnTo>
                      <a:pt x="205" y="162"/>
                    </a:lnTo>
                    <a:lnTo>
                      <a:pt x="213" y="190"/>
                    </a:lnTo>
                    <a:lnTo>
                      <a:pt x="225" y="218"/>
                    </a:lnTo>
                    <a:lnTo>
                      <a:pt x="237" y="241"/>
                    </a:lnTo>
                    <a:lnTo>
                      <a:pt x="253" y="264"/>
                    </a:lnTo>
                    <a:lnTo>
                      <a:pt x="268" y="284"/>
                    </a:lnTo>
                    <a:lnTo>
                      <a:pt x="285" y="303"/>
                    </a:lnTo>
                    <a:lnTo>
                      <a:pt x="297" y="314"/>
                    </a:lnTo>
                    <a:lnTo>
                      <a:pt x="311" y="324"/>
                    </a:lnTo>
                    <a:lnTo>
                      <a:pt x="327" y="331"/>
                    </a:lnTo>
                    <a:lnTo>
                      <a:pt x="343" y="336"/>
                    </a:lnTo>
                    <a:lnTo>
                      <a:pt x="359" y="337"/>
                    </a:lnTo>
                    <a:lnTo>
                      <a:pt x="377" y="339"/>
                    </a:lnTo>
                    <a:lnTo>
                      <a:pt x="394" y="335"/>
                    </a:lnTo>
                    <a:lnTo>
                      <a:pt x="412" y="332"/>
                    </a:lnTo>
                    <a:lnTo>
                      <a:pt x="472" y="268"/>
                    </a:lnTo>
                    <a:lnTo>
                      <a:pt x="488" y="305"/>
                    </a:lnTo>
                    <a:lnTo>
                      <a:pt x="517" y="347"/>
                    </a:lnTo>
                    <a:lnTo>
                      <a:pt x="549" y="391"/>
                    </a:lnTo>
                    <a:lnTo>
                      <a:pt x="580" y="434"/>
                    </a:lnTo>
                    <a:lnTo>
                      <a:pt x="598" y="476"/>
                    </a:lnTo>
                    <a:lnTo>
                      <a:pt x="601" y="516"/>
                    </a:lnTo>
                    <a:lnTo>
                      <a:pt x="582" y="552"/>
                    </a:lnTo>
                    <a:lnTo>
                      <a:pt x="532" y="586"/>
                    </a:lnTo>
                    <a:lnTo>
                      <a:pt x="518" y="589"/>
                    </a:lnTo>
                    <a:lnTo>
                      <a:pt x="505" y="590"/>
                    </a:lnTo>
                    <a:lnTo>
                      <a:pt x="492" y="590"/>
                    </a:lnTo>
                    <a:lnTo>
                      <a:pt x="479" y="589"/>
                    </a:lnTo>
                    <a:lnTo>
                      <a:pt x="464" y="584"/>
                    </a:lnTo>
                    <a:lnTo>
                      <a:pt x="451" y="581"/>
                    </a:lnTo>
                    <a:lnTo>
                      <a:pt x="438" y="576"/>
                    </a:lnTo>
                    <a:lnTo>
                      <a:pt x="426" y="571"/>
                    </a:lnTo>
                    <a:lnTo>
                      <a:pt x="435" y="563"/>
                    </a:lnTo>
                    <a:lnTo>
                      <a:pt x="446" y="558"/>
                    </a:lnTo>
                    <a:lnTo>
                      <a:pt x="456" y="552"/>
                    </a:lnTo>
                    <a:lnTo>
                      <a:pt x="467" y="548"/>
                    </a:lnTo>
                    <a:lnTo>
                      <a:pt x="478" y="542"/>
                    </a:lnTo>
                    <a:lnTo>
                      <a:pt x="488" y="537"/>
                    </a:lnTo>
                    <a:lnTo>
                      <a:pt x="496" y="529"/>
                    </a:lnTo>
                    <a:lnTo>
                      <a:pt x="505" y="520"/>
                    </a:lnTo>
                    <a:lnTo>
                      <a:pt x="491" y="510"/>
                    </a:lnTo>
                    <a:lnTo>
                      <a:pt x="478" y="507"/>
                    </a:lnTo>
                    <a:lnTo>
                      <a:pt x="463" y="508"/>
                    </a:lnTo>
                    <a:lnTo>
                      <a:pt x="449" y="512"/>
                    </a:lnTo>
                    <a:lnTo>
                      <a:pt x="434" y="518"/>
                    </a:lnTo>
                    <a:lnTo>
                      <a:pt x="418" y="523"/>
                    </a:lnTo>
                    <a:lnTo>
                      <a:pt x="401" y="527"/>
                    </a:lnTo>
                    <a:lnTo>
                      <a:pt x="385" y="528"/>
                    </a:lnTo>
                    <a:lnTo>
                      <a:pt x="337" y="523"/>
                    </a:lnTo>
                    <a:lnTo>
                      <a:pt x="290" y="512"/>
                    </a:lnTo>
                    <a:lnTo>
                      <a:pt x="244" y="495"/>
                    </a:lnTo>
                    <a:lnTo>
                      <a:pt x="201" y="471"/>
                    </a:lnTo>
                    <a:lnTo>
                      <a:pt x="159" y="440"/>
                    </a:lnTo>
                    <a:lnTo>
                      <a:pt x="121" y="405"/>
                    </a:lnTo>
                    <a:lnTo>
                      <a:pt x="88" y="363"/>
                    </a:lnTo>
                    <a:lnTo>
                      <a:pt x="58" y="317"/>
                    </a:lnTo>
                    <a:lnTo>
                      <a:pt x="42" y="281"/>
                    </a:lnTo>
                    <a:lnTo>
                      <a:pt x="28" y="242"/>
                    </a:lnTo>
                    <a:lnTo>
                      <a:pt x="15" y="201"/>
                    </a:lnTo>
                    <a:lnTo>
                      <a:pt x="6" y="161"/>
                    </a:lnTo>
                    <a:lnTo>
                      <a:pt x="0" y="119"/>
                    </a:lnTo>
                    <a:lnTo>
                      <a:pt x="1" y="78"/>
                    </a:lnTo>
                    <a:lnTo>
                      <a:pt x="8" y="37"/>
                    </a:lnTo>
                    <a:lnTo>
                      <a:pt x="25" y="0"/>
                    </a:lnTo>
                    <a:lnTo>
                      <a:pt x="45" y="17"/>
                    </a:lnTo>
                    <a:lnTo>
                      <a:pt x="67" y="36"/>
                    </a:lnTo>
                    <a:lnTo>
                      <a:pt x="89" y="52"/>
                    </a:lnTo>
                    <a:lnTo>
                      <a:pt x="112" y="68"/>
                    </a:lnTo>
                    <a:lnTo>
                      <a:pt x="135" y="80"/>
                    </a:lnTo>
                    <a:lnTo>
                      <a:pt x="158" y="90"/>
                    </a:lnTo>
                    <a:lnTo>
                      <a:pt x="182" y="97"/>
                    </a:lnTo>
                    <a:lnTo>
                      <a:pt x="205" y="100"/>
                    </a:lnTo>
                    <a:close/>
                  </a:path>
                </a:pathLst>
              </a:cu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" name="Freeform 423"/>
              <p:cNvSpPr>
                <a:spLocks noChangeAspect="1"/>
              </p:cNvSpPr>
              <p:nvPr/>
            </p:nvSpPr>
            <p:spPr bwMode="auto">
              <a:xfrm rot="11497289">
                <a:off x="3061" y="890"/>
                <a:ext cx="635" cy="408"/>
              </a:xfrm>
              <a:custGeom>
                <a:avLst/>
                <a:gdLst/>
                <a:ahLst/>
                <a:cxnLst>
                  <a:cxn ang="0">
                    <a:pos x="202" y="131"/>
                  </a:cxn>
                  <a:cxn ang="0">
                    <a:pos x="213" y="190"/>
                  </a:cxn>
                  <a:cxn ang="0">
                    <a:pos x="237" y="241"/>
                  </a:cxn>
                  <a:cxn ang="0">
                    <a:pos x="268" y="284"/>
                  </a:cxn>
                  <a:cxn ang="0">
                    <a:pos x="297" y="314"/>
                  </a:cxn>
                  <a:cxn ang="0">
                    <a:pos x="327" y="331"/>
                  </a:cxn>
                  <a:cxn ang="0">
                    <a:pos x="359" y="337"/>
                  </a:cxn>
                  <a:cxn ang="0">
                    <a:pos x="394" y="335"/>
                  </a:cxn>
                  <a:cxn ang="0">
                    <a:pos x="472" y="268"/>
                  </a:cxn>
                  <a:cxn ang="0">
                    <a:pos x="517" y="347"/>
                  </a:cxn>
                  <a:cxn ang="0">
                    <a:pos x="580" y="434"/>
                  </a:cxn>
                  <a:cxn ang="0">
                    <a:pos x="601" y="516"/>
                  </a:cxn>
                  <a:cxn ang="0">
                    <a:pos x="532" y="586"/>
                  </a:cxn>
                  <a:cxn ang="0">
                    <a:pos x="505" y="590"/>
                  </a:cxn>
                  <a:cxn ang="0">
                    <a:pos x="479" y="589"/>
                  </a:cxn>
                  <a:cxn ang="0">
                    <a:pos x="451" y="581"/>
                  </a:cxn>
                  <a:cxn ang="0">
                    <a:pos x="426" y="571"/>
                  </a:cxn>
                  <a:cxn ang="0">
                    <a:pos x="446" y="558"/>
                  </a:cxn>
                  <a:cxn ang="0">
                    <a:pos x="467" y="548"/>
                  </a:cxn>
                  <a:cxn ang="0">
                    <a:pos x="488" y="537"/>
                  </a:cxn>
                  <a:cxn ang="0">
                    <a:pos x="505" y="520"/>
                  </a:cxn>
                  <a:cxn ang="0">
                    <a:pos x="478" y="507"/>
                  </a:cxn>
                  <a:cxn ang="0">
                    <a:pos x="449" y="512"/>
                  </a:cxn>
                  <a:cxn ang="0">
                    <a:pos x="418" y="523"/>
                  </a:cxn>
                  <a:cxn ang="0">
                    <a:pos x="385" y="528"/>
                  </a:cxn>
                  <a:cxn ang="0">
                    <a:pos x="290" y="512"/>
                  </a:cxn>
                  <a:cxn ang="0">
                    <a:pos x="201" y="471"/>
                  </a:cxn>
                  <a:cxn ang="0">
                    <a:pos x="121" y="405"/>
                  </a:cxn>
                  <a:cxn ang="0">
                    <a:pos x="58" y="317"/>
                  </a:cxn>
                  <a:cxn ang="0">
                    <a:pos x="28" y="242"/>
                  </a:cxn>
                  <a:cxn ang="0">
                    <a:pos x="6" y="161"/>
                  </a:cxn>
                  <a:cxn ang="0">
                    <a:pos x="1" y="78"/>
                  </a:cxn>
                  <a:cxn ang="0">
                    <a:pos x="25" y="0"/>
                  </a:cxn>
                  <a:cxn ang="0">
                    <a:pos x="67" y="36"/>
                  </a:cxn>
                  <a:cxn ang="0">
                    <a:pos x="112" y="68"/>
                  </a:cxn>
                  <a:cxn ang="0">
                    <a:pos x="158" y="90"/>
                  </a:cxn>
                  <a:cxn ang="0">
                    <a:pos x="205" y="100"/>
                  </a:cxn>
                </a:cxnLst>
                <a:rect l="0" t="0" r="r" b="b"/>
                <a:pathLst>
                  <a:path w="601" h="590">
                    <a:moveTo>
                      <a:pt x="205" y="100"/>
                    </a:moveTo>
                    <a:lnTo>
                      <a:pt x="202" y="131"/>
                    </a:lnTo>
                    <a:lnTo>
                      <a:pt x="205" y="162"/>
                    </a:lnTo>
                    <a:lnTo>
                      <a:pt x="213" y="190"/>
                    </a:lnTo>
                    <a:lnTo>
                      <a:pt x="225" y="218"/>
                    </a:lnTo>
                    <a:lnTo>
                      <a:pt x="237" y="241"/>
                    </a:lnTo>
                    <a:lnTo>
                      <a:pt x="253" y="264"/>
                    </a:lnTo>
                    <a:lnTo>
                      <a:pt x="268" y="284"/>
                    </a:lnTo>
                    <a:lnTo>
                      <a:pt x="285" y="303"/>
                    </a:lnTo>
                    <a:lnTo>
                      <a:pt x="297" y="314"/>
                    </a:lnTo>
                    <a:lnTo>
                      <a:pt x="311" y="324"/>
                    </a:lnTo>
                    <a:lnTo>
                      <a:pt x="327" y="331"/>
                    </a:lnTo>
                    <a:lnTo>
                      <a:pt x="343" y="336"/>
                    </a:lnTo>
                    <a:lnTo>
                      <a:pt x="359" y="337"/>
                    </a:lnTo>
                    <a:lnTo>
                      <a:pt x="377" y="339"/>
                    </a:lnTo>
                    <a:lnTo>
                      <a:pt x="394" y="335"/>
                    </a:lnTo>
                    <a:lnTo>
                      <a:pt x="412" y="332"/>
                    </a:lnTo>
                    <a:lnTo>
                      <a:pt x="472" y="268"/>
                    </a:lnTo>
                    <a:lnTo>
                      <a:pt x="488" y="305"/>
                    </a:lnTo>
                    <a:lnTo>
                      <a:pt x="517" y="347"/>
                    </a:lnTo>
                    <a:lnTo>
                      <a:pt x="549" y="391"/>
                    </a:lnTo>
                    <a:lnTo>
                      <a:pt x="580" y="434"/>
                    </a:lnTo>
                    <a:lnTo>
                      <a:pt x="598" y="476"/>
                    </a:lnTo>
                    <a:lnTo>
                      <a:pt x="601" y="516"/>
                    </a:lnTo>
                    <a:lnTo>
                      <a:pt x="582" y="552"/>
                    </a:lnTo>
                    <a:lnTo>
                      <a:pt x="532" y="586"/>
                    </a:lnTo>
                    <a:lnTo>
                      <a:pt x="518" y="589"/>
                    </a:lnTo>
                    <a:lnTo>
                      <a:pt x="505" y="590"/>
                    </a:lnTo>
                    <a:lnTo>
                      <a:pt x="492" y="590"/>
                    </a:lnTo>
                    <a:lnTo>
                      <a:pt x="479" y="589"/>
                    </a:lnTo>
                    <a:lnTo>
                      <a:pt x="464" y="584"/>
                    </a:lnTo>
                    <a:lnTo>
                      <a:pt x="451" y="581"/>
                    </a:lnTo>
                    <a:lnTo>
                      <a:pt x="438" y="576"/>
                    </a:lnTo>
                    <a:lnTo>
                      <a:pt x="426" y="571"/>
                    </a:lnTo>
                    <a:lnTo>
                      <a:pt x="435" y="563"/>
                    </a:lnTo>
                    <a:lnTo>
                      <a:pt x="446" y="558"/>
                    </a:lnTo>
                    <a:lnTo>
                      <a:pt x="456" y="552"/>
                    </a:lnTo>
                    <a:lnTo>
                      <a:pt x="467" y="548"/>
                    </a:lnTo>
                    <a:lnTo>
                      <a:pt x="478" y="542"/>
                    </a:lnTo>
                    <a:lnTo>
                      <a:pt x="488" y="537"/>
                    </a:lnTo>
                    <a:lnTo>
                      <a:pt x="496" y="529"/>
                    </a:lnTo>
                    <a:lnTo>
                      <a:pt x="505" y="520"/>
                    </a:lnTo>
                    <a:lnTo>
                      <a:pt x="491" y="510"/>
                    </a:lnTo>
                    <a:lnTo>
                      <a:pt x="478" y="507"/>
                    </a:lnTo>
                    <a:lnTo>
                      <a:pt x="463" y="508"/>
                    </a:lnTo>
                    <a:lnTo>
                      <a:pt x="449" y="512"/>
                    </a:lnTo>
                    <a:lnTo>
                      <a:pt x="434" y="518"/>
                    </a:lnTo>
                    <a:lnTo>
                      <a:pt x="418" y="523"/>
                    </a:lnTo>
                    <a:lnTo>
                      <a:pt x="401" y="527"/>
                    </a:lnTo>
                    <a:lnTo>
                      <a:pt x="385" y="528"/>
                    </a:lnTo>
                    <a:lnTo>
                      <a:pt x="337" y="523"/>
                    </a:lnTo>
                    <a:lnTo>
                      <a:pt x="290" y="512"/>
                    </a:lnTo>
                    <a:lnTo>
                      <a:pt x="244" y="495"/>
                    </a:lnTo>
                    <a:lnTo>
                      <a:pt x="201" y="471"/>
                    </a:lnTo>
                    <a:lnTo>
                      <a:pt x="159" y="440"/>
                    </a:lnTo>
                    <a:lnTo>
                      <a:pt x="121" y="405"/>
                    </a:lnTo>
                    <a:lnTo>
                      <a:pt x="88" y="363"/>
                    </a:lnTo>
                    <a:lnTo>
                      <a:pt x="58" y="317"/>
                    </a:lnTo>
                    <a:lnTo>
                      <a:pt x="42" y="281"/>
                    </a:lnTo>
                    <a:lnTo>
                      <a:pt x="28" y="242"/>
                    </a:lnTo>
                    <a:lnTo>
                      <a:pt x="15" y="201"/>
                    </a:lnTo>
                    <a:lnTo>
                      <a:pt x="6" y="161"/>
                    </a:lnTo>
                    <a:lnTo>
                      <a:pt x="0" y="119"/>
                    </a:lnTo>
                    <a:lnTo>
                      <a:pt x="1" y="78"/>
                    </a:lnTo>
                    <a:lnTo>
                      <a:pt x="8" y="37"/>
                    </a:lnTo>
                    <a:lnTo>
                      <a:pt x="25" y="0"/>
                    </a:lnTo>
                    <a:lnTo>
                      <a:pt x="45" y="17"/>
                    </a:lnTo>
                    <a:lnTo>
                      <a:pt x="67" y="36"/>
                    </a:lnTo>
                    <a:lnTo>
                      <a:pt x="89" y="52"/>
                    </a:lnTo>
                    <a:lnTo>
                      <a:pt x="112" y="68"/>
                    </a:lnTo>
                    <a:lnTo>
                      <a:pt x="135" y="80"/>
                    </a:lnTo>
                    <a:lnTo>
                      <a:pt x="158" y="90"/>
                    </a:lnTo>
                    <a:lnTo>
                      <a:pt x="182" y="97"/>
                    </a:lnTo>
                    <a:lnTo>
                      <a:pt x="205" y="100"/>
                    </a:lnTo>
                    <a:close/>
                  </a:path>
                </a:pathLst>
              </a:cu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" name="Freeform 424"/>
              <p:cNvSpPr>
                <a:spLocks noChangeAspect="1"/>
              </p:cNvSpPr>
              <p:nvPr/>
            </p:nvSpPr>
            <p:spPr bwMode="auto">
              <a:xfrm>
                <a:off x="2290" y="3566"/>
                <a:ext cx="386" cy="102"/>
              </a:xfrm>
              <a:custGeom>
                <a:avLst/>
                <a:gdLst/>
                <a:ahLst/>
                <a:cxnLst>
                  <a:cxn ang="0">
                    <a:pos x="778" y="62"/>
                  </a:cxn>
                  <a:cxn ang="0">
                    <a:pos x="787" y="72"/>
                  </a:cxn>
                  <a:cxn ang="0">
                    <a:pos x="761" y="109"/>
                  </a:cxn>
                  <a:cxn ang="0">
                    <a:pos x="730" y="138"/>
                  </a:cxn>
                  <a:cxn ang="0">
                    <a:pos x="693" y="160"/>
                  </a:cxn>
                  <a:cxn ang="0">
                    <a:pos x="655" y="178"/>
                  </a:cxn>
                  <a:cxn ang="0">
                    <a:pos x="613" y="188"/>
                  </a:cxn>
                  <a:cxn ang="0">
                    <a:pos x="572" y="196"/>
                  </a:cxn>
                  <a:cxn ang="0">
                    <a:pos x="529" y="202"/>
                  </a:cxn>
                  <a:cxn ang="0">
                    <a:pos x="486" y="207"/>
                  </a:cxn>
                  <a:cxn ang="0">
                    <a:pos x="415" y="203"/>
                  </a:cxn>
                  <a:cxn ang="0">
                    <a:pos x="346" y="196"/>
                  </a:cxn>
                  <a:cxn ang="0">
                    <a:pos x="278" y="182"/>
                  </a:cxn>
                  <a:cxn ang="0">
                    <a:pos x="215" y="162"/>
                  </a:cxn>
                  <a:cxn ang="0">
                    <a:pos x="153" y="134"/>
                  </a:cxn>
                  <a:cxn ang="0">
                    <a:pos x="97" y="100"/>
                  </a:cxn>
                  <a:cxn ang="0">
                    <a:pos x="45" y="60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91" y="45"/>
                  </a:cxn>
                  <a:cxn ang="0">
                    <a:pos x="184" y="86"/>
                  </a:cxn>
                  <a:cxn ang="0">
                    <a:pos x="282" y="119"/>
                  </a:cxn>
                  <a:cxn ang="0">
                    <a:pos x="385" y="143"/>
                  </a:cxn>
                  <a:cxn ang="0">
                    <a:pos x="486" y="151"/>
                  </a:cxn>
                  <a:cxn ang="0">
                    <a:pos x="589" y="143"/>
                  </a:cxn>
                  <a:cxn ang="0">
                    <a:pos x="686" y="114"/>
                  </a:cxn>
                  <a:cxn ang="0">
                    <a:pos x="778" y="62"/>
                  </a:cxn>
                </a:cxnLst>
                <a:rect l="0" t="0" r="r" b="b"/>
                <a:pathLst>
                  <a:path w="787" h="207">
                    <a:moveTo>
                      <a:pt x="778" y="62"/>
                    </a:moveTo>
                    <a:lnTo>
                      <a:pt x="787" y="72"/>
                    </a:lnTo>
                    <a:lnTo>
                      <a:pt x="761" y="109"/>
                    </a:lnTo>
                    <a:lnTo>
                      <a:pt x="730" y="138"/>
                    </a:lnTo>
                    <a:lnTo>
                      <a:pt x="693" y="160"/>
                    </a:lnTo>
                    <a:lnTo>
                      <a:pt x="655" y="178"/>
                    </a:lnTo>
                    <a:lnTo>
                      <a:pt x="613" y="188"/>
                    </a:lnTo>
                    <a:lnTo>
                      <a:pt x="572" y="196"/>
                    </a:lnTo>
                    <a:lnTo>
                      <a:pt x="529" y="202"/>
                    </a:lnTo>
                    <a:lnTo>
                      <a:pt x="486" y="207"/>
                    </a:lnTo>
                    <a:lnTo>
                      <a:pt x="415" y="203"/>
                    </a:lnTo>
                    <a:lnTo>
                      <a:pt x="346" y="196"/>
                    </a:lnTo>
                    <a:lnTo>
                      <a:pt x="278" y="182"/>
                    </a:lnTo>
                    <a:lnTo>
                      <a:pt x="215" y="162"/>
                    </a:lnTo>
                    <a:lnTo>
                      <a:pt x="153" y="134"/>
                    </a:lnTo>
                    <a:lnTo>
                      <a:pt x="97" y="100"/>
                    </a:lnTo>
                    <a:lnTo>
                      <a:pt x="45" y="6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91" y="45"/>
                    </a:lnTo>
                    <a:lnTo>
                      <a:pt x="184" y="86"/>
                    </a:lnTo>
                    <a:lnTo>
                      <a:pt x="282" y="119"/>
                    </a:lnTo>
                    <a:lnTo>
                      <a:pt x="385" y="143"/>
                    </a:lnTo>
                    <a:lnTo>
                      <a:pt x="486" y="151"/>
                    </a:lnTo>
                    <a:lnTo>
                      <a:pt x="589" y="143"/>
                    </a:lnTo>
                    <a:lnTo>
                      <a:pt x="686" y="114"/>
                    </a:lnTo>
                    <a:lnTo>
                      <a:pt x="778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3" name="Line 8"/>
            <p:cNvSpPr>
              <a:spLocks noChangeShapeType="1"/>
            </p:cNvSpPr>
            <p:nvPr/>
          </p:nvSpPr>
          <p:spPr bwMode="auto">
            <a:xfrm flipV="1">
              <a:off x="5931811" y="6415315"/>
              <a:ext cx="381909" cy="1791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4" name="Line 8"/>
            <p:cNvSpPr>
              <a:spLocks noChangeShapeType="1"/>
            </p:cNvSpPr>
            <p:nvPr/>
          </p:nvSpPr>
          <p:spPr bwMode="auto">
            <a:xfrm flipV="1">
              <a:off x="5699583" y="5631543"/>
              <a:ext cx="788309" cy="55494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5" name="Line 6"/>
            <p:cNvSpPr>
              <a:spLocks noChangeShapeType="1"/>
            </p:cNvSpPr>
            <p:nvPr/>
          </p:nvSpPr>
          <p:spPr bwMode="auto">
            <a:xfrm flipH="1">
              <a:off x="6908807" y="5733143"/>
              <a:ext cx="29029" cy="33382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6" name="Line 7"/>
            <p:cNvSpPr>
              <a:spLocks noChangeShapeType="1"/>
            </p:cNvSpPr>
            <p:nvPr/>
          </p:nvSpPr>
          <p:spPr bwMode="auto">
            <a:xfrm flipH="1">
              <a:off x="5617035" y="5602515"/>
              <a:ext cx="725713" cy="52251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604269" y="1835288"/>
            <a:ext cx="2722300" cy="1327960"/>
            <a:chOff x="5341261" y="1821640"/>
            <a:chExt cx="2722300" cy="1327960"/>
          </a:xfrm>
        </p:grpSpPr>
        <p:pic>
          <p:nvPicPr>
            <p:cNvPr id="10" name="Picture 4" descr="j009157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21443" y="1833309"/>
              <a:ext cx="542118" cy="822808"/>
            </a:xfrm>
            <a:prstGeom prst="rect">
              <a:avLst/>
            </a:prstGeom>
            <a:noFill/>
          </p:spPr>
        </p:pic>
        <p:pic>
          <p:nvPicPr>
            <p:cNvPr id="11" name="Picture 5" descr="j00916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41261" y="1821640"/>
              <a:ext cx="610060" cy="691402"/>
            </a:xfrm>
            <a:prstGeom prst="rect">
              <a:avLst/>
            </a:prstGeom>
            <a:noFill/>
          </p:spPr>
        </p:pic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6033406" y="2134282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6047920" y="1961469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6047920" y="2305507"/>
              <a:ext cx="12237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 flipV="1">
              <a:off x="6415317" y="1985941"/>
              <a:ext cx="196165" cy="641146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60131" name="Group 3"/>
            <p:cNvGrpSpPr>
              <a:grpSpLocks noChangeAspect="1"/>
            </p:cNvGrpSpPr>
            <p:nvPr/>
          </p:nvGrpSpPr>
          <p:grpSpPr bwMode="auto">
            <a:xfrm>
              <a:off x="6262688" y="2525713"/>
              <a:ext cx="750887" cy="623887"/>
              <a:chOff x="3945" y="1591"/>
              <a:chExt cx="473" cy="393"/>
            </a:xfrm>
          </p:grpSpPr>
          <p:sp>
            <p:nvSpPr>
              <p:cNvPr id="560130" name="AutoShape 2"/>
              <p:cNvSpPr>
                <a:spLocks noChangeAspect="1" noChangeArrowheads="1" noTextEdit="1"/>
              </p:cNvSpPr>
              <p:nvPr/>
            </p:nvSpPr>
            <p:spPr bwMode="auto">
              <a:xfrm>
                <a:off x="3945" y="1591"/>
                <a:ext cx="473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132" name="Freeform 4"/>
              <p:cNvSpPr>
                <a:spLocks/>
              </p:cNvSpPr>
              <p:nvPr/>
            </p:nvSpPr>
            <p:spPr bwMode="auto">
              <a:xfrm>
                <a:off x="3950" y="1592"/>
                <a:ext cx="465" cy="392"/>
              </a:xfrm>
              <a:custGeom>
                <a:avLst/>
                <a:gdLst/>
                <a:ahLst/>
                <a:cxnLst>
                  <a:cxn ang="0">
                    <a:pos x="739" y="774"/>
                  </a:cxn>
                  <a:cxn ang="0">
                    <a:pos x="746" y="759"/>
                  </a:cxn>
                  <a:cxn ang="0">
                    <a:pos x="818" y="759"/>
                  </a:cxn>
                  <a:cxn ang="0">
                    <a:pos x="857" y="717"/>
                  </a:cxn>
                  <a:cxn ang="0">
                    <a:pos x="901" y="698"/>
                  </a:cxn>
                  <a:cxn ang="0">
                    <a:pos x="883" y="641"/>
                  </a:cxn>
                  <a:cxn ang="0">
                    <a:pos x="917" y="591"/>
                  </a:cxn>
                  <a:cxn ang="0">
                    <a:pos x="925" y="520"/>
                  </a:cxn>
                  <a:cxn ang="0">
                    <a:pos x="867" y="484"/>
                  </a:cxn>
                  <a:cxn ang="0">
                    <a:pos x="880" y="397"/>
                  </a:cxn>
                  <a:cxn ang="0">
                    <a:pos x="807" y="287"/>
                  </a:cxn>
                  <a:cxn ang="0">
                    <a:pos x="808" y="215"/>
                  </a:cxn>
                  <a:cxn ang="0">
                    <a:pos x="762" y="190"/>
                  </a:cxn>
                  <a:cxn ang="0">
                    <a:pos x="731" y="140"/>
                  </a:cxn>
                  <a:cxn ang="0">
                    <a:pos x="698" y="140"/>
                  </a:cxn>
                  <a:cxn ang="0">
                    <a:pos x="705" y="99"/>
                  </a:cxn>
                  <a:cxn ang="0">
                    <a:pos x="648" y="66"/>
                  </a:cxn>
                  <a:cxn ang="0">
                    <a:pos x="618" y="40"/>
                  </a:cxn>
                  <a:cxn ang="0">
                    <a:pos x="558" y="30"/>
                  </a:cxn>
                  <a:cxn ang="0">
                    <a:pos x="531" y="38"/>
                  </a:cxn>
                  <a:cxn ang="0">
                    <a:pos x="520" y="9"/>
                  </a:cxn>
                  <a:cxn ang="0">
                    <a:pos x="464" y="10"/>
                  </a:cxn>
                  <a:cxn ang="0">
                    <a:pos x="434" y="38"/>
                  </a:cxn>
                  <a:cxn ang="0">
                    <a:pos x="420" y="21"/>
                  </a:cxn>
                  <a:cxn ang="0">
                    <a:pos x="376" y="18"/>
                  </a:cxn>
                  <a:cxn ang="0">
                    <a:pos x="358" y="53"/>
                  </a:cxn>
                  <a:cxn ang="0">
                    <a:pos x="338" y="76"/>
                  </a:cxn>
                  <a:cxn ang="0">
                    <a:pos x="327" y="117"/>
                  </a:cxn>
                  <a:cxn ang="0">
                    <a:pos x="269" y="165"/>
                  </a:cxn>
                  <a:cxn ang="0">
                    <a:pos x="260" y="199"/>
                  </a:cxn>
                  <a:cxn ang="0">
                    <a:pos x="224" y="237"/>
                  </a:cxn>
                  <a:cxn ang="0">
                    <a:pos x="216" y="299"/>
                  </a:cxn>
                  <a:cxn ang="0">
                    <a:pos x="197" y="319"/>
                  </a:cxn>
                  <a:cxn ang="0">
                    <a:pos x="195" y="334"/>
                  </a:cxn>
                  <a:cxn ang="0">
                    <a:pos x="188" y="340"/>
                  </a:cxn>
                  <a:cxn ang="0">
                    <a:pos x="126" y="368"/>
                  </a:cxn>
                  <a:cxn ang="0">
                    <a:pos x="70" y="429"/>
                  </a:cxn>
                  <a:cxn ang="0">
                    <a:pos x="81" y="465"/>
                  </a:cxn>
                  <a:cxn ang="0">
                    <a:pos x="61" y="497"/>
                  </a:cxn>
                  <a:cxn ang="0">
                    <a:pos x="4" y="566"/>
                  </a:cxn>
                  <a:cxn ang="0">
                    <a:pos x="13" y="615"/>
                  </a:cxn>
                  <a:cxn ang="0">
                    <a:pos x="43" y="634"/>
                  </a:cxn>
                  <a:cxn ang="0">
                    <a:pos x="61" y="664"/>
                  </a:cxn>
                  <a:cxn ang="0">
                    <a:pos x="84" y="674"/>
                  </a:cxn>
                  <a:cxn ang="0">
                    <a:pos x="97" y="724"/>
                  </a:cxn>
                  <a:cxn ang="0">
                    <a:pos x="184" y="720"/>
                  </a:cxn>
                  <a:cxn ang="0">
                    <a:pos x="269" y="710"/>
                  </a:cxn>
                  <a:cxn ang="0">
                    <a:pos x="354" y="685"/>
                  </a:cxn>
                  <a:cxn ang="0">
                    <a:pos x="405" y="672"/>
                  </a:cxn>
                  <a:cxn ang="0">
                    <a:pos x="466" y="689"/>
                  </a:cxn>
                  <a:cxn ang="0">
                    <a:pos x="481" y="733"/>
                  </a:cxn>
                  <a:cxn ang="0">
                    <a:pos x="504" y="708"/>
                  </a:cxn>
                  <a:cxn ang="0">
                    <a:pos x="521" y="699"/>
                  </a:cxn>
                  <a:cxn ang="0">
                    <a:pos x="565" y="718"/>
                  </a:cxn>
                  <a:cxn ang="0">
                    <a:pos x="637" y="763"/>
                  </a:cxn>
                  <a:cxn ang="0">
                    <a:pos x="687" y="784"/>
                  </a:cxn>
                </a:cxnLst>
                <a:rect l="0" t="0" r="r" b="b"/>
                <a:pathLst>
                  <a:path w="931" h="785">
                    <a:moveTo>
                      <a:pt x="693" y="785"/>
                    </a:moveTo>
                    <a:lnTo>
                      <a:pt x="700" y="785"/>
                    </a:lnTo>
                    <a:lnTo>
                      <a:pt x="708" y="785"/>
                    </a:lnTo>
                    <a:lnTo>
                      <a:pt x="714" y="784"/>
                    </a:lnTo>
                    <a:lnTo>
                      <a:pt x="721" y="782"/>
                    </a:lnTo>
                    <a:lnTo>
                      <a:pt x="728" y="781"/>
                    </a:lnTo>
                    <a:lnTo>
                      <a:pt x="733" y="778"/>
                    </a:lnTo>
                    <a:lnTo>
                      <a:pt x="739" y="774"/>
                    </a:lnTo>
                    <a:lnTo>
                      <a:pt x="744" y="769"/>
                    </a:lnTo>
                    <a:lnTo>
                      <a:pt x="744" y="766"/>
                    </a:lnTo>
                    <a:lnTo>
                      <a:pt x="744" y="765"/>
                    </a:lnTo>
                    <a:lnTo>
                      <a:pt x="744" y="763"/>
                    </a:lnTo>
                    <a:lnTo>
                      <a:pt x="746" y="762"/>
                    </a:lnTo>
                    <a:lnTo>
                      <a:pt x="746" y="761"/>
                    </a:lnTo>
                    <a:lnTo>
                      <a:pt x="746" y="759"/>
                    </a:lnTo>
                    <a:lnTo>
                      <a:pt x="746" y="759"/>
                    </a:lnTo>
                    <a:lnTo>
                      <a:pt x="747" y="758"/>
                    </a:lnTo>
                    <a:lnTo>
                      <a:pt x="757" y="758"/>
                    </a:lnTo>
                    <a:lnTo>
                      <a:pt x="767" y="759"/>
                    </a:lnTo>
                    <a:lnTo>
                      <a:pt x="777" y="761"/>
                    </a:lnTo>
                    <a:lnTo>
                      <a:pt x="788" y="762"/>
                    </a:lnTo>
                    <a:lnTo>
                      <a:pt x="799" y="762"/>
                    </a:lnTo>
                    <a:lnTo>
                      <a:pt x="808" y="762"/>
                    </a:lnTo>
                    <a:lnTo>
                      <a:pt x="818" y="759"/>
                    </a:lnTo>
                    <a:lnTo>
                      <a:pt x="826" y="755"/>
                    </a:lnTo>
                    <a:lnTo>
                      <a:pt x="833" y="752"/>
                    </a:lnTo>
                    <a:lnTo>
                      <a:pt x="839" y="748"/>
                    </a:lnTo>
                    <a:lnTo>
                      <a:pt x="845" y="743"/>
                    </a:lnTo>
                    <a:lnTo>
                      <a:pt x="849" y="737"/>
                    </a:lnTo>
                    <a:lnTo>
                      <a:pt x="853" y="732"/>
                    </a:lnTo>
                    <a:lnTo>
                      <a:pt x="856" y="725"/>
                    </a:lnTo>
                    <a:lnTo>
                      <a:pt x="857" y="717"/>
                    </a:lnTo>
                    <a:lnTo>
                      <a:pt x="859" y="710"/>
                    </a:lnTo>
                    <a:lnTo>
                      <a:pt x="864" y="708"/>
                    </a:lnTo>
                    <a:lnTo>
                      <a:pt x="871" y="705"/>
                    </a:lnTo>
                    <a:lnTo>
                      <a:pt x="876" y="705"/>
                    </a:lnTo>
                    <a:lnTo>
                      <a:pt x="883" y="704"/>
                    </a:lnTo>
                    <a:lnTo>
                      <a:pt x="890" y="704"/>
                    </a:lnTo>
                    <a:lnTo>
                      <a:pt x="895" y="701"/>
                    </a:lnTo>
                    <a:lnTo>
                      <a:pt x="901" y="698"/>
                    </a:lnTo>
                    <a:lnTo>
                      <a:pt x="905" y="693"/>
                    </a:lnTo>
                    <a:lnTo>
                      <a:pt x="903" y="685"/>
                    </a:lnTo>
                    <a:lnTo>
                      <a:pt x="901" y="676"/>
                    </a:lnTo>
                    <a:lnTo>
                      <a:pt x="898" y="668"/>
                    </a:lnTo>
                    <a:lnTo>
                      <a:pt x="893" y="661"/>
                    </a:lnTo>
                    <a:lnTo>
                      <a:pt x="888" y="655"/>
                    </a:lnTo>
                    <a:lnTo>
                      <a:pt x="886" y="648"/>
                    </a:lnTo>
                    <a:lnTo>
                      <a:pt x="883" y="641"/>
                    </a:lnTo>
                    <a:lnTo>
                      <a:pt x="883" y="634"/>
                    </a:lnTo>
                    <a:lnTo>
                      <a:pt x="888" y="629"/>
                    </a:lnTo>
                    <a:lnTo>
                      <a:pt x="894" y="622"/>
                    </a:lnTo>
                    <a:lnTo>
                      <a:pt x="898" y="617"/>
                    </a:lnTo>
                    <a:lnTo>
                      <a:pt x="903" y="611"/>
                    </a:lnTo>
                    <a:lnTo>
                      <a:pt x="907" y="604"/>
                    </a:lnTo>
                    <a:lnTo>
                      <a:pt x="913" y="598"/>
                    </a:lnTo>
                    <a:lnTo>
                      <a:pt x="917" y="591"/>
                    </a:lnTo>
                    <a:lnTo>
                      <a:pt x="922" y="584"/>
                    </a:lnTo>
                    <a:lnTo>
                      <a:pt x="925" y="575"/>
                    </a:lnTo>
                    <a:lnTo>
                      <a:pt x="928" y="565"/>
                    </a:lnTo>
                    <a:lnTo>
                      <a:pt x="929" y="556"/>
                    </a:lnTo>
                    <a:lnTo>
                      <a:pt x="931" y="546"/>
                    </a:lnTo>
                    <a:lnTo>
                      <a:pt x="931" y="538"/>
                    </a:lnTo>
                    <a:lnTo>
                      <a:pt x="928" y="528"/>
                    </a:lnTo>
                    <a:lnTo>
                      <a:pt x="925" y="520"/>
                    </a:lnTo>
                    <a:lnTo>
                      <a:pt x="920" y="512"/>
                    </a:lnTo>
                    <a:lnTo>
                      <a:pt x="914" y="505"/>
                    </a:lnTo>
                    <a:lnTo>
                      <a:pt x="906" y="501"/>
                    </a:lnTo>
                    <a:lnTo>
                      <a:pt x="898" y="497"/>
                    </a:lnTo>
                    <a:lnTo>
                      <a:pt x="890" y="494"/>
                    </a:lnTo>
                    <a:lnTo>
                      <a:pt x="882" y="492"/>
                    </a:lnTo>
                    <a:lnTo>
                      <a:pt x="873" y="488"/>
                    </a:lnTo>
                    <a:lnTo>
                      <a:pt x="867" y="484"/>
                    </a:lnTo>
                    <a:lnTo>
                      <a:pt x="861" y="478"/>
                    </a:lnTo>
                    <a:lnTo>
                      <a:pt x="869" y="467"/>
                    </a:lnTo>
                    <a:lnTo>
                      <a:pt x="875" y="456"/>
                    </a:lnTo>
                    <a:lnTo>
                      <a:pt x="879" y="446"/>
                    </a:lnTo>
                    <a:lnTo>
                      <a:pt x="880" y="433"/>
                    </a:lnTo>
                    <a:lnTo>
                      <a:pt x="882" y="421"/>
                    </a:lnTo>
                    <a:lnTo>
                      <a:pt x="882" y="409"/>
                    </a:lnTo>
                    <a:lnTo>
                      <a:pt x="880" y="397"/>
                    </a:lnTo>
                    <a:lnTo>
                      <a:pt x="878" y="385"/>
                    </a:lnTo>
                    <a:lnTo>
                      <a:pt x="869" y="367"/>
                    </a:lnTo>
                    <a:lnTo>
                      <a:pt x="861" y="351"/>
                    </a:lnTo>
                    <a:lnTo>
                      <a:pt x="852" y="336"/>
                    </a:lnTo>
                    <a:lnTo>
                      <a:pt x="841" y="322"/>
                    </a:lnTo>
                    <a:lnTo>
                      <a:pt x="830" y="310"/>
                    </a:lnTo>
                    <a:lnTo>
                      <a:pt x="818" y="298"/>
                    </a:lnTo>
                    <a:lnTo>
                      <a:pt x="807" y="287"/>
                    </a:lnTo>
                    <a:lnTo>
                      <a:pt x="796" y="276"/>
                    </a:lnTo>
                    <a:lnTo>
                      <a:pt x="799" y="268"/>
                    </a:lnTo>
                    <a:lnTo>
                      <a:pt x="803" y="260"/>
                    </a:lnTo>
                    <a:lnTo>
                      <a:pt x="806" y="250"/>
                    </a:lnTo>
                    <a:lnTo>
                      <a:pt x="808" y="241"/>
                    </a:lnTo>
                    <a:lnTo>
                      <a:pt x="811" y="232"/>
                    </a:lnTo>
                    <a:lnTo>
                      <a:pt x="811" y="223"/>
                    </a:lnTo>
                    <a:lnTo>
                      <a:pt x="808" y="215"/>
                    </a:lnTo>
                    <a:lnTo>
                      <a:pt x="804" y="207"/>
                    </a:lnTo>
                    <a:lnTo>
                      <a:pt x="799" y="201"/>
                    </a:lnTo>
                    <a:lnTo>
                      <a:pt x="792" y="199"/>
                    </a:lnTo>
                    <a:lnTo>
                      <a:pt x="786" y="197"/>
                    </a:lnTo>
                    <a:lnTo>
                      <a:pt x="780" y="196"/>
                    </a:lnTo>
                    <a:lnTo>
                      <a:pt x="773" y="194"/>
                    </a:lnTo>
                    <a:lnTo>
                      <a:pt x="767" y="193"/>
                    </a:lnTo>
                    <a:lnTo>
                      <a:pt x="762" y="190"/>
                    </a:lnTo>
                    <a:lnTo>
                      <a:pt x="757" y="188"/>
                    </a:lnTo>
                    <a:lnTo>
                      <a:pt x="765" y="169"/>
                    </a:lnTo>
                    <a:lnTo>
                      <a:pt x="761" y="163"/>
                    </a:lnTo>
                    <a:lnTo>
                      <a:pt x="757" y="158"/>
                    </a:lnTo>
                    <a:lnTo>
                      <a:pt x="751" y="152"/>
                    </a:lnTo>
                    <a:lnTo>
                      <a:pt x="744" y="147"/>
                    </a:lnTo>
                    <a:lnTo>
                      <a:pt x="738" y="143"/>
                    </a:lnTo>
                    <a:lnTo>
                      <a:pt x="731" y="140"/>
                    </a:lnTo>
                    <a:lnTo>
                      <a:pt x="724" y="139"/>
                    </a:lnTo>
                    <a:lnTo>
                      <a:pt x="716" y="137"/>
                    </a:lnTo>
                    <a:lnTo>
                      <a:pt x="713" y="139"/>
                    </a:lnTo>
                    <a:lnTo>
                      <a:pt x="710" y="139"/>
                    </a:lnTo>
                    <a:lnTo>
                      <a:pt x="706" y="140"/>
                    </a:lnTo>
                    <a:lnTo>
                      <a:pt x="704" y="140"/>
                    </a:lnTo>
                    <a:lnTo>
                      <a:pt x="701" y="140"/>
                    </a:lnTo>
                    <a:lnTo>
                      <a:pt x="698" y="140"/>
                    </a:lnTo>
                    <a:lnTo>
                      <a:pt x="695" y="139"/>
                    </a:lnTo>
                    <a:lnTo>
                      <a:pt x="693" y="137"/>
                    </a:lnTo>
                    <a:lnTo>
                      <a:pt x="694" y="132"/>
                    </a:lnTo>
                    <a:lnTo>
                      <a:pt x="697" y="125"/>
                    </a:lnTo>
                    <a:lnTo>
                      <a:pt x="700" y="118"/>
                    </a:lnTo>
                    <a:lnTo>
                      <a:pt x="702" y="113"/>
                    </a:lnTo>
                    <a:lnTo>
                      <a:pt x="704" y="106"/>
                    </a:lnTo>
                    <a:lnTo>
                      <a:pt x="705" y="99"/>
                    </a:lnTo>
                    <a:lnTo>
                      <a:pt x="705" y="91"/>
                    </a:lnTo>
                    <a:lnTo>
                      <a:pt x="702" y="85"/>
                    </a:lnTo>
                    <a:lnTo>
                      <a:pt x="695" y="76"/>
                    </a:lnTo>
                    <a:lnTo>
                      <a:pt x="686" y="71"/>
                    </a:lnTo>
                    <a:lnTo>
                      <a:pt x="678" y="68"/>
                    </a:lnTo>
                    <a:lnTo>
                      <a:pt x="668" y="67"/>
                    </a:lnTo>
                    <a:lnTo>
                      <a:pt x="657" y="66"/>
                    </a:lnTo>
                    <a:lnTo>
                      <a:pt x="648" y="66"/>
                    </a:lnTo>
                    <a:lnTo>
                      <a:pt x="638" y="67"/>
                    </a:lnTo>
                    <a:lnTo>
                      <a:pt x="629" y="67"/>
                    </a:lnTo>
                    <a:lnTo>
                      <a:pt x="629" y="61"/>
                    </a:lnTo>
                    <a:lnTo>
                      <a:pt x="627" y="57"/>
                    </a:lnTo>
                    <a:lnTo>
                      <a:pt x="626" y="52"/>
                    </a:lnTo>
                    <a:lnTo>
                      <a:pt x="625" y="48"/>
                    </a:lnTo>
                    <a:lnTo>
                      <a:pt x="622" y="44"/>
                    </a:lnTo>
                    <a:lnTo>
                      <a:pt x="618" y="40"/>
                    </a:lnTo>
                    <a:lnTo>
                      <a:pt x="614" y="37"/>
                    </a:lnTo>
                    <a:lnTo>
                      <a:pt x="610" y="34"/>
                    </a:lnTo>
                    <a:lnTo>
                      <a:pt x="600" y="32"/>
                    </a:lnTo>
                    <a:lnTo>
                      <a:pt x="592" y="30"/>
                    </a:lnTo>
                    <a:lnTo>
                      <a:pt x="583" y="29"/>
                    </a:lnTo>
                    <a:lnTo>
                      <a:pt x="574" y="29"/>
                    </a:lnTo>
                    <a:lnTo>
                      <a:pt x="566" y="29"/>
                    </a:lnTo>
                    <a:lnTo>
                      <a:pt x="558" y="30"/>
                    </a:lnTo>
                    <a:lnTo>
                      <a:pt x="550" y="33"/>
                    </a:lnTo>
                    <a:lnTo>
                      <a:pt x="543" y="34"/>
                    </a:lnTo>
                    <a:lnTo>
                      <a:pt x="540" y="36"/>
                    </a:lnTo>
                    <a:lnTo>
                      <a:pt x="539" y="36"/>
                    </a:lnTo>
                    <a:lnTo>
                      <a:pt x="536" y="37"/>
                    </a:lnTo>
                    <a:lnTo>
                      <a:pt x="534" y="37"/>
                    </a:lnTo>
                    <a:lnTo>
                      <a:pt x="532" y="38"/>
                    </a:lnTo>
                    <a:lnTo>
                      <a:pt x="531" y="38"/>
                    </a:lnTo>
                    <a:lnTo>
                      <a:pt x="530" y="38"/>
                    </a:lnTo>
                    <a:lnTo>
                      <a:pt x="528" y="37"/>
                    </a:lnTo>
                    <a:lnTo>
                      <a:pt x="528" y="33"/>
                    </a:lnTo>
                    <a:lnTo>
                      <a:pt x="528" y="28"/>
                    </a:lnTo>
                    <a:lnTo>
                      <a:pt x="527" y="23"/>
                    </a:lnTo>
                    <a:lnTo>
                      <a:pt x="526" y="18"/>
                    </a:lnTo>
                    <a:lnTo>
                      <a:pt x="523" y="13"/>
                    </a:lnTo>
                    <a:lnTo>
                      <a:pt x="520" y="9"/>
                    </a:lnTo>
                    <a:lnTo>
                      <a:pt x="517" y="4"/>
                    </a:lnTo>
                    <a:lnTo>
                      <a:pt x="513" y="2"/>
                    </a:lnTo>
                    <a:lnTo>
                      <a:pt x="504" y="2"/>
                    </a:lnTo>
                    <a:lnTo>
                      <a:pt x="496" y="0"/>
                    </a:lnTo>
                    <a:lnTo>
                      <a:pt x="486" y="2"/>
                    </a:lnTo>
                    <a:lnTo>
                      <a:pt x="479" y="3"/>
                    </a:lnTo>
                    <a:lnTo>
                      <a:pt x="471" y="6"/>
                    </a:lnTo>
                    <a:lnTo>
                      <a:pt x="464" y="10"/>
                    </a:lnTo>
                    <a:lnTo>
                      <a:pt x="458" y="15"/>
                    </a:lnTo>
                    <a:lnTo>
                      <a:pt x="449" y="22"/>
                    </a:lnTo>
                    <a:lnTo>
                      <a:pt x="447" y="25"/>
                    </a:lnTo>
                    <a:lnTo>
                      <a:pt x="444" y="28"/>
                    </a:lnTo>
                    <a:lnTo>
                      <a:pt x="441" y="30"/>
                    </a:lnTo>
                    <a:lnTo>
                      <a:pt x="439" y="33"/>
                    </a:lnTo>
                    <a:lnTo>
                      <a:pt x="437" y="36"/>
                    </a:lnTo>
                    <a:lnTo>
                      <a:pt x="434" y="38"/>
                    </a:lnTo>
                    <a:lnTo>
                      <a:pt x="432" y="38"/>
                    </a:lnTo>
                    <a:lnTo>
                      <a:pt x="429" y="38"/>
                    </a:lnTo>
                    <a:lnTo>
                      <a:pt x="430" y="36"/>
                    </a:lnTo>
                    <a:lnTo>
                      <a:pt x="429" y="32"/>
                    </a:lnTo>
                    <a:lnTo>
                      <a:pt x="428" y="29"/>
                    </a:lnTo>
                    <a:lnTo>
                      <a:pt x="425" y="26"/>
                    </a:lnTo>
                    <a:lnTo>
                      <a:pt x="422" y="23"/>
                    </a:lnTo>
                    <a:lnTo>
                      <a:pt x="420" y="21"/>
                    </a:lnTo>
                    <a:lnTo>
                      <a:pt x="415" y="19"/>
                    </a:lnTo>
                    <a:lnTo>
                      <a:pt x="413" y="18"/>
                    </a:lnTo>
                    <a:lnTo>
                      <a:pt x="407" y="17"/>
                    </a:lnTo>
                    <a:lnTo>
                      <a:pt x="400" y="17"/>
                    </a:lnTo>
                    <a:lnTo>
                      <a:pt x="394" y="17"/>
                    </a:lnTo>
                    <a:lnTo>
                      <a:pt x="388" y="17"/>
                    </a:lnTo>
                    <a:lnTo>
                      <a:pt x="381" y="17"/>
                    </a:lnTo>
                    <a:lnTo>
                      <a:pt x="376" y="18"/>
                    </a:lnTo>
                    <a:lnTo>
                      <a:pt x="371" y="19"/>
                    </a:lnTo>
                    <a:lnTo>
                      <a:pt x="366" y="22"/>
                    </a:lnTo>
                    <a:lnTo>
                      <a:pt x="362" y="28"/>
                    </a:lnTo>
                    <a:lnTo>
                      <a:pt x="360" y="33"/>
                    </a:lnTo>
                    <a:lnTo>
                      <a:pt x="358" y="37"/>
                    </a:lnTo>
                    <a:lnTo>
                      <a:pt x="358" y="42"/>
                    </a:lnTo>
                    <a:lnTo>
                      <a:pt x="358" y="48"/>
                    </a:lnTo>
                    <a:lnTo>
                      <a:pt x="358" y="53"/>
                    </a:lnTo>
                    <a:lnTo>
                      <a:pt x="360" y="57"/>
                    </a:lnTo>
                    <a:lnTo>
                      <a:pt x="361" y="61"/>
                    </a:lnTo>
                    <a:lnTo>
                      <a:pt x="357" y="66"/>
                    </a:lnTo>
                    <a:lnTo>
                      <a:pt x="353" y="67"/>
                    </a:lnTo>
                    <a:lnTo>
                      <a:pt x="349" y="70"/>
                    </a:lnTo>
                    <a:lnTo>
                      <a:pt x="345" y="71"/>
                    </a:lnTo>
                    <a:lnTo>
                      <a:pt x="341" y="74"/>
                    </a:lnTo>
                    <a:lnTo>
                      <a:pt x="338" y="76"/>
                    </a:lnTo>
                    <a:lnTo>
                      <a:pt x="335" y="80"/>
                    </a:lnTo>
                    <a:lnTo>
                      <a:pt x="334" y="86"/>
                    </a:lnTo>
                    <a:lnTo>
                      <a:pt x="330" y="90"/>
                    </a:lnTo>
                    <a:lnTo>
                      <a:pt x="328" y="95"/>
                    </a:lnTo>
                    <a:lnTo>
                      <a:pt x="327" y="101"/>
                    </a:lnTo>
                    <a:lnTo>
                      <a:pt x="327" y="106"/>
                    </a:lnTo>
                    <a:lnTo>
                      <a:pt x="327" y="112"/>
                    </a:lnTo>
                    <a:lnTo>
                      <a:pt x="327" y="117"/>
                    </a:lnTo>
                    <a:lnTo>
                      <a:pt x="326" y="123"/>
                    </a:lnTo>
                    <a:lnTo>
                      <a:pt x="323" y="128"/>
                    </a:lnTo>
                    <a:lnTo>
                      <a:pt x="313" y="132"/>
                    </a:lnTo>
                    <a:lnTo>
                      <a:pt x="304" y="136"/>
                    </a:lnTo>
                    <a:lnTo>
                      <a:pt x="294" y="142"/>
                    </a:lnTo>
                    <a:lnTo>
                      <a:pt x="285" y="148"/>
                    </a:lnTo>
                    <a:lnTo>
                      <a:pt x="277" y="156"/>
                    </a:lnTo>
                    <a:lnTo>
                      <a:pt x="269" y="165"/>
                    </a:lnTo>
                    <a:lnTo>
                      <a:pt x="263" y="173"/>
                    </a:lnTo>
                    <a:lnTo>
                      <a:pt x="258" y="182"/>
                    </a:lnTo>
                    <a:lnTo>
                      <a:pt x="258" y="186"/>
                    </a:lnTo>
                    <a:lnTo>
                      <a:pt x="258" y="190"/>
                    </a:lnTo>
                    <a:lnTo>
                      <a:pt x="258" y="193"/>
                    </a:lnTo>
                    <a:lnTo>
                      <a:pt x="259" y="194"/>
                    </a:lnTo>
                    <a:lnTo>
                      <a:pt x="259" y="197"/>
                    </a:lnTo>
                    <a:lnTo>
                      <a:pt x="260" y="199"/>
                    </a:lnTo>
                    <a:lnTo>
                      <a:pt x="262" y="201"/>
                    </a:lnTo>
                    <a:lnTo>
                      <a:pt x="263" y="203"/>
                    </a:lnTo>
                    <a:lnTo>
                      <a:pt x="255" y="207"/>
                    </a:lnTo>
                    <a:lnTo>
                      <a:pt x="247" y="211"/>
                    </a:lnTo>
                    <a:lnTo>
                      <a:pt x="240" y="216"/>
                    </a:lnTo>
                    <a:lnTo>
                      <a:pt x="235" y="222"/>
                    </a:lnTo>
                    <a:lnTo>
                      <a:pt x="229" y="230"/>
                    </a:lnTo>
                    <a:lnTo>
                      <a:pt x="224" y="237"/>
                    </a:lnTo>
                    <a:lnTo>
                      <a:pt x="220" y="246"/>
                    </a:lnTo>
                    <a:lnTo>
                      <a:pt x="214" y="256"/>
                    </a:lnTo>
                    <a:lnTo>
                      <a:pt x="213" y="262"/>
                    </a:lnTo>
                    <a:lnTo>
                      <a:pt x="214" y="271"/>
                    </a:lnTo>
                    <a:lnTo>
                      <a:pt x="214" y="277"/>
                    </a:lnTo>
                    <a:lnTo>
                      <a:pt x="216" y="285"/>
                    </a:lnTo>
                    <a:lnTo>
                      <a:pt x="217" y="292"/>
                    </a:lnTo>
                    <a:lnTo>
                      <a:pt x="216" y="299"/>
                    </a:lnTo>
                    <a:lnTo>
                      <a:pt x="214" y="302"/>
                    </a:lnTo>
                    <a:lnTo>
                      <a:pt x="212" y="304"/>
                    </a:lnTo>
                    <a:lnTo>
                      <a:pt x="209" y="307"/>
                    </a:lnTo>
                    <a:lnTo>
                      <a:pt x="206" y="310"/>
                    </a:lnTo>
                    <a:lnTo>
                      <a:pt x="203" y="313"/>
                    </a:lnTo>
                    <a:lnTo>
                      <a:pt x="201" y="314"/>
                    </a:lnTo>
                    <a:lnTo>
                      <a:pt x="198" y="317"/>
                    </a:lnTo>
                    <a:lnTo>
                      <a:pt x="197" y="319"/>
                    </a:lnTo>
                    <a:lnTo>
                      <a:pt x="195" y="322"/>
                    </a:lnTo>
                    <a:lnTo>
                      <a:pt x="194" y="325"/>
                    </a:lnTo>
                    <a:lnTo>
                      <a:pt x="194" y="328"/>
                    </a:lnTo>
                    <a:lnTo>
                      <a:pt x="194" y="332"/>
                    </a:lnTo>
                    <a:lnTo>
                      <a:pt x="194" y="332"/>
                    </a:lnTo>
                    <a:lnTo>
                      <a:pt x="194" y="333"/>
                    </a:lnTo>
                    <a:lnTo>
                      <a:pt x="195" y="334"/>
                    </a:lnTo>
                    <a:lnTo>
                      <a:pt x="195" y="334"/>
                    </a:lnTo>
                    <a:lnTo>
                      <a:pt x="195" y="336"/>
                    </a:lnTo>
                    <a:lnTo>
                      <a:pt x="195" y="336"/>
                    </a:lnTo>
                    <a:lnTo>
                      <a:pt x="197" y="336"/>
                    </a:lnTo>
                    <a:lnTo>
                      <a:pt x="197" y="336"/>
                    </a:lnTo>
                    <a:lnTo>
                      <a:pt x="194" y="338"/>
                    </a:lnTo>
                    <a:lnTo>
                      <a:pt x="193" y="338"/>
                    </a:lnTo>
                    <a:lnTo>
                      <a:pt x="191" y="340"/>
                    </a:lnTo>
                    <a:lnTo>
                      <a:pt x="188" y="340"/>
                    </a:lnTo>
                    <a:lnTo>
                      <a:pt x="186" y="341"/>
                    </a:lnTo>
                    <a:lnTo>
                      <a:pt x="184" y="341"/>
                    </a:lnTo>
                    <a:lnTo>
                      <a:pt x="182" y="342"/>
                    </a:lnTo>
                    <a:lnTo>
                      <a:pt x="178" y="345"/>
                    </a:lnTo>
                    <a:lnTo>
                      <a:pt x="165" y="349"/>
                    </a:lnTo>
                    <a:lnTo>
                      <a:pt x="152" y="355"/>
                    </a:lnTo>
                    <a:lnTo>
                      <a:pt x="140" y="361"/>
                    </a:lnTo>
                    <a:lnTo>
                      <a:pt x="126" y="368"/>
                    </a:lnTo>
                    <a:lnTo>
                      <a:pt x="114" y="375"/>
                    </a:lnTo>
                    <a:lnTo>
                      <a:pt x="103" y="385"/>
                    </a:lnTo>
                    <a:lnTo>
                      <a:pt x="92" y="394"/>
                    </a:lnTo>
                    <a:lnTo>
                      <a:pt x="84" y="405"/>
                    </a:lnTo>
                    <a:lnTo>
                      <a:pt x="78" y="410"/>
                    </a:lnTo>
                    <a:lnTo>
                      <a:pt x="76" y="416"/>
                    </a:lnTo>
                    <a:lnTo>
                      <a:pt x="72" y="423"/>
                    </a:lnTo>
                    <a:lnTo>
                      <a:pt x="70" y="429"/>
                    </a:lnTo>
                    <a:lnTo>
                      <a:pt x="69" y="435"/>
                    </a:lnTo>
                    <a:lnTo>
                      <a:pt x="69" y="442"/>
                    </a:lnTo>
                    <a:lnTo>
                      <a:pt x="69" y="447"/>
                    </a:lnTo>
                    <a:lnTo>
                      <a:pt x="70" y="451"/>
                    </a:lnTo>
                    <a:lnTo>
                      <a:pt x="73" y="456"/>
                    </a:lnTo>
                    <a:lnTo>
                      <a:pt x="76" y="459"/>
                    </a:lnTo>
                    <a:lnTo>
                      <a:pt x="78" y="462"/>
                    </a:lnTo>
                    <a:lnTo>
                      <a:pt x="81" y="465"/>
                    </a:lnTo>
                    <a:lnTo>
                      <a:pt x="84" y="467"/>
                    </a:lnTo>
                    <a:lnTo>
                      <a:pt x="88" y="469"/>
                    </a:lnTo>
                    <a:lnTo>
                      <a:pt x="92" y="470"/>
                    </a:lnTo>
                    <a:lnTo>
                      <a:pt x="96" y="471"/>
                    </a:lnTo>
                    <a:lnTo>
                      <a:pt x="87" y="478"/>
                    </a:lnTo>
                    <a:lnTo>
                      <a:pt x="77" y="485"/>
                    </a:lnTo>
                    <a:lnTo>
                      <a:pt x="69" y="490"/>
                    </a:lnTo>
                    <a:lnTo>
                      <a:pt x="61" y="497"/>
                    </a:lnTo>
                    <a:lnTo>
                      <a:pt x="53" y="504"/>
                    </a:lnTo>
                    <a:lnTo>
                      <a:pt x="44" y="512"/>
                    </a:lnTo>
                    <a:lnTo>
                      <a:pt x="36" y="520"/>
                    </a:lnTo>
                    <a:lnTo>
                      <a:pt x="27" y="528"/>
                    </a:lnTo>
                    <a:lnTo>
                      <a:pt x="20" y="538"/>
                    </a:lnTo>
                    <a:lnTo>
                      <a:pt x="14" y="547"/>
                    </a:lnTo>
                    <a:lnTo>
                      <a:pt x="9" y="557"/>
                    </a:lnTo>
                    <a:lnTo>
                      <a:pt x="4" y="566"/>
                    </a:lnTo>
                    <a:lnTo>
                      <a:pt x="1" y="577"/>
                    </a:lnTo>
                    <a:lnTo>
                      <a:pt x="0" y="587"/>
                    </a:lnTo>
                    <a:lnTo>
                      <a:pt x="0" y="592"/>
                    </a:lnTo>
                    <a:lnTo>
                      <a:pt x="0" y="598"/>
                    </a:lnTo>
                    <a:lnTo>
                      <a:pt x="1" y="602"/>
                    </a:lnTo>
                    <a:lnTo>
                      <a:pt x="4" y="607"/>
                    </a:lnTo>
                    <a:lnTo>
                      <a:pt x="8" y="611"/>
                    </a:lnTo>
                    <a:lnTo>
                      <a:pt x="13" y="615"/>
                    </a:lnTo>
                    <a:lnTo>
                      <a:pt x="17" y="619"/>
                    </a:lnTo>
                    <a:lnTo>
                      <a:pt x="23" y="622"/>
                    </a:lnTo>
                    <a:lnTo>
                      <a:pt x="28" y="625"/>
                    </a:lnTo>
                    <a:lnTo>
                      <a:pt x="33" y="626"/>
                    </a:lnTo>
                    <a:lnTo>
                      <a:pt x="39" y="626"/>
                    </a:lnTo>
                    <a:lnTo>
                      <a:pt x="44" y="626"/>
                    </a:lnTo>
                    <a:lnTo>
                      <a:pt x="44" y="630"/>
                    </a:lnTo>
                    <a:lnTo>
                      <a:pt x="43" y="634"/>
                    </a:lnTo>
                    <a:lnTo>
                      <a:pt x="43" y="638"/>
                    </a:lnTo>
                    <a:lnTo>
                      <a:pt x="43" y="644"/>
                    </a:lnTo>
                    <a:lnTo>
                      <a:pt x="44" y="648"/>
                    </a:lnTo>
                    <a:lnTo>
                      <a:pt x="46" y="653"/>
                    </a:lnTo>
                    <a:lnTo>
                      <a:pt x="47" y="657"/>
                    </a:lnTo>
                    <a:lnTo>
                      <a:pt x="51" y="661"/>
                    </a:lnTo>
                    <a:lnTo>
                      <a:pt x="57" y="664"/>
                    </a:lnTo>
                    <a:lnTo>
                      <a:pt x="61" y="664"/>
                    </a:lnTo>
                    <a:lnTo>
                      <a:pt x="66" y="666"/>
                    </a:lnTo>
                    <a:lnTo>
                      <a:pt x="70" y="666"/>
                    </a:lnTo>
                    <a:lnTo>
                      <a:pt x="76" y="664"/>
                    </a:lnTo>
                    <a:lnTo>
                      <a:pt x="81" y="664"/>
                    </a:lnTo>
                    <a:lnTo>
                      <a:pt x="85" y="664"/>
                    </a:lnTo>
                    <a:lnTo>
                      <a:pt x="91" y="664"/>
                    </a:lnTo>
                    <a:lnTo>
                      <a:pt x="87" y="668"/>
                    </a:lnTo>
                    <a:lnTo>
                      <a:pt x="84" y="674"/>
                    </a:lnTo>
                    <a:lnTo>
                      <a:pt x="81" y="679"/>
                    </a:lnTo>
                    <a:lnTo>
                      <a:pt x="78" y="685"/>
                    </a:lnTo>
                    <a:lnTo>
                      <a:pt x="76" y="691"/>
                    </a:lnTo>
                    <a:lnTo>
                      <a:pt x="76" y="698"/>
                    </a:lnTo>
                    <a:lnTo>
                      <a:pt x="76" y="705"/>
                    </a:lnTo>
                    <a:lnTo>
                      <a:pt x="78" y="710"/>
                    </a:lnTo>
                    <a:lnTo>
                      <a:pt x="87" y="718"/>
                    </a:lnTo>
                    <a:lnTo>
                      <a:pt x="97" y="724"/>
                    </a:lnTo>
                    <a:lnTo>
                      <a:pt x="108" y="727"/>
                    </a:lnTo>
                    <a:lnTo>
                      <a:pt x="119" y="728"/>
                    </a:lnTo>
                    <a:lnTo>
                      <a:pt x="130" y="729"/>
                    </a:lnTo>
                    <a:lnTo>
                      <a:pt x="141" y="728"/>
                    </a:lnTo>
                    <a:lnTo>
                      <a:pt x="152" y="727"/>
                    </a:lnTo>
                    <a:lnTo>
                      <a:pt x="163" y="724"/>
                    </a:lnTo>
                    <a:lnTo>
                      <a:pt x="173" y="723"/>
                    </a:lnTo>
                    <a:lnTo>
                      <a:pt x="184" y="720"/>
                    </a:lnTo>
                    <a:lnTo>
                      <a:pt x="194" y="717"/>
                    </a:lnTo>
                    <a:lnTo>
                      <a:pt x="203" y="714"/>
                    </a:lnTo>
                    <a:lnTo>
                      <a:pt x="213" y="712"/>
                    </a:lnTo>
                    <a:lnTo>
                      <a:pt x="224" y="712"/>
                    </a:lnTo>
                    <a:lnTo>
                      <a:pt x="233" y="713"/>
                    </a:lnTo>
                    <a:lnTo>
                      <a:pt x="243" y="717"/>
                    </a:lnTo>
                    <a:lnTo>
                      <a:pt x="256" y="714"/>
                    </a:lnTo>
                    <a:lnTo>
                      <a:pt x="269" y="710"/>
                    </a:lnTo>
                    <a:lnTo>
                      <a:pt x="281" y="705"/>
                    </a:lnTo>
                    <a:lnTo>
                      <a:pt x="293" y="701"/>
                    </a:lnTo>
                    <a:lnTo>
                      <a:pt x="305" y="695"/>
                    </a:lnTo>
                    <a:lnTo>
                      <a:pt x="318" y="691"/>
                    </a:lnTo>
                    <a:lnTo>
                      <a:pt x="330" y="690"/>
                    </a:lnTo>
                    <a:lnTo>
                      <a:pt x="343" y="690"/>
                    </a:lnTo>
                    <a:lnTo>
                      <a:pt x="349" y="687"/>
                    </a:lnTo>
                    <a:lnTo>
                      <a:pt x="354" y="685"/>
                    </a:lnTo>
                    <a:lnTo>
                      <a:pt x="361" y="683"/>
                    </a:lnTo>
                    <a:lnTo>
                      <a:pt x="368" y="680"/>
                    </a:lnTo>
                    <a:lnTo>
                      <a:pt x="373" y="678"/>
                    </a:lnTo>
                    <a:lnTo>
                      <a:pt x="379" y="675"/>
                    </a:lnTo>
                    <a:lnTo>
                      <a:pt x="384" y="670"/>
                    </a:lnTo>
                    <a:lnTo>
                      <a:pt x="387" y="663"/>
                    </a:lnTo>
                    <a:lnTo>
                      <a:pt x="395" y="668"/>
                    </a:lnTo>
                    <a:lnTo>
                      <a:pt x="405" y="672"/>
                    </a:lnTo>
                    <a:lnTo>
                      <a:pt x="414" y="675"/>
                    </a:lnTo>
                    <a:lnTo>
                      <a:pt x="424" y="676"/>
                    </a:lnTo>
                    <a:lnTo>
                      <a:pt x="433" y="676"/>
                    </a:lnTo>
                    <a:lnTo>
                      <a:pt x="443" y="676"/>
                    </a:lnTo>
                    <a:lnTo>
                      <a:pt x="452" y="675"/>
                    </a:lnTo>
                    <a:lnTo>
                      <a:pt x="463" y="674"/>
                    </a:lnTo>
                    <a:lnTo>
                      <a:pt x="464" y="682"/>
                    </a:lnTo>
                    <a:lnTo>
                      <a:pt x="466" y="689"/>
                    </a:lnTo>
                    <a:lnTo>
                      <a:pt x="467" y="697"/>
                    </a:lnTo>
                    <a:lnTo>
                      <a:pt x="467" y="704"/>
                    </a:lnTo>
                    <a:lnTo>
                      <a:pt x="467" y="712"/>
                    </a:lnTo>
                    <a:lnTo>
                      <a:pt x="467" y="718"/>
                    </a:lnTo>
                    <a:lnTo>
                      <a:pt x="468" y="727"/>
                    </a:lnTo>
                    <a:lnTo>
                      <a:pt x="470" y="733"/>
                    </a:lnTo>
                    <a:lnTo>
                      <a:pt x="477" y="733"/>
                    </a:lnTo>
                    <a:lnTo>
                      <a:pt x="481" y="733"/>
                    </a:lnTo>
                    <a:lnTo>
                      <a:pt x="486" y="731"/>
                    </a:lnTo>
                    <a:lnTo>
                      <a:pt x="490" y="728"/>
                    </a:lnTo>
                    <a:lnTo>
                      <a:pt x="494" y="724"/>
                    </a:lnTo>
                    <a:lnTo>
                      <a:pt x="497" y="721"/>
                    </a:lnTo>
                    <a:lnTo>
                      <a:pt x="500" y="717"/>
                    </a:lnTo>
                    <a:lnTo>
                      <a:pt x="502" y="713"/>
                    </a:lnTo>
                    <a:lnTo>
                      <a:pt x="502" y="710"/>
                    </a:lnTo>
                    <a:lnTo>
                      <a:pt x="504" y="708"/>
                    </a:lnTo>
                    <a:lnTo>
                      <a:pt x="504" y="705"/>
                    </a:lnTo>
                    <a:lnTo>
                      <a:pt x="504" y="704"/>
                    </a:lnTo>
                    <a:lnTo>
                      <a:pt x="505" y="702"/>
                    </a:lnTo>
                    <a:lnTo>
                      <a:pt x="506" y="699"/>
                    </a:lnTo>
                    <a:lnTo>
                      <a:pt x="508" y="698"/>
                    </a:lnTo>
                    <a:lnTo>
                      <a:pt x="509" y="695"/>
                    </a:lnTo>
                    <a:lnTo>
                      <a:pt x="515" y="698"/>
                    </a:lnTo>
                    <a:lnTo>
                      <a:pt x="521" y="699"/>
                    </a:lnTo>
                    <a:lnTo>
                      <a:pt x="527" y="701"/>
                    </a:lnTo>
                    <a:lnTo>
                      <a:pt x="534" y="701"/>
                    </a:lnTo>
                    <a:lnTo>
                      <a:pt x="540" y="701"/>
                    </a:lnTo>
                    <a:lnTo>
                      <a:pt x="546" y="701"/>
                    </a:lnTo>
                    <a:lnTo>
                      <a:pt x="551" y="701"/>
                    </a:lnTo>
                    <a:lnTo>
                      <a:pt x="557" y="701"/>
                    </a:lnTo>
                    <a:lnTo>
                      <a:pt x="561" y="710"/>
                    </a:lnTo>
                    <a:lnTo>
                      <a:pt x="565" y="718"/>
                    </a:lnTo>
                    <a:lnTo>
                      <a:pt x="570" y="727"/>
                    </a:lnTo>
                    <a:lnTo>
                      <a:pt x="576" y="732"/>
                    </a:lnTo>
                    <a:lnTo>
                      <a:pt x="583" y="739"/>
                    </a:lnTo>
                    <a:lnTo>
                      <a:pt x="589" y="743"/>
                    </a:lnTo>
                    <a:lnTo>
                      <a:pt x="596" y="747"/>
                    </a:lnTo>
                    <a:lnTo>
                      <a:pt x="604" y="751"/>
                    </a:lnTo>
                    <a:lnTo>
                      <a:pt x="621" y="758"/>
                    </a:lnTo>
                    <a:lnTo>
                      <a:pt x="637" y="763"/>
                    </a:lnTo>
                    <a:lnTo>
                      <a:pt x="653" y="769"/>
                    </a:lnTo>
                    <a:lnTo>
                      <a:pt x="670" y="777"/>
                    </a:lnTo>
                    <a:lnTo>
                      <a:pt x="674" y="777"/>
                    </a:lnTo>
                    <a:lnTo>
                      <a:pt x="676" y="778"/>
                    </a:lnTo>
                    <a:lnTo>
                      <a:pt x="679" y="780"/>
                    </a:lnTo>
                    <a:lnTo>
                      <a:pt x="682" y="781"/>
                    </a:lnTo>
                    <a:lnTo>
                      <a:pt x="685" y="782"/>
                    </a:lnTo>
                    <a:lnTo>
                      <a:pt x="687" y="784"/>
                    </a:lnTo>
                    <a:lnTo>
                      <a:pt x="690" y="785"/>
                    </a:lnTo>
                    <a:lnTo>
                      <a:pt x="693" y="7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133" name="Freeform 5"/>
              <p:cNvSpPr>
                <a:spLocks/>
              </p:cNvSpPr>
              <p:nvPr/>
            </p:nvSpPr>
            <p:spPr bwMode="auto">
              <a:xfrm>
                <a:off x="3955" y="1598"/>
                <a:ext cx="453" cy="381"/>
              </a:xfrm>
              <a:custGeom>
                <a:avLst/>
                <a:gdLst/>
                <a:ahLst/>
                <a:cxnLst>
                  <a:cxn ang="0">
                    <a:pos x="713" y="504"/>
                  </a:cxn>
                  <a:cxn ang="0">
                    <a:pos x="681" y="601"/>
                  </a:cxn>
                  <a:cxn ang="0">
                    <a:pos x="628" y="628"/>
                  </a:cxn>
                  <a:cxn ang="0">
                    <a:pos x="550" y="624"/>
                  </a:cxn>
                  <a:cxn ang="0">
                    <a:pos x="522" y="676"/>
                  </a:cxn>
                  <a:cxn ang="0">
                    <a:pos x="578" y="719"/>
                  </a:cxn>
                  <a:cxn ang="0">
                    <a:pos x="649" y="745"/>
                  </a:cxn>
                  <a:cxn ang="0">
                    <a:pos x="723" y="741"/>
                  </a:cxn>
                  <a:cxn ang="0">
                    <a:pos x="816" y="729"/>
                  </a:cxn>
                  <a:cxn ang="0">
                    <a:pos x="854" y="680"/>
                  </a:cxn>
                  <a:cxn ang="0">
                    <a:pos x="857" y="619"/>
                  </a:cxn>
                  <a:cxn ang="0">
                    <a:pos x="881" y="491"/>
                  </a:cxn>
                  <a:cxn ang="0">
                    <a:pos x="858" y="422"/>
                  </a:cxn>
                  <a:cxn ang="0">
                    <a:pos x="775" y="254"/>
                  </a:cxn>
                  <a:cxn ang="0">
                    <a:pos x="743" y="190"/>
                  </a:cxn>
                  <a:cxn ang="0">
                    <a:pos x="734" y="170"/>
                  </a:cxn>
                  <a:cxn ang="0">
                    <a:pos x="666" y="126"/>
                  </a:cxn>
                  <a:cxn ang="0">
                    <a:pos x="681" y="76"/>
                  </a:cxn>
                  <a:cxn ang="0">
                    <a:pos x="638" y="62"/>
                  </a:cxn>
                  <a:cxn ang="0">
                    <a:pos x="562" y="28"/>
                  </a:cxn>
                  <a:cxn ang="0">
                    <a:pos x="501" y="43"/>
                  </a:cxn>
                  <a:cxn ang="0">
                    <a:pos x="448" y="16"/>
                  </a:cxn>
                  <a:cxn ang="0">
                    <a:pos x="405" y="26"/>
                  </a:cxn>
                  <a:cxn ang="0">
                    <a:pos x="359" y="27"/>
                  </a:cxn>
                  <a:cxn ang="0">
                    <a:pos x="382" y="46"/>
                  </a:cxn>
                  <a:cxn ang="0">
                    <a:pos x="339" y="69"/>
                  </a:cxn>
                  <a:cxn ang="0">
                    <a:pos x="344" y="109"/>
                  </a:cxn>
                  <a:cxn ang="0">
                    <a:pos x="274" y="153"/>
                  </a:cxn>
                  <a:cxn ang="0">
                    <a:pos x="274" y="202"/>
                  </a:cxn>
                  <a:cxn ang="0">
                    <a:pos x="217" y="265"/>
                  </a:cxn>
                  <a:cxn ang="0">
                    <a:pos x="240" y="295"/>
                  </a:cxn>
                  <a:cxn ang="0">
                    <a:pos x="199" y="309"/>
                  </a:cxn>
                  <a:cxn ang="0">
                    <a:pos x="199" y="339"/>
                  </a:cxn>
                  <a:cxn ang="0">
                    <a:pos x="86" y="391"/>
                  </a:cxn>
                  <a:cxn ang="0">
                    <a:pos x="109" y="455"/>
                  </a:cxn>
                  <a:cxn ang="0">
                    <a:pos x="4" y="588"/>
                  </a:cxn>
                  <a:cxn ang="0">
                    <a:pos x="63" y="596"/>
                  </a:cxn>
                  <a:cxn ang="0">
                    <a:pos x="47" y="637"/>
                  </a:cxn>
                  <a:cxn ang="0">
                    <a:pos x="115" y="631"/>
                  </a:cxn>
                  <a:cxn ang="0">
                    <a:pos x="81" y="694"/>
                  </a:cxn>
                  <a:cxn ang="0">
                    <a:pos x="226" y="685"/>
                  </a:cxn>
                  <a:cxn ang="0">
                    <a:pos x="327" y="666"/>
                  </a:cxn>
                  <a:cxn ang="0">
                    <a:pos x="346" y="627"/>
                  </a:cxn>
                  <a:cxn ang="0">
                    <a:pos x="264" y="516"/>
                  </a:cxn>
                  <a:cxn ang="0">
                    <a:pos x="293" y="391"/>
                  </a:cxn>
                  <a:cxn ang="0">
                    <a:pos x="255" y="328"/>
                  </a:cxn>
                  <a:cxn ang="0">
                    <a:pos x="272" y="316"/>
                  </a:cxn>
                  <a:cxn ang="0">
                    <a:pos x="299" y="293"/>
                  </a:cxn>
                  <a:cxn ang="0">
                    <a:pos x="310" y="251"/>
                  </a:cxn>
                  <a:cxn ang="0">
                    <a:pos x="399" y="213"/>
                  </a:cxn>
                  <a:cxn ang="0">
                    <a:pos x="441" y="235"/>
                  </a:cxn>
                  <a:cxn ang="0">
                    <a:pos x="501" y="218"/>
                  </a:cxn>
                  <a:cxn ang="0">
                    <a:pos x="530" y="232"/>
                  </a:cxn>
                  <a:cxn ang="0">
                    <a:pos x="564" y="213"/>
                  </a:cxn>
                  <a:cxn ang="0">
                    <a:pos x="551" y="250"/>
                  </a:cxn>
                  <a:cxn ang="0">
                    <a:pos x="616" y="281"/>
                  </a:cxn>
                  <a:cxn ang="0">
                    <a:pos x="632" y="328"/>
                  </a:cxn>
                  <a:cxn ang="0">
                    <a:pos x="624" y="364"/>
                  </a:cxn>
                  <a:cxn ang="0">
                    <a:pos x="632" y="365"/>
                  </a:cxn>
                  <a:cxn ang="0">
                    <a:pos x="643" y="396"/>
                  </a:cxn>
                </a:cxnLst>
                <a:rect l="0" t="0" r="r" b="b"/>
                <a:pathLst>
                  <a:path w="907" h="760">
                    <a:moveTo>
                      <a:pt x="639" y="422"/>
                    </a:moveTo>
                    <a:lnTo>
                      <a:pt x="650" y="419"/>
                    </a:lnTo>
                    <a:lnTo>
                      <a:pt x="660" y="418"/>
                    </a:lnTo>
                    <a:lnTo>
                      <a:pt x="669" y="419"/>
                    </a:lnTo>
                    <a:lnTo>
                      <a:pt x="679" y="421"/>
                    </a:lnTo>
                    <a:lnTo>
                      <a:pt x="687" y="425"/>
                    </a:lnTo>
                    <a:lnTo>
                      <a:pt x="695" y="429"/>
                    </a:lnTo>
                    <a:lnTo>
                      <a:pt x="703" y="434"/>
                    </a:lnTo>
                    <a:lnTo>
                      <a:pt x="709" y="441"/>
                    </a:lnTo>
                    <a:lnTo>
                      <a:pt x="714" y="449"/>
                    </a:lnTo>
                    <a:lnTo>
                      <a:pt x="718" y="459"/>
                    </a:lnTo>
                    <a:lnTo>
                      <a:pt x="719" y="468"/>
                    </a:lnTo>
                    <a:lnTo>
                      <a:pt x="719" y="478"/>
                    </a:lnTo>
                    <a:lnTo>
                      <a:pt x="718" y="487"/>
                    </a:lnTo>
                    <a:lnTo>
                      <a:pt x="715" y="495"/>
                    </a:lnTo>
                    <a:lnTo>
                      <a:pt x="713" y="504"/>
                    </a:lnTo>
                    <a:lnTo>
                      <a:pt x="709" y="512"/>
                    </a:lnTo>
                    <a:lnTo>
                      <a:pt x="702" y="517"/>
                    </a:lnTo>
                    <a:lnTo>
                      <a:pt x="698" y="521"/>
                    </a:lnTo>
                    <a:lnTo>
                      <a:pt x="692" y="525"/>
                    </a:lnTo>
                    <a:lnTo>
                      <a:pt x="687" y="529"/>
                    </a:lnTo>
                    <a:lnTo>
                      <a:pt x="681" y="532"/>
                    </a:lnTo>
                    <a:lnTo>
                      <a:pt x="676" y="533"/>
                    </a:lnTo>
                    <a:lnTo>
                      <a:pt x="669" y="535"/>
                    </a:lnTo>
                    <a:lnTo>
                      <a:pt x="662" y="536"/>
                    </a:lnTo>
                    <a:lnTo>
                      <a:pt x="668" y="544"/>
                    </a:lnTo>
                    <a:lnTo>
                      <a:pt x="672" y="554"/>
                    </a:lnTo>
                    <a:lnTo>
                      <a:pt x="676" y="562"/>
                    </a:lnTo>
                    <a:lnTo>
                      <a:pt x="679" y="571"/>
                    </a:lnTo>
                    <a:lnTo>
                      <a:pt x="680" y="581"/>
                    </a:lnTo>
                    <a:lnTo>
                      <a:pt x="681" y="590"/>
                    </a:lnTo>
                    <a:lnTo>
                      <a:pt x="681" y="601"/>
                    </a:lnTo>
                    <a:lnTo>
                      <a:pt x="680" y="612"/>
                    </a:lnTo>
                    <a:lnTo>
                      <a:pt x="677" y="616"/>
                    </a:lnTo>
                    <a:lnTo>
                      <a:pt x="675" y="622"/>
                    </a:lnTo>
                    <a:lnTo>
                      <a:pt x="672" y="626"/>
                    </a:lnTo>
                    <a:lnTo>
                      <a:pt x="668" y="630"/>
                    </a:lnTo>
                    <a:lnTo>
                      <a:pt x="664" y="634"/>
                    </a:lnTo>
                    <a:lnTo>
                      <a:pt x="660" y="637"/>
                    </a:lnTo>
                    <a:lnTo>
                      <a:pt x="656" y="638"/>
                    </a:lnTo>
                    <a:lnTo>
                      <a:pt x="651" y="639"/>
                    </a:lnTo>
                    <a:lnTo>
                      <a:pt x="646" y="639"/>
                    </a:lnTo>
                    <a:lnTo>
                      <a:pt x="642" y="639"/>
                    </a:lnTo>
                    <a:lnTo>
                      <a:pt x="638" y="638"/>
                    </a:lnTo>
                    <a:lnTo>
                      <a:pt x="634" y="637"/>
                    </a:lnTo>
                    <a:lnTo>
                      <a:pt x="631" y="635"/>
                    </a:lnTo>
                    <a:lnTo>
                      <a:pt x="630" y="631"/>
                    </a:lnTo>
                    <a:lnTo>
                      <a:pt x="628" y="628"/>
                    </a:lnTo>
                    <a:lnTo>
                      <a:pt x="627" y="623"/>
                    </a:lnTo>
                    <a:lnTo>
                      <a:pt x="627" y="619"/>
                    </a:lnTo>
                    <a:lnTo>
                      <a:pt x="626" y="615"/>
                    </a:lnTo>
                    <a:lnTo>
                      <a:pt x="626" y="611"/>
                    </a:lnTo>
                    <a:lnTo>
                      <a:pt x="626" y="607"/>
                    </a:lnTo>
                    <a:lnTo>
                      <a:pt x="626" y="604"/>
                    </a:lnTo>
                    <a:lnTo>
                      <a:pt x="626" y="600"/>
                    </a:lnTo>
                    <a:lnTo>
                      <a:pt x="626" y="596"/>
                    </a:lnTo>
                    <a:lnTo>
                      <a:pt x="626" y="593"/>
                    </a:lnTo>
                    <a:lnTo>
                      <a:pt x="619" y="599"/>
                    </a:lnTo>
                    <a:lnTo>
                      <a:pt x="613" y="604"/>
                    </a:lnTo>
                    <a:lnTo>
                      <a:pt x="607" y="608"/>
                    </a:lnTo>
                    <a:lnTo>
                      <a:pt x="598" y="611"/>
                    </a:lnTo>
                    <a:lnTo>
                      <a:pt x="583" y="616"/>
                    </a:lnTo>
                    <a:lnTo>
                      <a:pt x="566" y="620"/>
                    </a:lnTo>
                    <a:lnTo>
                      <a:pt x="550" y="624"/>
                    </a:lnTo>
                    <a:lnTo>
                      <a:pt x="533" y="630"/>
                    </a:lnTo>
                    <a:lnTo>
                      <a:pt x="525" y="633"/>
                    </a:lnTo>
                    <a:lnTo>
                      <a:pt x="517" y="635"/>
                    </a:lnTo>
                    <a:lnTo>
                      <a:pt x="510" y="639"/>
                    </a:lnTo>
                    <a:lnTo>
                      <a:pt x="503" y="643"/>
                    </a:lnTo>
                    <a:lnTo>
                      <a:pt x="503" y="647"/>
                    </a:lnTo>
                    <a:lnTo>
                      <a:pt x="503" y="652"/>
                    </a:lnTo>
                    <a:lnTo>
                      <a:pt x="502" y="656"/>
                    </a:lnTo>
                    <a:lnTo>
                      <a:pt x="502" y="658"/>
                    </a:lnTo>
                    <a:lnTo>
                      <a:pt x="502" y="662"/>
                    </a:lnTo>
                    <a:lnTo>
                      <a:pt x="502" y="666"/>
                    </a:lnTo>
                    <a:lnTo>
                      <a:pt x="502" y="669"/>
                    </a:lnTo>
                    <a:lnTo>
                      <a:pt x="503" y="672"/>
                    </a:lnTo>
                    <a:lnTo>
                      <a:pt x="510" y="675"/>
                    </a:lnTo>
                    <a:lnTo>
                      <a:pt x="516" y="676"/>
                    </a:lnTo>
                    <a:lnTo>
                      <a:pt x="522" y="676"/>
                    </a:lnTo>
                    <a:lnTo>
                      <a:pt x="529" y="675"/>
                    </a:lnTo>
                    <a:lnTo>
                      <a:pt x="535" y="673"/>
                    </a:lnTo>
                    <a:lnTo>
                      <a:pt x="540" y="671"/>
                    </a:lnTo>
                    <a:lnTo>
                      <a:pt x="545" y="666"/>
                    </a:lnTo>
                    <a:lnTo>
                      <a:pt x="550" y="662"/>
                    </a:lnTo>
                    <a:lnTo>
                      <a:pt x="552" y="666"/>
                    </a:lnTo>
                    <a:lnTo>
                      <a:pt x="554" y="671"/>
                    </a:lnTo>
                    <a:lnTo>
                      <a:pt x="558" y="677"/>
                    </a:lnTo>
                    <a:lnTo>
                      <a:pt x="560" y="683"/>
                    </a:lnTo>
                    <a:lnTo>
                      <a:pt x="564" y="690"/>
                    </a:lnTo>
                    <a:lnTo>
                      <a:pt x="569" y="696"/>
                    </a:lnTo>
                    <a:lnTo>
                      <a:pt x="571" y="703"/>
                    </a:lnTo>
                    <a:lnTo>
                      <a:pt x="575" y="707"/>
                    </a:lnTo>
                    <a:lnTo>
                      <a:pt x="577" y="713"/>
                    </a:lnTo>
                    <a:lnTo>
                      <a:pt x="577" y="717"/>
                    </a:lnTo>
                    <a:lnTo>
                      <a:pt x="578" y="719"/>
                    </a:lnTo>
                    <a:lnTo>
                      <a:pt x="581" y="722"/>
                    </a:lnTo>
                    <a:lnTo>
                      <a:pt x="583" y="725"/>
                    </a:lnTo>
                    <a:lnTo>
                      <a:pt x="586" y="726"/>
                    </a:lnTo>
                    <a:lnTo>
                      <a:pt x="590" y="728"/>
                    </a:lnTo>
                    <a:lnTo>
                      <a:pt x="594" y="729"/>
                    </a:lnTo>
                    <a:lnTo>
                      <a:pt x="600" y="730"/>
                    </a:lnTo>
                    <a:lnTo>
                      <a:pt x="604" y="732"/>
                    </a:lnTo>
                    <a:lnTo>
                      <a:pt x="609" y="733"/>
                    </a:lnTo>
                    <a:lnTo>
                      <a:pt x="615" y="733"/>
                    </a:lnTo>
                    <a:lnTo>
                      <a:pt x="619" y="733"/>
                    </a:lnTo>
                    <a:lnTo>
                      <a:pt x="624" y="732"/>
                    </a:lnTo>
                    <a:lnTo>
                      <a:pt x="628" y="732"/>
                    </a:lnTo>
                    <a:lnTo>
                      <a:pt x="634" y="730"/>
                    </a:lnTo>
                    <a:lnTo>
                      <a:pt x="638" y="736"/>
                    </a:lnTo>
                    <a:lnTo>
                      <a:pt x="642" y="741"/>
                    </a:lnTo>
                    <a:lnTo>
                      <a:pt x="649" y="745"/>
                    </a:lnTo>
                    <a:lnTo>
                      <a:pt x="654" y="748"/>
                    </a:lnTo>
                    <a:lnTo>
                      <a:pt x="662" y="751"/>
                    </a:lnTo>
                    <a:lnTo>
                      <a:pt x="669" y="753"/>
                    </a:lnTo>
                    <a:lnTo>
                      <a:pt x="676" y="757"/>
                    </a:lnTo>
                    <a:lnTo>
                      <a:pt x="683" y="760"/>
                    </a:lnTo>
                    <a:lnTo>
                      <a:pt x="688" y="760"/>
                    </a:lnTo>
                    <a:lnTo>
                      <a:pt x="694" y="760"/>
                    </a:lnTo>
                    <a:lnTo>
                      <a:pt x="698" y="760"/>
                    </a:lnTo>
                    <a:lnTo>
                      <a:pt x="703" y="760"/>
                    </a:lnTo>
                    <a:lnTo>
                      <a:pt x="709" y="759"/>
                    </a:lnTo>
                    <a:lnTo>
                      <a:pt x="713" y="757"/>
                    </a:lnTo>
                    <a:lnTo>
                      <a:pt x="718" y="755"/>
                    </a:lnTo>
                    <a:lnTo>
                      <a:pt x="722" y="751"/>
                    </a:lnTo>
                    <a:lnTo>
                      <a:pt x="722" y="747"/>
                    </a:lnTo>
                    <a:lnTo>
                      <a:pt x="723" y="744"/>
                    </a:lnTo>
                    <a:lnTo>
                      <a:pt x="723" y="741"/>
                    </a:lnTo>
                    <a:lnTo>
                      <a:pt x="723" y="738"/>
                    </a:lnTo>
                    <a:lnTo>
                      <a:pt x="722" y="736"/>
                    </a:lnTo>
                    <a:lnTo>
                      <a:pt x="722" y="733"/>
                    </a:lnTo>
                    <a:lnTo>
                      <a:pt x="723" y="730"/>
                    </a:lnTo>
                    <a:lnTo>
                      <a:pt x="725" y="729"/>
                    </a:lnTo>
                    <a:lnTo>
                      <a:pt x="733" y="729"/>
                    </a:lnTo>
                    <a:lnTo>
                      <a:pt x="743" y="730"/>
                    </a:lnTo>
                    <a:lnTo>
                      <a:pt x="751" y="732"/>
                    </a:lnTo>
                    <a:lnTo>
                      <a:pt x="760" y="734"/>
                    </a:lnTo>
                    <a:lnTo>
                      <a:pt x="770" y="736"/>
                    </a:lnTo>
                    <a:lnTo>
                      <a:pt x="779" y="737"/>
                    </a:lnTo>
                    <a:lnTo>
                      <a:pt x="789" y="737"/>
                    </a:lnTo>
                    <a:lnTo>
                      <a:pt x="797" y="736"/>
                    </a:lnTo>
                    <a:lnTo>
                      <a:pt x="804" y="734"/>
                    </a:lnTo>
                    <a:lnTo>
                      <a:pt x="810" y="732"/>
                    </a:lnTo>
                    <a:lnTo>
                      <a:pt x="816" y="729"/>
                    </a:lnTo>
                    <a:lnTo>
                      <a:pt x="821" y="725"/>
                    </a:lnTo>
                    <a:lnTo>
                      <a:pt x="825" y="721"/>
                    </a:lnTo>
                    <a:lnTo>
                      <a:pt x="829" y="715"/>
                    </a:lnTo>
                    <a:lnTo>
                      <a:pt x="832" y="710"/>
                    </a:lnTo>
                    <a:lnTo>
                      <a:pt x="835" y="703"/>
                    </a:lnTo>
                    <a:lnTo>
                      <a:pt x="836" y="699"/>
                    </a:lnTo>
                    <a:lnTo>
                      <a:pt x="836" y="695"/>
                    </a:lnTo>
                    <a:lnTo>
                      <a:pt x="836" y="691"/>
                    </a:lnTo>
                    <a:lnTo>
                      <a:pt x="836" y="687"/>
                    </a:lnTo>
                    <a:lnTo>
                      <a:pt x="836" y="684"/>
                    </a:lnTo>
                    <a:lnTo>
                      <a:pt x="836" y="680"/>
                    </a:lnTo>
                    <a:lnTo>
                      <a:pt x="838" y="679"/>
                    </a:lnTo>
                    <a:lnTo>
                      <a:pt x="839" y="676"/>
                    </a:lnTo>
                    <a:lnTo>
                      <a:pt x="844" y="677"/>
                    </a:lnTo>
                    <a:lnTo>
                      <a:pt x="850" y="679"/>
                    </a:lnTo>
                    <a:lnTo>
                      <a:pt x="854" y="680"/>
                    </a:lnTo>
                    <a:lnTo>
                      <a:pt x="859" y="680"/>
                    </a:lnTo>
                    <a:lnTo>
                      <a:pt x="863" y="681"/>
                    </a:lnTo>
                    <a:lnTo>
                      <a:pt x="869" y="681"/>
                    </a:lnTo>
                    <a:lnTo>
                      <a:pt x="874" y="680"/>
                    </a:lnTo>
                    <a:lnTo>
                      <a:pt x="880" y="677"/>
                    </a:lnTo>
                    <a:lnTo>
                      <a:pt x="881" y="673"/>
                    </a:lnTo>
                    <a:lnTo>
                      <a:pt x="881" y="669"/>
                    </a:lnTo>
                    <a:lnTo>
                      <a:pt x="880" y="665"/>
                    </a:lnTo>
                    <a:lnTo>
                      <a:pt x="878" y="661"/>
                    </a:lnTo>
                    <a:lnTo>
                      <a:pt x="874" y="654"/>
                    </a:lnTo>
                    <a:lnTo>
                      <a:pt x="869" y="647"/>
                    </a:lnTo>
                    <a:lnTo>
                      <a:pt x="863" y="639"/>
                    </a:lnTo>
                    <a:lnTo>
                      <a:pt x="859" y="633"/>
                    </a:lnTo>
                    <a:lnTo>
                      <a:pt x="858" y="628"/>
                    </a:lnTo>
                    <a:lnTo>
                      <a:pt x="857" y="624"/>
                    </a:lnTo>
                    <a:lnTo>
                      <a:pt x="857" y="619"/>
                    </a:lnTo>
                    <a:lnTo>
                      <a:pt x="858" y="615"/>
                    </a:lnTo>
                    <a:lnTo>
                      <a:pt x="868" y="605"/>
                    </a:lnTo>
                    <a:lnTo>
                      <a:pt x="877" y="596"/>
                    </a:lnTo>
                    <a:lnTo>
                      <a:pt x="887" y="586"/>
                    </a:lnTo>
                    <a:lnTo>
                      <a:pt x="895" y="574"/>
                    </a:lnTo>
                    <a:lnTo>
                      <a:pt x="902" y="563"/>
                    </a:lnTo>
                    <a:lnTo>
                      <a:pt x="906" y="550"/>
                    </a:lnTo>
                    <a:lnTo>
                      <a:pt x="907" y="544"/>
                    </a:lnTo>
                    <a:lnTo>
                      <a:pt x="907" y="538"/>
                    </a:lnTo>
                    <a:lnTo>
                      <a:pt x="907" y="531"/>
                    </a:lnTo>
                    <a:lnTo>
                      <a:pt x="907" y="524"/>
                    </a:lnTo>
                    <a:lnTo>
                      <a:pt x="904" y="516"/>
                    </a:lnTo>
                    <a:lnTo>
                      <a:pt x="900" y="508"/>
                    </a:lnTo>
                    <a:lnTo>
                      <a:pt x="895" y="501"/>
                    </a:lnTo>
                    <a:lnTo>
                      <a:pt x="888" y="495"/>
                    </a:lnTo>
                    <a:lnTo>
                      <a:pt x="881" y="491"/>
                    </a:lnTo>
                    <a:lnTo>
                      <a:pt x="873" y="489"/>
                    </a:lnTo>
                    <a:lnTo>
                      <a:pt x="866" y="486"/>
                    </a:lnTo>
                    <a:lnTo>
                      <a:pt x="858" y="483"/>
                    </a:lnTo>
                    <a:lnTo>
                      <a:pt x="854" y="483"/>
                    </a:lnTo>
                    <a:lnTo>
                      <a:pt x="850" y="483"/>
                    </a:lnTo>
                    <a:lnTo>
                      <a:pt x="846" y="483"/>
                    </a:lnTo>
                    <a:lnTo>
                      <a:pt x="842" y="482"/>
                    </a:lnTo>
                    <a:lnTo>
                      <a:pt x="839" y="482"/>
                    </a:lnTo>
                    <a:lnTo>
                      <a:pt x="835" y="480"/>
                    </a:lnTo>
                    <a:lnTo>
                      <a:pt x="834" y="478"/>
                    </a:lnTo>
                    <a:lnTo>
                      <a:pt x="831" y="475"/>
                    </a:lnTo>
                    <a:lnTo>
                      <a:pt x="836" y="464"/>
                    </a:lnTo>
                    <a:lnTo>
                      <a:pt x="842" y="453"/>
                    </a:lnTo>
                    <a:lnTo>
                      <a:pt x="847" y="442"/>
                    </a:lnTo>
                    <a:lnTo>
                      <a:pt x="854" y="433"/>
                    </a:lnTo>
                    <a:lnTo>
                      <a:pt x="858" y="422"/>
                    </a:lnTo>
                    <a:lnTo>
                      <a:pt x="862" y="411"/>
                    </a:lnTo>
                    <a:lnTo>
                      <a:pt x="862" y="404"/>
                    </a:lnTo>
                    <a:lnTo>
                      <a:pt x="862" y="399"/>
                    </a:lnTo>
                    <a:lnTo>
                      <a:pt x="862" y="392"/>
                    </a:lnTo>
                    <a:lnTo>
                      <a:pt x="861" y="385"/>
                    </a:lnTo>
                    <a:lnTo>
                      <a:pt x="858" y="376"/>
                    </a:lnTo>
                    <a:lnTo>
                      <a:pt x="854" y="366"/>
                    </a:lnTo>
                    <a:lnTo>
                      <a:pt x="850" y="358"/>
                    </a:lnTo>
                    <a:lnTo>
                      <a:pt x="846" y="350"/>
                    </a:lnTo>
                    <a:lnTo>
                      <a:pt x="835" y="334"/>
                    </a:lnTo>
                    <a:lnTo>
                      <a:pt x="823" y="319"/>
                    </a:lnTo>
                    <a:lnTo>
                      <a:pt x="809" y="304"/>
                    </a:lnTo>
                    <a:lnTo>
                      <a:pt x="796" y="290"/>
                    </a:lnTo>
                    <a:lnTo>
                      <a:pt x="785" y="277"/>
                    </a:lnTo>
                    <a:lnTo>
                      <a:pt x="774" y="262"/>
                    </a:lnTo>
                    <a:lnTo>
                      <a:pt x="775" y="254"/>
                    </a:lnTo>
                    <a:lnTo>
                      <a:pt x="779" y="246"/>
                    </a:lnTo>
                    <a:lnTo>
                      <a:pt x="783" y="239"/>
                    </a:lnTo>
                    <a:lnTo>
                      <a:pt x="786" y="231"/>
                    </a:lnTo>
                    <a:lnTo>
                      <a:pt x="789" y="224"/>
                    </a:lnTo>
                    <a:lnTo>
                      <a:pt x="790" y="216"/>
                    </a:lnTo>
                    <a:lnTo>
                      <a:pt x="789" y="212"/>
                    </a:lnTo>
                    <a:lnTo>
                      <a:pt x="789" y="208"/>
                    </a:lnTo>
                    <a:lnTo>
                      <a:pt x="786" y="204"/>
                    </a:lnTo>
                    <a:lnTo>
                      <a:pt x="783" y="199"/>
                    </a:lnTo>
                    <a:lnTo>
                      <a:pt x="778" y="195"/>
                    </a:lnTo>
                    <a:lnTo>
                      <a:pt x="772" y="193"/>
                    </a:lnTo>
                    <a:lnTo>
                      <a:pt x="767" y="191"/>
                    </a:lnTo>
                    <a:lnTo>
                      <a:pt x="762" y="191"/>
                    </a:lnTo>
                    <a:lnTo>
                      <a:pt x="756" y="190"/>
                    </a:lnTo>
                    <a:lnTo>
                      <a:pt x="749" y="190"/>
                    </a:lnTo>
                    <a:lnTo>
                      <a:pt x="743" y="190"/>
                    </a:lnTo>
                    <a:lnTo>
                      <a:pt x="736" y="189"/>
                    </a:lnTo>
                    <a:lnTo>
                      <a:pt x="734" y="191"/>
                    </a:lnTo>
                    <a:lnTo>
                      <a:pt x="733" y="193"/>
                    </a:lnTo>
                    <a:lnTo>
                      <a:pt x="732" y="194"/>
                    </a:lnTo>
                    <a:lnTo>
                      <a:pt x="730" y="194"/>
                    </a:lnTo>
                    <a:lnTo>
                      <a:pt x="729" y="194"/>
                    </a:lnTo>
                    <a:lnTo>
                      <a:pt x="728" y="194"/>
                    </a:lnTo>
                    <a:lnTo>
                      <a:pt x="726" y="194"/>
                    </a:lnTo>
                    <a:lnTo>
                      <a:pt x="725" y="193"/>
                    </a:lnTo>
                    <a:lnTo>
                      <a:pt x="723" y="190"/>
                    </a:lnTo>
                    <a:lnTo>
                      <a:pt x="722" y="187"/>
                    </a:lnTo>
                    <a:lnTo>
                      <a:pt x="722" y="185"/>
                    </a:lnTo>
                    <a:lnTo>
                      <a:pt x="723" y="182"/>
                    </a:lnTo>
                    <a:lnTo>
                      <a:pt x="726" y="178"/>
                    </a:lnTo>
                    <a:lnTo>
                      <a:pt x="730" y="174"/>
                    </a:lnTo>
                    <a:lnTo>
                      <a:pt x="734" y="170"/>
                    </a:lnTo>
                    <a:lnTo>
                      <a:pt x="738" y="166"/>
                    </a:lnTo>
                    <a:lnTo>
                      <a:pt x="740" y="161"/>
                    </a:lnTo>
                    <a:lnTo>
                      <a:pt x="740" y="155"/>
                    </a:lnTo>
                    <a:lnTo>
                      <a:pt x="736" y="151"/>
                    </a:lnTo>
                    <a:lnTo>
                      <a:pt x="733" y="147"/>
                    </a:lnTo>
                    <a:lnTo>
                      <a:pt x="729" y="144"/>
                    </a:lnTo>
                    <a:lnTo>
                      <a:pt x="725" y="142"/>
                    </a:lnTo>
                    <a:lnTo>
                      <a:pt x="717" y="141"/>
                    </a:lnTo>
                    <a:lnTo>
                      <a:pt x="709" y="140"/>
                    </a:lnTo>
                    <a:lnTo>
                      <a:pt x="699" y="140"/>
                    </a:lnTo>
                    <a:lnTo>
                      <a:pt x="690" y="140"/>
                    </a:lnTo>
                    <a:lnTo>
                      <a:pt x="681" y="138"/>
                    </a:lnTo>
                    <a:lnTo>
                      <a:pt x="672" y="134"/>
                    </a:lnTo>
                    <a:lnTo>
                      <a:pt x="670" y="132"/>
                    </a:lnTo>
                    <a:lnTo>
                      <a:pt x="668" y="129"/>
                    </a:lnTo>
                    <a:lnTo>
                      <a:pt x="666" y="126"/>
                    </a:lnTo>
                    <a:lnTo>
                      <a:pt x="665" y="123"/>
                    </a:lnTo>
                    <a:lnTo>
                      <a:pt x="664" y="122"/>
                    </a:lnTo>
                    <a:lnTo>
                      <a:pt x="664" y="119"/>
                    </a:lnTo>
                    <a:lnTo>
                      <a:pt x="664" y="115"/>
                    </a:lnTo>
                    <a:lnTo>
                      <a:pt x="664" y="113"/>
                    </a:lnTo>
                    <a:lnTo>
                      <a:pt x="668" y="111"/>
                    </a:lnTo>
                    <a:lnTo>
                      <a:pt x="672" y="110"/>
                    </a:lnTo>
                    <a:lnTo>
                      <a:pt x="675" y="107"/>
                    </a:lnTo>
                    <a:lnTo>
                      <a:pt x="677" y="103"/>
                    </a:lnTo>
                    <a:lnTo>
                      <a:pt x="680" y="100"/>
                    </a:lnTo>
                    <a:lnTo>
                      <a:pt x="681" y="96"/>
                    </a:lnTo>
                    <a:lnTo>
                      <a:pt x="683" y="91"/>
                    </a:lnTo>
                    <a:lnTo>
                      <a:pt x="683" y="87"/>
                    </a:lnTo>
                    <a:lnTo>
                      <a:pt x="683" y="81"/>
                    </a:lnTo>
                    <a:lnTo>
                      <a:pt x="683" y="79"/>
                    </a:lnTo>
                    <a:lnTo>
                      <a:pt x="681" y="76"/>
                    </a:lnTo>
                    <a:lnTo>
                      <a:pt x="680" y="73"/>
                    </a:lnTo>
                    <a:lnTo>
                      <a:pt x="677" y="71"/>
                    </a:lnTo>
                    <a:lnTo>
                      <a:pt x="675" y="69"/>
                    </a:lnTo>
                    <a:lnTo>
                      <a:pt x="673" y="68"/>
                    </a:lnTo>
                    <a:lnTo>
                      <a:pt x="670" y="66"/>
                    </a:lnTo>
                    <a:lnTo>
                      <a:pt x="669" y="66"/>
                    </a:lnTo>
                    <a:lnTo>
                      <a:pt x="666" y="66"/>
                    </a:lnTo>
                    <a:lnTo>
                      <a:pt x="665" y="66"/>
                    </a:lnTo>
                    <a:lnTo>
                      <a:pt x="664" y="66"/>
                    </a:lnTo>
                    <a:lnTo>
                      <a:pt x="661" y="66"/>
                    </a:lnTo>
                    <a:lnTo>
                      <a:pt x="660" y="65"/>
                    </a:lnTo>
                    <a:lnTo>
                      <a:pt x="658" y="65"/>
                    </a:lnTo>
                    <a:lnTo>
                      <a:pt x="657" y="65"/>
                    </a:lnTo>
                    <a:lnTo>
                      <a:pt x="650" y="64"/>
                    </a:lnTo>
                    <a:lnTo>
                      <a:pt x="643" y="62"/>
                    </a:lnTo>
                    <a:lnTo>
                      <a:pt x="638" y="62"/>
                    </a:lnTo>
                    <a:lnTo>
                      <a:pt x="631" y="62"/>
                    </a:lnTo>
                    <a:lnTo>
                      <a:pt x="626" y="64"/>
                    </a:lnTo>
                    <a:lnTo>
                      <a:pt x="620" y="65"/>
                    </a:lnTo>
                    <a:lnTo>
                      <a:pt x="613" y="68"/>
                    </a:lnTo>
                    <a:lnTo>
                      <a:pt x="608" y="71"/>
                    </a:lnTo>
                    <a:lnTo>
                      <a:pt x="605" y="65"/>
                    </a:lnTo>
                    <a:lnTo>
                      <a:pt x="604" y="60"/>
                    </a:lnTo>
                    <a:lnTo>
                      <a:pt x="604" y="54"/>
                    </a:lnTo>
                    <a:lnTo>
                      <a:pt x="604" y="49"/>
                    </a:lnTo>
                    <a:lnTo>
                      <a:pt x="604" y="42"/>
                    </a:lnTo>
                    <a:lnTo>
                      <a:pt x="601" y="38"/>
                    </a:lnTo>
                    <a:lnTo>
                      <a:pt x="598" y="33"/>
                    </a:lnTo>
                    <a:lnTo>
                      <a:pt x="593" y="30"/>
                    </a:lnTo>
                    <a:lnTo>
                      <a:pt x="582" y="28"/>
                    </a:lnTo>
                    <a:lnTo>
                      <a:pt x="573" y="28"/>
                    </a:lnTo>
                    <a:lnTo>
                      <a:pt x="562" y="28"/>
                    </a:lnTo>
                    <a:lnTo>
                      <a:pt x="552" y="30"/>
                    </a:lnTo>
                    <a:lnTo>
                      <a:pt x="543" y="31"/>
                    </a:lnTo>
                    <a:lnTo>
                      <a:pt x="533" y="34"/>
                    </a:lnTo>
                    <a:lnTo>
                      <a:pt x="524" y="39"/>
                    </a:lnTo>
                    <a:lnTo>
                      <a:pt x="516" y="43"/>
                    </a:lnTo>
                    <a:lnTo>
                      <a:pt x="514" y="46"/>
                    </a:lnTo>
                    <a:lnTo>
                      <a:pt x="514" y="47"/>
                    </a:lnTo>
                    <a:lnTo>
                      <a:pt x="513" y="49"/>
                    </a:lnTo>
                    <a:lnTo>
                      <a:pt x="511" y="50"/>
                    </a:lnTo>
                    <a:lnTo>
                      <a:pt x="509" y="50"/>
                    </a:lnTo>
                    <a:lnTo>
                      <a:pt x="507" y="50"/>
                    </a:lnTo>
                    <a:lnTo>
                      <a:pt x="506" y="52"/>
                    </a:lnTo>
                    <a:lnTo>
                      <a:pt x="505" y="53"/>
                    </a:lnTo>
                    <a:lnTo>
                      <a:pt x="502" y="50"/>
                    </a:lnTo>
                    <a:lnTo>
                      <a:pt x="501" y="46"/>
                    </a:lnTo>
                    <a:lnTo>
                      <a:pt x="501" y="43"/>
                    </a:lnTo>
                    <a:lnTo>
                      <a:pt x="501" y="39"/>
                    </a:lnTo>
                    <a:lnTo>
                      <a:pt x="501" y="33"/>
                    </a:lnTo>
                    <a:lnTo>
                      <a:pt x="503" y="26"/>
                    </a:lnTo>
                    <a:lnTo>
                      <a:pt x="505" y="18"/>
                    </a:lnTo>
                    <a:lnTo>
                      <a:pt x="505" y="11"/>
                    </a:lnTo>
                    <a:lnTo>
                      <a:pt x="505" y="8"/>
                    </a:lnTo>
                    <a:lnTo>
                      <a:pt x="503" y="5"/>
                    </a:lnTo>
                    <a:lnTo>
                      <a:pt x="501" y="3"/>
                    </a:lnTo>
                    <a:lnTo>
                      <a:pt x="498" y="0"/>
                    </a:lnTo>
                    <a:lnTo>
                      <a:pt x="490" y="0"/>
                    </a:lnTo>
                    <a:lnTo>
                      <a:pt x="482" y="0"/>
                    </a:lnTo>
                    <a:lnTo>
                      <a:pt x="473" y="3"/>
                    </a:lnTo>
                    <a:lnTo>
                      <a:pt x="467" y="5"/>
                    </a:lnTo>
                    <a:lnTo>
                      <a:pt x="460" y="8"/>
                    </a:lnTo>
                    <a:lnTo>
                      <a:pt x="453" y="12"/>
                    </a:lnTo>
                    <a:lnTo>
                      <a:pt x="448" y="16"/>
                    </a:lnTo>
                    <a:lnTo>
                      <a:pt x="442" y="20"/>
                    </a:lnTo>
                    <a:lnTo>
                      <a:pt x="442" y="22"/>
                    </a:lnTo>
                    <a:lnTo>
                      <a:pt x="442" y="23"/>
                    </a:lnTo>
                    <a:lnTo>
                      <a:pt x="442" y="24"/>
                    </a:lnTo>
                    <a:lnTo>
                      <a:pt x="442" y="26"/>
                    </a:lnTo>
                    <a:lnTo>
                      <a:pt x="442" y="26"/>
                    </a:lnTo>
                    <a:lnTo>
                      <a:pt x="443" y="27"/>
                    </a:lnTo>
                    <a:lnTo>
                      <a:pt x="443" y="27"/>
                    </a:lnTo>
                    <a:lnTo>
                      <a:pt x="443" y="28"/>
                    </a:lnTo>
                    <a:lnTo>
                      <a:pt x="399" y="28"/>
                    </a:lnTo>
                    <a:lnTo>
                      <a:pt x="399" y="27"/>
                    </a:lnTo>
                    <a:lnTo>
                      <a:pt x="400" y="26"/>
                    </a:lnTo>
                    <a:lnTo>
                      <a:pt x="400" y="26"/>
                    </a:lnTo>
                    <a:lnTo>
                      <a:pt x="401" y="26"/>
                    </a:lnTo>
                    <a:lnTo>
                      <a:pt x="404" y="26"/>
                    </a:lnTo>
                    <a:lnTo>
                      <a:pt x="405" y="26"/>
                    </a:lnTo>
                    <a:lnTo>
                      <a:pt x="407" y="24"/>
                    </a:lnTo>
                    <a:lnTo>
                      <a:pt x="408" y="23"/>
                    </a:lnTo>
                    <a:lnTo>
                      <a:pt x="405" y="20"/>
                    </a:lnTo>
                    <a:lnTo>
                      <a:pt x="401" y="18"/>
                    </a:lnTo>
                    <a:lnTo>
                      <a:pt x="396" y="16"/>
                    </a:lnTo>
                    <a:lnTo>
                      <a:pt x="392" y="15"/>
                    </a:lnTo>
                    <a:lnTo>
                      <a:pt x="386" y="15"/>
                    </a:lnTo>
                    <a:lnTo>
                      <a:pt x="381" y="15"/>
                    </a:lnTo>
                    <a:lnTo>
                      <a:pt x="377" y="15"/>
                    </a:lnTo>
                    <a:lnTo>
                      <a:pt x="371" y="15"/>
                    </a:lnTo>
                    <a:lnTo>
                      <a:pt x="369" y="16"/>
                    </a:lnTo>
                    <a:lnTo>
                      <a:pt x="366" y="19"/>
                    </a:lnTo>
                    <a:lnTo>
                      <a:pt x="363" y="20"/>
                    </a:lnTo>
                    <a:lnTo>
                      <a:pt x="362" y="23"/>
                    </a:lnTo>
                    <a:lnTo>
                      <a:pt x="361" y="24"/>
                    </a:lnTo>
                    <a:lnTo>
                      <a:pt x="359" y="27"/>
                    </a:lnTo>
                    <a:lnTo>
                      <a:pt x="358" y="30"/>
                    </a:lnTo>
                    <a:lnTo>
                      <a:pt x="358" y="33"/>
                    </a:lnTo>
                    <a:lnTo>
                      <a:pt x="359" y="37"/>
                    </a:lnTo>
                    <a:lnTo>
                      <a:pt x="361" y="38"/>
                    </a:lnTo>
                    <a:lnTo>
                      <a:pt x="362" y="41"/>
                    </a:lnTo>
                    <a:lnTo>
                      <a:pt x="365" y="42"/>
                    </a:lnTo>
                    <a:lnTo>
                      <a:pt x="366" y="43"/>
                    </a:lnTo>
                    <a:lnTo>
                      <a:pt x="367" y="45"/>
                    </a:lnTo>
                    <a:lnTo>
                      <a:pt x="370" y="45"/>
                    </a:lnTo>
                    <a:lnTo>
                      <a:pt x="371" y="46"/>
                    </a:lnTo>
                    <a:lnTo>
                      <a:pt x="374" y="45"/>
                    </a:lnTo>
                    <a:lnTo>
                      <a:pt x="376" y="45"/>
                    </a:lnTo>
                    <a:lnTo>
                      <a:pt x="378" y="45"/>
                    </a:lnTo>
                    <a:lnTo>
                      <a:pt x="380" y="45"/>
                    </a:lnTo>
                    <a:lnTo>
                      <a:pt x="381" y="46"/>
                    </a:lnTo>
                    <a:lnTo>
                      <a:pt x="382" y="46"/>
                    </a:lnTo>
                    <a:lnTo>
                      <a:pt x="384" y="47"/>
                    </a:lnTo>
                    <a:lnTo>
                      <a:pt x="384" y="47"/>
                    </a:lnTo>
                    <a:lnTo>
                      <a:pt x="382" y="53"/>
                    </a:lnTo>
                    <a:lnTo>
                      <a:pt x="380" y="56"/>
                    </a:lnTo>
                    <a:lnTo>
                      <a:pt x="377" y="57"/>
                    </a:lnTo>
                    <a:lnTo>
                      <a:pt x="373" y="57"/>
                    </a:lnTo>
                    <a:lnTo>
                      <a:pt x="369" y="57"/>
                    </a:lnTo>
                    <a:lnTo>
                      <a:pt x="365" y="58"/>
                    </a:lnTo>
                    <a:lnTo>
                      <a:pt x="361" y="60"/>
                    </a:lnTo>
                    <a:lnTo>
                      <a:pt x="359" y="64"/>
                    </a:lnTo>
                    <a:lnTo>
                      <a:pt x="355" y="64"/>
                    </a:lnTo>
                    <a:lnTo>
                      <a:pt x="351" y="64"/>
                    </a:lnTo>
                    <a:lnTo>
                      <a:pt x="347" y="65"/>
                    </a:lnTo>
                    <a:lnTo>
                      <a:pt x="344" y="66"/>
                    </a:lnTo>
                    <a:lnTo>
                      <a:pt x="340" y="68"/>
                    </a:lnTo>
                    <a:lnTo>
                      <a:pt x="339" y="69"/>
                    </a:lnTo>
                    <a:lnTo>
                      <a:pt x="336" y="72"/>
                    </a:lnTo>
                    <a:lnTo>
                      <a:pt x="336" y="76"/>
                    </a:lnTo>
                    <a:lnTo>
                      <a:pt x="333" y="79"/>
                    </a:lnTo>
                    <a:lnTo>
                      <a:pt x="332" y="83"/>
                    </a:lnTo>
                    <a:lnTo>
                      <a:pt x="331" y="87"/>
                    </a:lnTo>
                    <a:lnTo>
                      <a:pt x="331" y="90"/>
                    </a:lnTo>
                    <a:lnTo>
                      <a:pt x="331" y="94"/>
                    </a:lnTo>
                    <a:lnTo>
                      <a:pt x="331" y="96"/>
                    </a:lnTo>
                    <a:lnTo>
                      <a:pt x="331" y="99"/>
                    </a:lnTo>
                    <a:lnTo>
                      <a:pt x="332" y="103"/>
                    </a:lnTo>
                    <a:lnTo>
                      <a:pt x="335" y="103"/>
                    </a:lnTo>
                    <a:lnTo>
                      <a:pt x="336" y="104"/>
                    </a:lnTo>
                    <a:lnTo>
                      <a:pt x="339" y="106"/>
                    </a:lnTo>
                    <a:lnTo>
                      <a:pt x="340" y="106"/>
                    </a:lnTo>
                    <a:lnTo>
                      <a:pt x="343" y="107"/>
                    </a:lnTo>
                    <a:lnTo>
                      <a:pt x="344" y="109"/>
                    </a:lnTo>
                    <a:lnTo>
                      <a:pt x="347" y="111"/>
                    </a:lnTo>
                    <a:lnTo>
                      <a:pt x="348" y="114"/>
                    </a:lnTo>
                    <a:lnTo>
                      <a:pt x="348" y="115"/>
                    </a:lnTo>
                    <a:lnTo>
                      <a:pt x="347" y="118"/>
                    </a:lnTo>
                    <a:lnTo>
                      <a:pt x="346" y="119"/>
                    </a:lnTo>
                    <a:lnTo>
                      <a:pt x="344" y="121"/>
                    </a:lnTo>
                    <a:lnTo>
                      <a:pt x="342" y="122"/>
                    </a:lnTo>
                    <a:lnTo>
                      <a:pt x="339" y="123"/>
                    </a:lnTo>
                    <a:lnTo>
                      <a:pt x="336" y="125"/>
                    </a:lnTo>
                    <a:lnTo>
                      <a:pt x="333" y="125"/>
                    </a:lnTo>
                    <a:lnTo>
                      <a:pt x="323" y="126"/>
                    </a:lnTo>
                    <a:lnTo>
                      <a:pt x="312" y="129"/>
                    </a:lnTo>
                    <a:lnTo>
                      <a:pt x="301" y="133"/>
                    </a:lnTo>
                    <a:lnTo>
                      <a:pt x="291" y="138"/>
                    </a:lnTo>
                    <a:lnTo>
                      <a:pt x="282" y="147"/>
                    </a:lnTo>
                    <a:lnTo>
                      <a:pt x="274" y="153"/>
                    </a:lnTo>
                    <a:lnTo>
                      <a:pt x="267" y="163"/>
                    </a:lnTo>
                    <a:lnTo>
                      <a:pt x="261" y="172"/>
                    </a:lnTo>
                    <a:lnTo>
                      <a:pt x="261" y="176"/>
                    </a:lnTo>
                    <a:lnTo>
                      <a:pt x="263" y="180"/>
                    </a:lnTo>
                    <a:lnTo>
                      <a:pt x="265" y="185"/>
                    </a:lnTo>
                    <a:lnTo>
                      <a:pt x="268" y="186"/>
                    </a:lnTo>
                    <a:lnTo>
                      <a:pt x="271" y="189"/>
                    </a:lnTo>
                    <a:lnTo>
                      <a:pt x="274" y="190"/>
                    </a:lnTo>
                    <a:lnTo>
                      <a:pt x="278" y="191"/>
                    </a:lnTo>
                    <a:lnTo>
                      <a:pt x="280" y="193"/>
                    </a:lnTo>
                    <a:lnTo>
                      <a:pt x="280" y="195"/>
                    </a:lnTo>
                    <a:lnTo>
                      <a:pt x="280" y="197"/>
                    </a:lnTo>
                    <a:lnTo>
                      <a:pt x="279" y="199"/>
                    </a:lnTo>
                    <a:lnTo>
                      <a:pt x="278" y="201"/>
                    </a:lnTo>
                    <a:lnTo>
                      <a:pt x="275" y="202"/>
                    </a:lnTo>
                    <a:lnTo>
                      <a:pt x="274" y="202"/>
                    </a:lnTo>
                    <a:lnTo>
                      <a:pt x="271" y="204"/>
                    </a:lnTo>
                    <a:lnTo>
                      <a:pt x="270" y="205"/>
                    </a:lnTo>
                    <a:lnTo>
                      <a:pt x="263" y="205"/>
                    </a:lnTo>
                    <a:lnTo>
                      <a:pt x="256" y="206"/>
                    </a:lnTo>
                    <a:lnTo>
                      <a:pt x="249" y="209"/>
                    </a:lnTo>
                    <a:lnTo>
                      <a:pt x="242" y="212"/>
                    </a:lnTo>
                    <a:lnTo>
                      <a:pt x="237" y="214"/>
                    </a:lnTo>
                    <a:lnTo>
                      <a:pt x="231" y="218"/>
                    </a:lnTo>
                    <a:lnTo>
                      <a:pt x="227" y="223"/>
                    </a:lnTo>
                    <a:lnTo>
                      <a:pt x="225" y="228"/>
                    </a:lnTo>
                    <a:lnTo>
                      <a:pt x="221" y="235"/>
                    </a:lnTo>
                    <a:lnTo>
                      <a:pt x="219" y="240"/>
                    </a:lnTo>
                    <a:lnTo>
                      <a:pt x="217" y="247"/>
                    </a:lnTo>
                    <a:lnTo>
                      <a:pt x="217" y="252"/>
                    </a:lnTo>
                    <a:lnTo>
                      <a:pt x="217" y="259"/>
                    </a:lnTo>
                    <a:lnTo>
                      <a:pt x="217" y="265"/>
                    </a:lnTo>
                    <a:lnTo>
                      <a:pt x="218" y="271"/>
                    </a:lnTo>
                    <a:lnTo>
                      <a:pt x="221" y="277"/>
                    </a:lnTo>
                    <a:lnTo>
                      <a:pt x="222" y="280"/>
                    </a:lnTo>
                    <a:lnTo>
                      <a:pt x="225" y="281"/>
                    </a:lnTo>
                    <a:lnTo>
                      <a:pt x="226" y="281"/>
                    </a:lnTo>
                    <a:lnTo>
                      <a:pt x="229" y="281"/>
                    </a:lnTo>
                    <a:lnTo>
                      <a:pt x="230" y="281"/>
                    </a:lnTo>
                    <a:lnTo>
                      <a:pt x="233" y="281"/>
                    </a:lnTo>
                    <a:lnTo>
                      <a:pt x="234" y="282"/>
                    </a:lnTo>
                    <a:lnTo>
                      <a:pt x="237" y="282"/>
                    </a:lnTo>
                    <a:lnTo>
                      <a:pt x="237" y="284"/>
                    </a:lnTo>
                    <a:lnTo>
                      <a:pt x="238" y="286"/>
                    </a:lnTo>
                    <a:lnTo>
                      <a:pt x="238" y="288"/>
                    </a:lnTo>
                    <a:lnTo>
                      <a:pt x="240" y="290"/>
                    </a:lnTo>
                    <a:lnTo>
                      <a:pt x="240" y="292"/>
                    </a:lnTo>
                    <a:lnTo>
                      <a:pt x="240" y="295"/>
                    </a:lnTo>
                    <a:lnTo>
                      <a:pt x="238" y="297"/>
                    </a:lnTo>
                    <a:lnTo>
                      <a:pt x="237" y="299"/>
                    </a:lnTo>
                    <a:lnTo>
                      <a:pt x="233" y="301"/>
                    </a:lnTo>
                    <a:lnTo>
                      <a:pt x="229" y="301"/>
                    </a:lnTo>
                    <a:lnTo>
                      <a:pt x="226" y="301"/>
                    </a:lnTo>
                    <a:lnTo>
                      <a:pt x="222" y="301"/>
                    </a:lnTo>
                    <a:lnTo>
                      <a:pt x="219" y="300"/>
                    </a:lnTo>
                    <a:lnTo>
                      <a:pt x="215" y="300"/>
                    </a:lnTo>
                    <a:lnTo>
                      <a:pt x="211" y="300"/>
                    </a:lnTo>
                    <a:lnTo>
                      <a:pt x="208" y="300"/>
                    </a:lnTo>
                    <a:lnTo>
                      <a:pt x="207" y="303"/>
                    </a:lnTo>
                    <a:lnTo>
                      <a:pt x="206" y="305"/>
                    </a:lnTo>
                    <a:lnTo>
                      <a:pt x="204" y="307"/>
                    </a:lnTo>
                    <a:lnTo>
                      <a:pt x="203" y="308"/>
                    </a:lnTo>
                    <a:lnTo>
                      <a:pt x="200" y="309"/>
                    </a:lnTo>
                    <a:lnTo>
                      <a:pt x="199" y="309"/>
                    </a:lnTo>
                    <a:lnTo>
                      <a:pt x="197" y="311"/>
                    </a:lnTo>
                    <a:lnTo>
                      <a:pt x="197" y="312"/>
                    </a:lnTo>
                    <a:lnTo>
                      <a:pt x="197" y="314"/>
                    </a:lnTo>
                    <a:lnTo>
                      <a:pt x="199" y="316"/>
                    </a:lnTo>
                    <a:lnTo>
                      <a:pt x="200" y="318"/>
                    </a:lnTo>
                    <a:lnTo>
                      <a:pt x="202" y="319"/>
                    </a:lnTo>
                    <a:lnTo>
                      <a:pt x="203" y="320"/>
                    </a:lnTo>
                    <a:lnTo>
                      <a:pt x="206" y="322"/>
                    </a:lnTo>
                    <a:lnTo>
                      <a:pt x="207" y="323"/>
                    </a:lnTo>
                    <a:lnTo>
                      <a:pt x="210" y="326"/>
                    </a:lnTo>
                    <a:lnTo>
                      <a:pt x="208" y="327"/>
                    </a:lnTo>
                    <a:lnTo>
                      <a:pt x="207" y="330"/>
                    </a:lnTo>
                    <a:lnTo>
                      <a:pt x="206" y="333"/>
                    </a:lnTo>
                    <a:lnTo>
                      <a:pt x="204" y="335"/>
                    </a:lnTo>
                    <a:lnTo>
                      <a:pt x="202" y="338"/>
                    </a:lnTo>
                    <a:lnTo>
                      <a:pt x="199" y="339"/>
                    </a:lnTo>
                    <a:lnTo>
                      <a:pt x="196" y="341"/>
                    </a:lnTo>
                    <a:lnTo>
                      <a:pt x="193" y="342"/>
                    </a:lnTo>
                    <a:lnTo>
                      <a:pt x="191" y="341"/>
                    </a:lnTo>
                    <a:lnTo>
                      <a:pt x="187" y="339"/>
                    </a:lnTo>
                    <a:lnTo>
                      <a:pt x="184" y="339"/>
                    </a:lnTo>
                    <a:lnTo>
                      <a:pt x="180" y="341"/>
                    </a:lnTo>
                    <a:lnTo>
                      <a:pt x="177" y="341"/>
                    </a:lnTo>
                    <a:lnTo>
                      <a:pt x="173" y="342"/>
                    </a:lnTo>
                    <a:lnTo>
                      <a:pt x="170" y="342"/>
                    </a:lnTo>
                    <a:lnTo>
                      <a:pt x="168" y="343"/>
                    </a:lnTo>
                    <a:lnTo>
                      <a:pt x="151" y="349"/>
                    </a:lnTo>
                    <a:lnTo>
                      <a:pt x="136" y="356"/>
                    </a:lnTo>
                    <a:lnTo>
                      <a:pt x="121" y="362"/>
                    </a:lnTo>
                    <a:lnTo>
                      <a:pt x="108" y="371"/>
                    </a:lnTo>
                    <a:lnTo>
                      <a:pt x="96" y="380"/>
                    </a:lnTo>
                    <a:lnTo>
                      <a:pt x="86" y="391"/>
                    </a:lnTo>
                    <a:lnTo>
                      <a:pt x="77" y="402"/>
                    </a:lnTo>
                    <a:lnTo>
                      <a:pt x="71" y="414"/>
                    </a:lnTo>
                    <a:lnTo>
                      <a:pt x="70" y="421"/>
                    </a:lnTo>
                    <a:lnTo>
                      <a:pt x="71" y="426"/>
                    </a:lnTo>
                    <a:lnTo>
                      <a:pt x="74" y="432"/>
                    </a:lnTo>
                    <a:lnTo>
                      <a:pt x="77" y="436"/>
                    </a:lnTo>
                    <a:lnTo>
                      <a:pt x="79" y="440"/>
                    </a:lnTo>
                    <a:lnTo>
                      <a:pt x="85" y="444"/>
                    </a:lnTo>
                    <a:lnTo>
                      <a:pt x="89" y="447"/>
                    </a:lnTo>
                    <a:lnTo>
                      <a:pt x="94" y="448"/>
                    </a:lnTo>
                    <a:lnTo>
                      <a:pt x="97" y="448"/>
                    </a:lnTo>
                    <a:lnTo>
                      <a:pt x="100" y="449"/>
                    </a:lnTo>
                    <a:lnTo>
                      <a:pt x="102" y="449"/>
                    </a:lnTo>
                    <a:lnTo>
                      <a:pt x="105" y="451"/>
                    </a:lnTo>
                    <a:lnTo>
                      <a:pt x="106" y="453"/>
                    </a:lnTo>
                    <a:lnTo>
                      <a:pt x="109" y="455"/>
                    </a:lnTo>
                    <a:lnTo>
                      <a:pt x="110" y="456"/>
                    </a:lnTo>
                    <a:lnTo>
                      <a:pt x="112" y="457"/>
                    </a:lnTo>
                    <a:lnTo>
                      <a:pt x="97" y="468"/>
                    </a:lnTo>
                    <a:lnTo>
                      <a:pt x="79" y="479"/>
                    </a:lnTo>
                    <a:lnTo>
                      <a:pt x="63" y="490"/>
                    </a:lnTo>
                    <a:lnTo>
                      <a:pt x="47" y="502"/>
                    </a:lnTo>
                    <a:lnTo>
                      <a:pt x="32" y="516"/>
                    </a:lnTo>
                    <a:lnTo>
                      <a:pt x="18" y="531"/>
                    </a:lnTo>
                    <a:lnTo>
                      <a:pt x="13" y="539"/>
                    </a:lnTo>
                    <a:lnTo>
                      <a:pt x="9" y="548"/>
                    </a:lnTo>
                    <a:lnTo>
                      <a:pt x="3" y="558"/>
                    </a:lnTo>
                    <a:lnTo>
                      <a:pt x="0" y="567"/>
                    </a:lnTo>
                    <a:lnTo>
                      <a:pt x="0" y="574"/>
                    </a:lnTo>
                    <a:lnTo>
                      <a:pt x="2" y="580"/>
                    </a:lnTo>
                    <a:lnTo>
                      <a:pt x="3" y="584"/>
                    </a:lnTo>
                    <a:lnTo>
                      <a:pt x="4" y="588"/>
                    </a:lnTo>
                    <a:lnTo>
                      <a:pt x="7" y="592"/>
                    </a:lnTo>
                    <a:lnTo>
                      <a:pt x="11" y="595"/>
                    </a:lnTo>
                    <a:lnTo>
                      <a:pt x="15" y="597"/>
                    </a:lnTo>
                    <a:lnTo>
                      <a:pt x="19" y="600"/>
                    </a:lnTo>
                    <a:lnTo>
                      <a:pt x="26" y="601"/>
                    </a:lnTo>
                    <a:lnTo>
                      <a:pt x="32" y="600"/>
                    </a:lnTo>
                    <a:lnTo>
                      <a:pt x="36" y="599"/>
                    </a:lnTo>
                    <a:lnTo>
                      <a:pt x="41" y="596"/>
                    </a:lnTo>
                    <a:lnTo>
                      <a:pt x="45" y="592"/>
                    </a:lnTo>
                    <a:lnTo>
                      <a:pt x="49" y="589"/>
                    </a:lnTo>
                    <a:lnTo>
                      <a:pt x="55" y="588"/>
                    </a:lnTo>
                    <a:lnTo>
                      <a:pt x="60" y="588"/>
                    </a:lnTo>
                    <a:lnTo>
                      <a:pt x="62" y="589"/>
                    </a:lnTo>
                    <a:lnTo>
                      <a:pt x="63" y="592"/>
                    </a:lnTo>
                    <a:lnTo>
                      <a:pt x="63" y="593"/>
                    </a:lnTo>
                    <a:lnTo>
                      <a:pt x="63" y="596"/>
                    </a:lnTo>
                    <a:lnTo>
                      <a:pt x="62" y="599"/>
                    </a:lnTo>
                    <a:lnTo>
                      <a:pt x="62" y="601"/>
                    </a:lnTo>
                    <a:lnTo>
                      <a:pt x="62" y="604"/>
                    </a:lnTo>
                    <a:lnTo>
                      <a:pt x="62" y="607"/>
                    </a:lnTo>
                    <a:lnTo>
                      <a:pt x="57" y="607"/>
                    </a:lnTo>
                    <a:lnTo>
                      <a:pt x="55" y="607"/>
                    </a:lnTo>
                    <a:lnTo>
                      <a:pt x="52" y="608"/>
                    </a:lnTo>
                    <a:lnTo>
                      <a:pt x="51" y="609"/>
                    </a:lnTo>
                    <a:lnTo>
                      <a:pt x="48" y="612"/>
                    </a:lnTo>
                    <a:lnTo>
                      <a:pt x="47" y="616"/>
                    </a:lnTo>
                    <a:lnTo>
                      <a:pt x="45" y="619"/>
                    </a:lnTo>
                    <a:lnTo>
                      <a:pt x="43" y="624"/>
                    </a:lnTo>
                    <a:lnTo>
                      <a:pt x="43" y="627"/>
                    </a:lnTo>
                    <a:lnTo>
                      <a:pt x="44" y="631"/>
                    </a:lnTo>
                    <a:lnTo>
                      <a:pt x="45" y="634"/>
                    </a:lnTo>
                    <a:lnTo>
                      <a:pt x="47" y="637"/>
                    </a:lnTo>
                    <a:lnTo>
                      <a:pt x="48" y="638"/>
                    </a:lnTo>
                    <a:lnTo>
                      <a:pt x="51" y="639"/>
                    </a:lnTo>
                    <a:lnTo>
                      <a:pt x="52" y="641"/>
                    </a:lnTo>
                    <a:lnTo>
                      <a:pt x="55" y="641"/>
                    </a:lnTo>
                    <a:lnTo>
                      <a:pt x="63" y="641"/>
                    </a:lnTo>
                    <a:lnTo>
                      <a:pt x="70" y="639"/>
                    </a:lnTo>
                    <a:lnTo>
                      <a:pt x="77" y="638"/>
                    </a:lnTo>
                    <a:lnTo>
                      <a:pt x="83" y="634"/>
                    </a:lnTo>
                    <a:lnTo>
                      <a:pt x="89" y="631"/>
                    </a:lnTo>
                    <a:lnTo>
                      <a:pt x="94" y="627"/>
                    </a:lnTo>
                    <a:lnTo>
                      <a:pt x="101" y="624"/>
                    </a:lnTo>
                    <a:lnTo>
                      <a:pt x="106" y="622"/>
                    </a:lnTo>
                    <a:lnTo>
                      <a:pt x="109" y="623"/>
                    </a:lnTo>
                    <a:lnTo>
                      <a:pt x="112" y="626"/>
                    </a:lnTo>
                    <a:lnTo>
                      <a:pt x="113" y="628"/>
                    </a:lnTo>
                    <a:lnTo>
                      <a:pt x="115" y="631"/>
                    </a:lnTo>
                    <a:lnTo>
                      <a:pt x="115" y="634"/>
                    </a:lnTo>
                    <a:lnTo>
                      <a:pt x="113" y="637"/>
                    </a:lnTo>
                    <a:lnTo>
                      <a:pt x="112" y="639"/>
                    </a:lnTo>
                    <a:lnTo>
                      <a:pt x="110" y="641"/>
                    </a:lnTo>
                    <a:lnTo>
                      <a:pt x="104" y="645"/>
                    </a:lnTo>
                    <a:lnTo>
                      <a:pt x="98" y="649"/>
                    </a:lnTo>
                    <a:lnTo>
                      <a:pt x="94" y="653"/>
                    </a:lnTo>
                    <a:lnTo>
                      <a:pt x="89" y="658"/>
                    </a:lnTo>
                    <a:lnTo>
                      <a:pt x="86" y="662"/>
                    </a:lnTo>
                    <a:lnTo>
                      <a:pt x="82" y="669"/>
                    </a:lnTo>
                    <a:lnTo>
                      <a:pt x="79" y="676"/>
                    </a:lnTo>
                    <a:lnTo>
                      <a:pt x="78" y="683"/>
                    </a:lnTo>
                    <a:lnTo>
                      <a:pt x="78" y="687"/>
                    </a:lnTo>
                    <a:lnTo>
                      <a:pt x="78" y="690"/>
                    </a:lnTo>
                    <a:lnTo>
                      <a:pt x="79" y="692"/>
                    </a:lnTo>
                    <a:lnTo>
                      <a:pt x="81" y="694"/>
                    </a:lnTo>
                    <a:lnTo>
                      <a:pt x="83" y="696"/>
                    </a:lnTo>
                    <a:lnTo>
                      <a:pt x="86" y="698"/>
                    </a:lnTo>
                    <a:lnTo>
                      <a:pt x="87" y="699"/>
                    </a:lnTo>
                    <a:lnTo>
                      <a:pt x="90" y="699"/>
                    </a:lnTo>
                    <a:lnTo>
                      <a:pt x="106" y="702"/>
                    </a:lnTo>
                    <a:lnTo>
                      <a:pt x="123" y="702"/>
                    </a:lnTo>
                    <a:lnTo>
                      <a:pt x="139" y="702"/>
                    </a:lnTo>
                    <a:lnTo>
                      <a:pt x="155" y="699"/>
                    </a:lnTo>
                    <a:lnTo>
                      <a:pt x="172" y="695"/>
                    </a:lnTo>
                    <a:lnTo>
                      <a:pt x="188" y="691"/>
                    </a:lnTo>
                    <a:lnTo>
                      <a:pt x="204" y="684"/>
                    </a:lnTo>
                    <a:lnTo>
                      <a:pt x="221" y="677"/>
                    </a:lnTo>
                    <a:lnTo>
                      <a:pt x="222" y="679"/>
                    </a:lnTo>
                    <a:lnTo>
                      <a:pt x="223" y="681"/>
                    </a:lnTo>
                    <a:lnTo>
                      <a:pt x="225" y="684"/>
                    </a:lnTo>
                    <a:lnTo>
                      <a:pt x="226" y="685"/>
                    </a:lnTo>
                    <a:lnTo>
                      <a:pt x="227" y="688"/>
                    </a:lnTo>
                    <a:lnTo>
                      <a:pt x="229" y="690"/>
                    </a:lnTo>
                    <a:lnTo>
                      <a:pt x="231" y="691"/>
                    </a:lnTo>
                    <a:lnTo>
                      <a:pt x="234" y="691"/>
                    </a:lnTo>
                    <a:lnTo>
                      <a:pt x="244" y="691"/>
                    </a:lnTo>
                    <a:lnTo>
                      <a:pt x="253" y="688"/>
                    </a:lnTo>
                    <a:lnTo>
                      <a:pt x="261" y="684"/>
                    </a:lnTo>
                    <a:lnTo>
                      <a:pt x="270" y="680"/>
                    </a:lnTo>
                    <a:lnTo>
                      <a:pt x="276" y="675"/>
                    </a:lnTo>
                    <a:lnTo>
                      <a:pt x="284" y="671"/>
                    </a:lnTo>
                    <a:lnTo>
                      <a:pt x="293" y="666"/>
                    </a:lnTo>
                    <a:lnTo>
                      <a:pt x="301" y="664"/>
                    </a:lnTo>
                    <a:lnTo>
                      <a:pt x="308" y="666"/>
                    </a:lnTo>
                    <a:lnTo>
                      <a:pt x="313" y="668"/>
                    </a:lnTo>
                    <a:lnTo>
                      <a:pt x="320" y="668"/>
                    </a:lnTo>
                    <a:lnTo>
                      <a:pt x="327" y="666"/>
                    </a:lnTo>
                    <a:lnTo>
                      <a:pt x="333" y="665"/>
                    </a:lnTo>
                    <a:lnTo>
                      <a:pt x="340" y="662"/>
                    </a:lnTo>
                    <a:lnTo>
                      <a:pt x="347" y="658"/>
                    </a:lnTo>
                    <a:lnTo>
                      <a:pt x="355" y="654"/>
                    </a:lnTo>
                    <a:lnTo>
                      <a:pt x="355" y="652"/>
                    </a:lnTo>
                    <a:lnTo>
                      <a:pt x="356" y="650"/>
                    </a:lnTo>
                    <a:lnTo>
                      <a:pt x="356" y="649"/>
                    </a:lnTo>
                    <a:lnTo>
                      <a:pt x="358" y="647"/>
                    </a:lnTo>
                    <a:lnTo>
                      <a:pt x="359" y="646"/>
                    </a:lnTo>
                    <a:lnTo>
                      <a:pt x="361" y="645"/>
                    </a:lnTo>
                    <a:lnTo>
                      <a:pt x="363" y="645"/>
                    </a:lnTo>
                    <a:lnTo>
                      <a:pt x="366" y="643"/>
                    </a:lnTo>
                    <a:lnTo>
                      <a:pt x="361" y="641"/>
                    </a:lnTo>
                    <a:lnTo>
                      <a:pt x="355" y="637"/>
                    </a:lnTo>
                    <a:lnTo>
                      <a:pt x="351" y="633"/>
                    </a:lnTo>
                    <a:lnTo>
                      <a:pt x="346" y="627"/>
                    </a:lnTo>
                    <a:lnTo>
                      <a:pt x="342" y="623"/>
                    </a:lnTo>
                    <a:lnTo>
                      <a:pt x="336" y="619"/>
                    </a:lnTo>
                    <a:lnTo>
                      <a:pt x="331" y="615"/>
                    </a:lnTo>
                    <a:lnTo>
                      <a:pt x="324" y="612"/>
                    </a:lnTo>
                    <a:lnTo>
                      <a:pt x="316" y="601"/>
                    </a:lnTo>
                    <a:lnTo>
                      <a:pt x="308" y="592"/>
                    </a:lnTo>
                    <a:lnTo>
                      <a:pt x="298" y="582"/>
                    </a:lnTo>
                    <a:lnTo>
                      <a:pt x="290" y="571"/>
                    </a:lnTo>
                    <a:lnTo>
                      <a:pt x="282" y="562"/>
                    </a:lnTo>
                    <a:lnTo>
                      <a:pt x="275" y="551"/>
                    </a:lnTo>
                    <a:lnTo>
                      <a:pt x="270" y="539"/>
                    </a:lnTo>
                    <a:lnTo>
                      <a:pt x="265" y="527"/>
                    </a:lnTo>
                    <a:lnTo>
                      <a:pt x="265" y="524"/>
                    </a:lnTo>
                    <a:lnTo>
                      <a:pt x="265" y="521"/>
                    </a:lnTo>
                    <a:lnTo>
                      <a:pt x="264" y="519"/>
                    </a:lnTo>
                    <a:lnTo>
                      <a:pt x="264" y="516"/>
                    </a:lnTo>
                    <a:lnTo>
                      <a:pt x="264" y="514"/>
                    </a:lnTo>
                    <a:lnTo>
                      <a:pt x="263" y="512"/>
                    </a:lnTo>
                    <a:lnTo>
                      <a:pt x="264" y="509"/>
                    </a:lnTo>
                    <a:lnTo>
                      <a:pt x="264" y="505"/>
                    </a:lnTo>
                    <a:lnTo>
                      <a:pt x="265" y="497"/>
                    </a:lnTo>
                    <a:lnTo>
                      <a:pt x="267" y="489"/>
                    </a:lnTo>
                    <a:lnTo>
                      <a:pt x="270" y="480"/>
                    </a:lnTo>
                    <a:lnTo>
                      <a:pt x="274" y="472"/>
                    </a:lnTo>
                    <a:lnTo>
                      <a:pt x="280" y="456"/>
                    </a:lnTo>
                    <a:lnTo>
                      <a:pt x="289" y="440"/>
                    </a:lnTo>
                    <a:lnTo>
                      <a:pt x="291" y="433"/>
                    </a:lnTo>
                    <a:lnTo>
                      <a:pt x="294" y="425"/>
                    </a:lnTo>
                    <a:lnTo>
                      <a:pt x="295" y="417"/>
                    </a:lnTo>
                    <a:lnTo>
                      <a:pt x="297" y="409"/>
                    </a:lnTo>
                    <a:lnTo>
                      <a:pt x="295" y="400"/>
                    </a:lnTo>
                    <a:lnTo>
                      <a:pt x="293" y="391"/>
                    </a:lnTo>
                    <a:lnTo>
                      <a:pt x="287" y="383"/>
                    </a:lnTo>
                    <a:lnTo>
                      <a:pt x="280" y="375"/>
                    </a:lnTo>
                    <a:lnTo>
                      <a:pt x="278" y="369"/>
                    </a:lnTo>
                    <a:lnTo>
                      <a:pt x="275" y="365"/>
                    </a:lnTo>
                    <a:lnTo>
                      <a:pt x="272" y="360"/>
                    </a:lnTo>
                    <a:lnTo>
                      <a:pt x="271" y="354"/>
                    </a:lnTo>
                    <a:lnTo>
                      <a:pt x="270" y="349"/>
                    </a:lnTo>
                    <a:lnTo>
                      <a:pt x="267" y="342"/>
                    </a:lnTo>
                    <a:lnTo>
                      <a:pt x="267" y="337"/>
                    </a:lnTo>
                    <a:lnTo>
                      <a:pt x="265" y="333"/>
                    </a:lnTo>
                    <a:lnTo>
                      <a:pt x="263" y="331"/>
                    </a:lnTo>
                    <a:lnTo>
                      <a:pt x="261" y="331"/>
                    </a:lnTo>
                    <a:lnTo>
                      <a:pt x="259" y="331"/>
                    </a:lnTo>
                    <a:lnTo>
                      <a:pt x="257" y="330"/>
                    </a:lnTo>
                    <a:lnTo>
                      <a:pt x="256" y="330"/>
                    </a:lnTo>
                    <a:lnTo>
                      <a:pt x="255" y="328"/>
                    </a:lnTo>
                    <a:lnTo>
                      <a:pt x="252" y="328"/>
                    </a:lnTo>
                    <a:lnTo>
                      <a:pt x="250" y="328"/>
                    </a:lnTo>
                    <a:lnTo>
                      <a:pt x="249" y="327"/>
                    </a:lnTo>
                    <a:lnTo>
                      <a:pt x="248" y="326"/>
                    </a:lnTo>
                    <a:lnTo>
                      <a:pt x="248" y="324"/>
                    </a:lnTo>
                    <a:lnTo>
                      <a:pt x="246" y="322"/>
                    </a:lnTo>
                    <a:lnTo>
                      <a:pt x="246" y="320"/>
                    </a:lnTo>
                    <a:lnTo>
                      <a:pt x="246" y="319"/>
                    </a:lnTo>
                    <a:lnTo>
                      <a:pt x="248" y="316"/>
                    </a:lnTo>
                    <a:lnTo>
                      <a:pt x="249" y="315"/>
                    </a:lnTo>
                    <a:lnTo>
                      <a:pt x="252" y="316"/>
                    </a:lnTo>
                    <a:lnTo>
                      <a:pt x="256" y="318"/>
                    </a:lnTo>
                    <a:lnTo>
                      <a:pt x="260" y="318"/>
                    </a:lnTo>
                    <a:lnTo>
                      <a:pt x="264" y="318"/>
                    </a:lnTo>
                    <a:lnTo>
                      <a:pt x="268" y="318"/>
                    </a:lnTo>
                    <a:lnTo>
                      <a:pt x="272" y="316"/>
                    </a:lnTo>
                    <a:lnTo>
                      <a:pt x="275" y="315"/>
                    </a:lnTo>
                    <a:lnTo>
                      <a:pt x="278" y="312"/>
                    </a:lnTo>
                    <a:lnTo>
                      <a:pt x="278" y="309"/>
                    </a:lnTo>
                    <a:lnTo>
                      <a:pt x="276" y="309"/>
                    </a:lnTo>
                    <a:lnTo>
                      <a:pt x="276" y="308"/>
                    </a:lnTo>
                    <a:lnTo>
                      <a:pt x="275" y="307"/>
                    </a:lnTo>
                    <a:lnTo>
                      <a:pt x="274" y="305"/>
                    </a:lnTo>
                    <a:lnTo>
                      <a:pt x="274" y="304"/>
                    </a:lnTo>
                    <a:lnTo>
                      <a:pt x="274" y="303"/>
                    </a:lnTo>
                    <a:lnTo>
                      <a:pt x="274" y="300"/>
                    </a:lnTo>
                    <a:lnTo>
                      <a:pt x="278" y="299"/>
                    </a:lnTo>
                    <a:lnTo>
                      <a:pt x="283" y="299"/>
                    </a:lnTo>
                    <a:lnTo>
                      <a:pt x="287" y="299"/>
                    </a:lnTo>
                    <a:lnTo>
                      <a:pt x="291" y="297"/>
                    </a:lnTo>
                    <a:lnTo>
                      <a:pt x="295" y="296"/>
                    </a:lnTo>
                    <a:lnTo>
                      <a:pt x="299" y="293"/>
                    </a:lnTo>
                    <a:lnTo>
                      <a:pt x="302" y="289"/>
                    </a:lnTo>
                    <a:lnTo>
                      <a:pt x="303" y="282"/>
                    </a:lnTo>
                    <a:lnTo>
                      <a:pt x="303" y="284"/>
                    </a:lnTo>
                    <a:lnTo>
                      <a:pt x="302" y="284"/>
                    </a:lnTo>
                    <a:lnTo>
                      <a:pt x="301" y="284"/>
                    </a:lnTo>
                    <a:lnTo>
                      <a:pt x="299" y="284"/>
                    </a:lnTo>
                    <a:lnTo>
                      <a:pt x="298" y="284"/>
                    </a:lnTo>
                    <a:lnTo>
                      <a:pt x="297" y="282"/>
                    </a:lnTo>
                    <a:lnTo>
                      <a:pt x="295" y="282"/>
                    </a:lnTo>
                    <a:lnTo>
                      <a:pt x="294" y="281"/>
                    </a:lnTo>
                    <a:lnTo>
                      <a:pt x="305" y="246"/>
                    </a:lnTo>
                    <a:lnTo>
                      <a:pt x="306" y="246"/>
                    </a:lnTo>
                    <a:lnTo>
                      <a:pt x="308" y="247"/>
                    </a:lnTo>
                    <a:lnTo>
                      <a:pt x="309" y="248"/>
                    </a:lnTo>
                    <a:lnTo>
                      <a:pt x="310" y="250"/>
                    </a:lnTo>
                    <a:lnTo>
                      <a:pt x="310" y="251"/>
                    </a:lnTo>
                    <a:lnTo>
                      <a:pt x="312" y="252"/>
                    </a:lnTo>
                    <a:lnTo>
                      <a:pt x="313" y="254"/>
                    </a:lnTo>
                    <a:lnTo>
                      <a:pt x="313" y="255"/>
                    </a:lnTo>
                    <a:lnTo>
                      <a:pt x="352" y="209"/>
                    </a:lnTo>
                    <a:lnTo>
                      <a:pt x="351" y="206"/>
                    </a:lnTo>
                    <a:lnTo>
                      <a:pt x="351" y="205"/>
                    </a:lnTo>
                    <a:lnTo>
                      <a:pt x="350" y="204"/>
                    </a:lnTo>
                    <a:lnTo>
                      <a:pt x="350" y="201"/>
                    </a:lnTo>
                    <a:lnTo>
                      <a:pt x="351" y="198"/>
                    </a:lnTo>
                    <a:lnTo>
                      <a:pt x="351" y="197"/>
                    </a:lnTo>
                    <a:lnTo>
                      <a:pt x="350" y="194"/>
                    </a:lnTo>
                    <a:lnTo>
                      <a:pt x="350" y="193"/>
                    </a:lnTo>
                    <a:lnTo>
                      <a:pt x="390" y="217"/>
                    </a:lnTo>
                    <a:lnTo>
                      <a:pt x="393" y="216"/>
                    </a:lnTo>
                    <a:lnTo>
                      <a:pt x="396" y="214"/>
                    </a:lnTo>
                    <a:lnTo>
                      <a:pt x="399" y="213"/>
                    </a:lnTo>
                    <a:lnTo>
                      <a:pt x="403" y="212"/>
                    </a:lnTo>
                    <a:lnTo>
                      <a:pt x="405" y="212"/>
                    </a:lnTo>
                    <a:lnTo>
                      <a:pt x="410" y="212"/>
                    </a:lnTo>
                    <a:lnTo>
                      <a:pt x="412" y="213"/>
                    </a:lnTo>
                    <a:lnTo>
                      <a:pt x="415" y="216"/>
                    </a:lnTo>
                    <a:lnTo>
                      <a:pt x="411" y="242"/>
                    </a:lnTo>
                    <a:lnTo>
                      <a:pt x="415" y="242"/>
                    </a:lnTo>
                    <a:lnTo>
                      <a:pt x="419" y="242"/>
                    </a:lnTo>
                    <a:lnTo>
                      <a:pt x="422" y="239"/>
                    </a:lnTo>
                    <a:lnTo>
                      <a:pt x="424" y="236"/>
                    </a:lnTo>
                    <a:lnTo>
                      <a:pt x="427" y="233"/>
                    </a:lnTo>
                    <a:lnTo>
                      <a:pt x="430" y="231"/>
                    </a:lnTo>
                    <a:lnTo>
                      <a:pt x="433" y="229"/>
                    </a:lnTo>
                    <a:lnTo>
                      <a:pt x="435" y="229"/>
                    </a:lnTo>
                    <a:lnTo>
                      <a:pt x="439" y="231"/>
                    </a:lnTo>
                    <a:lnTo>
                      <a:pt x="441" y="235"/>
                    </a:lnTo>
                    <a:lnTo>
                      <a:pt x="442" y="237"/>
                    </a:lnTo>
                    <a:lnTo>
                      <a:pt x="442" y="240"/>
                    </a:lnTo>
                    <a:lnTo>
                      <a:pt x="442" y="244"/>
                    </a:lnTo>
                    <a:lnTo>
                      <a:pt x="441" y="247"/>
                    </a:lnTo>
                    <a:lnTo>
                      <a:pt x="441" y="250"/>
                    </a:lnTo>
                    <a:lnTo>
                      <a:pt x="441" y="252"/>
                    </a:lnTo>
                    <a:lnTo>
                      <a:pt x="449" y="254"/>
                    </a:lnTo>
                    <a:lnTo>
                      <a:pt x="456" y="252"/>
                    </a:lnTo>
                    <a:lnTo>
                      <a:pt x="464" y="250"/>
                    </a:lnTo>
                    <a:lnTo>
                      <a:pt x="471" y="244"/>
                    </a:lnTo>
                    <a:lnTo>
                      <a:pt x="477" y="240"/>
                    </a:lnTo>
                    <a:lnTo>
                      <a:pt x="484" y="235"/>
                    </a:lnTo>
                    <a:lnTo>
                      <a:pt x="491" y="229"/>
                    </a:lnTo>
                    <a:lnTo>
                      <a:pt x="496" y="224"/>
                    </a:lnTo>
                    <a:lnTo>
                      <a:pt x="499" y="221"/>
                    </a:lnTo>
                    <a:lnTo>
                      <a:pt x="501" y="218"/>
                    </a:lnTo>
                    <a:lnTo>
                      <a:pt x="503" y="216"/>
                    </a:lnTo>
                    <a:lnTo>
                      <a:pt x="505" y="213"/>
                    </a:lnTo>
                    <a:lnTo>
                      <a:pt x="507" y="212"/>
                    </a:lnTo>
                    <a:lnTo>
                      <a:pt x="510" y="210"/>
                    </a:lnTo>
                    <a:lnTo>
                      <a:pt x="514" y="210"/>
                    </a:lnTo>
                    <a:lnTo>
                      <a:pt x="518" y="212"/>
                    </a:lnTo>
                    <a:lnTo>
                      <a:pt x="520" y="213"/>
                    </a:lnTo>
                    <a:lnTo>
                      <a:pt x="521" y="216"/>
                    </a:lnTo>
                    <a:lnTo>
                      <a:pt x="522" y="218"/>
                    </a:lnTo>
                    <a:lnTo>
                      <a:pt x="522" y="223"/>
                    </a:lnTo>
                    <a:lnTo>
                      <a:pt x="522" y="225"/>
                    </a:lnTo>
                    <a:lnTo>
                      <a:pt x="522" y="228"/>
                    </a:lnTo>
                    <a:lnTo>
                      <a:pt x="522" y="232"/>
                    </a:lnTo>
                    <a:lnTo>
                      <a:pt x="522" y="235"/>
                    </a:lnTo>
                    <a:lnTo>
                      <a:pt x="526" y="233"/>
                    </a:lnTo>
                    <a:lnTo>
                      <a:pt x="530" y="232"/>
                    </a:lnTo>
                    <a:lnTo>
                      <a:pt x="533" y="231"/>
                    </a:lnTo>
                    <a:lnTo>
                      <a:pt x="536" y="228"/>
                    </a:lnTo>
                    <a:lnTo>
                      <a:pt x="539" y="224"/>
                    </a:lnTo>
                    <a:lnTo>
                      <a:pt x="540" y="221"/>
                    </a:lnTo>
                    <a:lnTo>
                      <a:pt x="543" y="218"/>
                    </a:lnTo>
                    <a:lnTo>
                      <a:pt x="545" y="216"/>
                    </a:lnTo>
                    <a:lnTo>
                      <a:pt x="548" y="214"/>
                    </a:lnTo>
                    <a:lnTo>
                      <a:pt x="550" y="216"/>
                    </a:lnTo>
                    <a:lnTo>
                      <a:pt x="550" y="216"/>
                    </a:lnTo>
                    <a:lnTo>
                      <a:pt x="551" y="216"/>
                    </a:lnTo>
                    <a:lnTo>
                      <a:pt x="552" y="217"/>
                    </a:lnTo>
                    <a:lnTo>
                      <a:pt x="552" y="217"/>
                    </a:lnTo>
                    <a:lnTo>
                      <a:pt x="554" y="218"/>
                    </a:lnTo>
                    <a:lnTo>
                      <a:pt x="555" y="220"/>
                    </a:lnTo>
                    <a:lnTo>
                      <a:pt x="560" y="217"/>
                    </a:lnTo>
                    <a:lnTo>
                      <a:pt x="564" y="213"/>
                    </a:lnTo>
                    <a:lnTo>
                      <a:pt x="569" y="209"/>
                    </a:lnTo>
                    <a:lnTo>
                      <a:pt x="573" y="205"/>
                    </a:lnTo>
                    <a:lnTo>
                      <a:pt x="577" y="201"/>
                    </a:lnTo>
                    <a:lnTo>
                      <a:pt x="581" y="198"/>
                    </a:lnTo>
                    <a:lnTo>
                      <a:pt x="586" y="197"/>
                    </a:lnTo>
                    <a:lnTo>
                      <a:pt x="592" y="198"/>
                    </a:lnTo>
                    <a:lnTo>
                      <a:pt x="589" y="202"/>
                    </a:lnTo>
                    <a:lnTo>
                      <a:pt x="588" y="206"/>
                    </a:lnTo>
                    <a:lnTo>
                      <a:pt x="583" y="210"/>
                    </a:lnTo>
                    <a:lnTo>
                      <a:pt x="581" y="213"/>
                    </a:lnTo>
                    <a:lnTo>
                      <a:pt x="573" y="220"/>
                    </a:lnTo>
                    <a:lnTo>
                      <a:pt x="564" y="225"/>
                    </a:lnTo>
                    <a:lnTo>
                      <a:pt x="558" y="232"/>
                    </a:lnTo>
                    <a:lnTo>
                      <a:pt x="552" y="240"/>
                    </a:lnTo>
                    <a:lnTo>
                      <a:pt x="551" y="246"/>
                    </a:lnTo>
                    <a:lnTo>
                      <a:pt x="551" y="250"/>
                    </a:lnTo>
                    <a:lnTo>
                      <a:pt x="552" y="257"/>
                    </a:lnTo>
                    <a:lnTo>
                      <a:pt x="554" y="262"/>
                    </a:lnTo>
                    <a:lnTo>
                      <a:pt x="560" y="267"/>
                    </a:lnTo>
                    <a:lnTo>
                      <a:pt x="566" y="273"/>
                    </a:lnTo>
                    <a:lnTo>
                      <a:pt x="571" y="281"/>
                    </a:lnTo>
                    <a:lnTo>
                      <a:pt x="575" y="288"/>
                    </a:lnTo>
                    <a:lnTo>
                      <a:pt x="579" y="295"/>
                    </a:lnTo>
                    <a:lnTo>
                      <a:pt x="585" y="303"/>
                    </a:lnTo>
                    <a:lnTo>
                      <a:pt x="590" y="309"/>
                    </a:lnTo>
                    <a:lnTo>
                      <a:pt x="596" y="315"/>
                    </a:lnTo>
                    <a:lnTo>
                      <a:pt x="611" y="284"/>
                    </a:lnTo>
                    <a:lnTo>
                      <a:pt x="612" y="284"/>
                    </a:lnTo>
                    <a:lnTo>
                      <a:pt x="612" y="282"/>
                    </a:lnTo>
                    <a:lnTo>
                      <a:pt x="613" y="282"/>
                    </a:lnTo>
                    <a:lnTo>
                      <a:pt x="615" y="282"/>
                    </a:lnTo>
                    <a:lnTo>
                      <a:pt x="616" y="281"/>
                    </a:lnTo>
                    <a:lnTo>
                      <a:pt x="619" y="281"/>
                    </a:lnTo>
                    <a:lnTo>
                      <a:pt x="620" y="282"/>
                    </a:lnTo>
                    <a:lnTo>
                      <a:pt x="622" y="282"/>
                    </a:lnTo>
                    <a:lnTo>
                      <a:pt x="611" y="337"/>
                    </a:lnTo>
                    <a:lnTo>
                      <a:pt x="613" y="337"/>
                    </a:lnTo>
                    <a:lnTo>
                      <a:pt x="615" y="335"/>
                    </a:lnTo>
                    <a:lnTo>
                      <a:pt x="616" y="334"/>
                    </a:lnTo>
                    <a:lnTo>
                      <a:pt x="617" y="331"/>
                    </a:lnTo>
                    <a:lnTo>
                      <a:pt x="619" y="330"/>
                    </a:lnTo>
                    <a:lnTo>
                      <a:pt x="622" y="328"/>
                    </a:lnTo>
                    <a:lnTo>
                      <a:pt x="624" y="326"/>
                    </a:lnTo>
                    <a:lnTo>
                      <a:pt x="627" y="326"/>
                    </a:lnTo>
                    <a:lnTo>
                      <a:pt x="628" y="326"/>
                    </a:lnTo>
                    <a:lnTo>
                      <a:pt x="630" y="326"/>
                    </a:lnTo>
                    <a:lnTo>
                      <a:pt x="631" y="327"/>
                    </a:lnTo>
                    <a:lnTo>
                      <a:pt x="632" y="328"/>
                    </a:lnTo>
                    <a:lnTo>
                      <a:pt x="632" y="330"/>
                    </a:lnTo>
                    <a:lnTo>
                      <a:pt x="634" y="331"/>
                    </a:lnTo>
                    <a:lnTo>
                      <a:pt x="634" y="333"/>
                    </a:lnTo>
                    <a:lnTo>
                      <a:pt x="634" y="335"/>
                    </a:lnTo>
                    <a:lnTo>
                      <a:pt x="632" y="338"/>
                    </a:lnTo>
                    <a:lnTo>
                      <a:pt x="630" y="341"/>
                    </a:lnTo>
                    <a:lnTo>
                      <a:pt x="630" y="343"/>
                    </a:lnTo>
                    <a:lnTo>
                      <a:pt x="628" y="346"/>
                    </a:lnTo>
                    <a:lnTo>
                      <a:pt x="627" y="349"/>
                    </a:lnTo>
                    <a:lnTo>
                      <a:pt x="627" y="352"/>
                    </a:lnTo>
                    <a:lnTo>
                      <a:pt x="626" y="356"/>
                    </a:lnTo>
                    <a:lnTo>
                      <a:pt x="624" y="358"/>
                    </a:lnTo>
                    <a:lnTo>
                      <a:pt x="624" y="360"/>
                    </a:lnTo>
                    <a:lnTo>
                      <a:pt x="624" y="361"/>
                    </a:lnTo>
                    <a:lnTo>
                      <a:pt x="624" y="362"/>
                    </a:lnTo>
                    <a:lnTo>
                      <a:pt x="624" y="364"/>
                    </a:lnTo>
                    <a:lnTo>
                      <a:pt x="624" y="365"/>
                    </a:lnTo>
                    <a:lnTo>
                      <a:pt x="624" y="366"/>
                    </a:lnTo>
                    <a:lnTo>
                      <a:pt x="623" y="368"/>
                    </a:lnTo>
                    <a:lnTo>
                      <a:pt x="623" y="369"/>
                    </a:lnTo>
                    <a:lnTo>
                      <a:pt x="624" y="369"/>
                    </a:lnTo>
                    <a:lnTo>
                      <a:pt x="624" y="368"/>
                    </a:lnTo>
                    <a:lnTo>
                      <a:pt x="626" y="368"/>
                    </a:lnTo>
                    <a:lnTo>
                      <a:pt x="626" y="366"/>
                    </a:lnTo>
                    <a:lnTo>
                      <a:pt x="627" y="365"/>
                    </a:lnTo>
                    <a:lnTo>
                      <a:pt x="627" y="364"/>
                    </a:lnTo>
                    <a:lnTo>
                      <a:pt x="628" y="362"/>
                    </a:lnTo>
                    <a:lnTo>
                      <a:pt x="630" y="362"/>
                    </a:lnTo>
                    <a:lnTo>
                      <a:pt x="631" y="362"/>
                    </a:lnTo>
                    <a:lnTo>
                      <a:pt x="632" y="364"/>
                    </a:lnTo>
                    <a:lnTo>
                      <a:pt x="632" y="364"/>
                    </a:lnTo>
                    <a:lnTo>
                      <a:pt x="632" y="365"/>
                    </a:lnTo>
                    <a:lnTo>
                      <a:pt x="632" y="365"/>
                    </a:lnTo>
                    <a:lnTo>
                      <a:pt x="634" y="365"/>
                    </a:lnTo>
                    <a:lnTo>
                      <a:pt x="635" y="365"/>
                    </a:lnTo>
                    <a:lnTo>
                      <a:pt x="636" y="364"/>
                    </a:lnTo>
                    <a:lnTo>
                      <a:pt x="639" y="366"/>
                    </a:lnTo>
                    <a:lnTo>
                      <a:pt x="641" y="371"/>
                    </a:lnTo>
                    <a:lnTo>
                      <a:pt x="641" y="376"/>
                    </a:lnTo>
                    <a:lnTo>
                      <a:pt x="641" y="380"/>
                    </a:lnTo>
                    <a:lnTo>
                      <a:pt x="639" y="384"/>
                    </a:lnTo>
                    <a:lnTo>
                      <a:pt x="638" y="390"/>
                    </a:lnTo>
                    <a:lnTo>
                      <a:pt x="638" y="395"/>
                    </a:lnTo>
                    <a:lnTo>
                      <a:pt x="636" y="399"/>
                    </a:lnTo>
                    <a:lnTo>
                      <a:pt x="638" y="399"/>
                    </a:lnTo>
                    <a:lnTo>
                      <a:pt x="641" y="398"/>
                    </a:lnTo>
                    <a:lnTo>
                      <a:pt x="642" y="398"/>
                    </a:lnTo>
                    <a:lnTo>
                      <a:pt x="643" y="396"/>
                    </a:lnTo>
                    <a:lnTo>
                      <a:pt x="646" y="395"/>
                    </a:lnTo>
                    <a:lnTo>
                      <a:pt x="647" y="394"/>
                    </a:lnTo>
                    <a:lnTo>
                      <a:pt x="649" y="394"/>
                    </a:lnTo>
                    <a:lnTo>
                      <a:pt x="651" y="395"/>
                    </a:lnTo>
                    <a:lnTo>
                      <a:pt x="653" y="398"/>
                    </a:lnTo>
                    <a:lnTo>
                      <a:pt x="653" y="400"/>
                    </a:lnTo>
                    <a:lnTo>
                      <a:pt x="651" y="404"/>
                    </a:lnTo>
                    <a:lnTo>
                      <a:pt x="650" y="409"/>
                    </a:lnTo>
                    <a:lnTo>
                      <a:pt x="647" y="411"/>
                    </a:lnTo>
                    <a:lnTo>
                      <a:pt x="645" y="415"/>
                    </a:lnTo>
                    <a:lnTo>
                      <a:pt x="642" y="419"/>
                    </a:lnTo>
                    <a:lnTo>
                      <a:pt x="639" y="422"/>
                    </a:lnTo>
                    <a:close/>
                  </a:path>
                </a:pathLst>
              </a:custGeom>
              <a:solidFill>
                <a:srgbClr val="B87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134" name="Freeform 6"/>
              <p:cNvSpPr>
                <a:spLocks/>
              </p:cNvSpPr>
              <p:nvPr/>
            </p:nvSpPr>
            <p:spPr bwMode="auto">
              <a:xfrm>
                <a:off x="4094" y="1709"/>
                <a:ext cx="214" cy="215"/>
              </a:xfrm>
              <a:custGeom>
                <a:avLst/>
                <a:gdLst/>
                <a:ahLst/>
                <a:cxnLst>
                  <a:cxn ang="0">
                    <a:pos x="353" y="198"/>
                  </a:cxn>
                  <a:cxn ang="0">
                    <a:pos x="349" y="164"/>
                  </a:cxn>
                  <a:cxn ang="0">
                    <a:pos x="339" y="166"/>
                  </a:cxn>
                  <a:cxn ang="0">
                    <a:pos x="333" y="154"/>
                  </a:cxn>
                  <a:cxn ang="0">
                    <a:pos x="335" y="133"/>
                  </a:cxn>
                  <a:cxn ang="0">
                    <a:pos x="329" y="132"/>
                  </a:cxn>
                  <a:cxn ang="0">
                    <a:pos x="319" y="126"/>
                  </a:cxn>
                  <a:cxn ang="0">
                    <a:pos x="319" y="114"/>
                  </a:cxn>
                  <a:cxn ang="0">
                    <a:pos x="315" y="110"/>
                  </a:cxn>
                  <a:cxn ang="0">
                    <a:pos x="311" y="114"/>
                  </a:cxn>
                  <a:cxn ang="0">
                    <a:pos x="286" y="71"/>
                  </a:cxn>
                  <a:cxn ang="0">
                    <a:pos x="261" y="48"/>
                  </a:cxn>
                  <a:cxn ang="0">
                    <a:pos x="257" y="45"/>
                  </a:cxn>
                  <a:cxn ang="0">
                    <a:pos x="258" y="38"/>
                  </a:cxn>
                  <a:cxn ang="0">
                    <a:pos x="263" y="18"/>
                  </a:cxn>
                  <a:cxn ang="0">
                    <a:pos x="248" y="25"/>
                  </a:cxn>
                  <a:cxn ang="0">
                    <a:pos x="236" y="22"/>
                  </a:cxn>
                  <a:cxn ang="0">
                    <a:pos x="231" y="16"/>
                  </a:cxn>
                  <a:cxn ang="0">
                    <a:pos x="199" y="33"/>
                  </a:cxn>
                  <a:cxn ang="0">
                    <a:pos x="159" y="45"/>
                  </a:cxn>
                  <a:cxn ang="0">
                    <a:pos x="151" y="37"/>
                  </a:cxn>
                  <a:cxn ang="0">
                    <a:pos x="141" y="33"/>
                  </a:cxn>
                  <a:cxn ang="0">
                    <a:pos x="125" y="31"/>
                  </a:cxn>
                  <a:cxn ang="0">
                    <a:pos x="121" y="18"/>
                  </a:cxn>
                  <a:cxn ang="0">
                    <a:pos x="35" y="53"/>
                  </a:cxn>
                  <a:cxn ang="0">
                    <a:pos x="34" y="72"/>
                  </a:cxn>
                  <a:cxn ang="0">
                    <a:pos x="17" y="88"/>
                  </a:cxn>
                  <a:cxn ang="0">
                    <a:pos x="2" y="106"/>
                  </a:cxn>
                  <a:cxn ang="0">
                    <a:pos x="21" y="155"/>
                  </a:cxn>
                  <a:cxn ang="0">
                    <a:pos x="25" y="217"/>
                  </a:cxn>
                  <a:cxn ang="0">
                    <a:pos x="0" y="288"/>
                  </a:cxn>
                  <a:cxn ang="0">
                    <a:pos x="20" y="340"/>
                  </a:cxn>
                  <a:cxn ang="0">
                    <a:pos x="77" y="401"/>
                  </a:cxn>
                  <a:cxn ang="0">
                    <a:pos x="136" y="429"/>
                  </a:cxn>
                  <a:cxn ang="0">
                    <a:pos x="194" y="418"/>
                  </a:cxn>
                  <a:cxn ang="0">
                    <a:pos x="238" y="399"/>
                  </a:cxn>
                  <a:cxn ang="0">
                    <a:pos x="272" y="393"/>
                  </a:cxn>
                  <a:cxn ang="0">
                    <a:pos x="303" y="382"/>
                  </a:cxn>
                  <a:cxn ang="0">
                    <a:pos x="338" y="361"/>
                  </a:cxn>
                  <a:cxn ang="0">
                    <a:pos x="348" y="340"/>
                  </a:cxn>
                  <a:cxn ang="0">
                    <a:pos x="356" y="333"/>
                  </a:cxn>
                  <a:cxn ang="0">
                    <a:pos x="360" y="318"/>
                  </a:cxn>
                  <a:cxn ang="0">
                    <a:pos x="356" y="307"/>
                  </a:cxn>
                  <a:cxn ang="0">
                    <a:pos x="360" y="298"/>
                  </a:cxn>
                  <a:cxn ang="0">
                    <a:pos x="375" y="296"/>
                  </a:cxn>
                  <a:cxn ang="0">
                    <a:pos x="391" y="300"/>
                  </a:cxn>
                  <a:cxn ang="0">
                    <a:pos x="416" y="283"/>
                  </a:cxn>
                  <a:cxn ang="0">
                    <a:pos x="424" y="261"/>
                  </a:cxn>
                  <a:cxn ang="0">
                    <a:pos x="428" y="246"/>
                  </a:cxn>
                  <a:cxn ang="0">
                    <a:pos x="428" y="240"/>
                  </a:cxn>
                  <a:cxn ang="0">
                    <a:pos x="426" y="240"/>
                  </a:cxn>
                  <a:cxn ang="0">
                    <a:pos x="424" y="240"/>
                  </a:cxn>
                  <a:cxn ang="0">
                    <a:pos x="416" y="226"/>
                  </a:cxn>
                  <a:cxn ang="0">
                    <a:pos x="395" y="212"/>
                  </a:cxn>
                  <a:cxn ang="0">
                    <a:pos x="369" y="213"/>
                  </a:cxn>
                  <a:cxn ang="0">
                    <a:pos x="357" y="209"/>
                  </a:cxn>
                  <a:cxn ang="0">
                    <a:pos x="358" y="201"/>
                  </a:cxn>
                </a:cxnLst>
                <a:rect l="0" t="0" r="r" b="b"/>
                <a:pathLst>
                  <a:path w="428" h="431">
                    <a:moveTo>
                      <a:pt x="358" y="201"/>
                    </a:moveTo>
                    <a:lnTo>
                      <a:pt x="357" y="201"/>
                    </a:lnTo>
                    <a:lnTo>
                      <a:pt x="356" y="201"/>
                    </a:lnTo>
                    <a:lnTo>
                      <a:pt x="354" y="200"/>
                    </a:lnTo>
                    <a:lnTo>
                      <a:pt x="353" y="198"/>
                    </a:lnTo>
                    <a:lnTo>
                      <a:pt x="352" y="196"/>
                    </a:lnTo>
                    <a:lnTo>
                      <a:pt x="350" y="193"/>
                    </a:lnTo>
                    <a:lnTo>
                      <a:pt x="349" y="190"/>
                    </a:lnTo>
                    <a:lnTo>
                      <a:pt x="348" y="189"/>
                    </a:lnTo>
                    <a:lnTo>
                      <a:pt x="349" y="164"/>
                    </a:lnTo>
                    <a:lnTo>
                      <a:pt x="348" y="167"/>
                    </a:lnTo>
                    <a:lnTo>
                      <a:pt x="346" y="167"/>
                    </a:lnTo>
                    <a:lnTo>
                      <a:pt x="344" y="167"/>
                    </a:lnTo>
                    <a:lnTo>
                      <a:pt x="341" y="167"/>
                    </a:lnTo>
                    <a:lnTo>
                      <a:pt x="339" y="166"/>
                    </a:lnTo>
                    <a:lnTo>
                      <a:pt x="337" y="164"/>
                    </a:lnTo>
                    <a:lnTo>
                      <a:pt x="335" y="163"/>
                    </a:lnTo>
                    <a:lnTo>
                      <a:pt x="334" y="162"/>
                    </a:lnTo>
                    <a:lnTo>
                      <a:pt x="333" y="158"/>
                    </a:lnTo>
                    <a:lnTo>
                      <a:pt x="333" y="154"/>
                    </a:lnTo>
                    <a:lnTo>
                      <a:pt x="333" y="148"/>
                    </a:lnTo>
                    <a:lnTo>
                      <a:pt x="333" y="145"/>
                    </a:lnTo>
                    <a:lnTo>
                      <a:pt x="334" y="141"/>
                    </a:lnTo>
                    <a:lnTo>
                      <a:pt x="334" y="137"/>
                    </a:lnTo>
                    <a:lnTo>
                      <a:pt x="335" y="133"/>
                    </a:lnTo>
                    <a:lnTo>
                      <a:pt x="337" y="131"/>
                    </a:lnTo>
                    <a:lnTo>
                      <a:pt x="334" y="132"/>
                    </a:lnTo>
                    <a:lnTo>
                      <a:pt x="331" y="132"/>
                    </a:lnTo>
                    <a:lnTo>
                      <a:pt x="330" y="132"/>
                    </a:lnTo>
                    <a:lnTo>
                      <a:pt x="329" y="132"/>
                    </a:lnTo>
                    <a:lnTo>
                      <a:pt x="326" y="132"/>
                    </a:lnTo>
                    <a:lnTo>
                      <a:pt x="325" y="131"/>
                    </a:lnTo>
                    <a:lnTo>
                      <a:pt x="322" y="131"/>
                    </a:lnTo>
                    <a:lnTo>
                      <a:pt x="320" y="129"/>
                    </a:lnTo>
                    <a:lnTo>
                      <a:pt x="319" y="126"/>
                    </a:lnTo>
                    <a:lnTo>
                      <a:pt x="319" y="124"/>
                    </a:lnTo>
                    <a:lnTo>
                      <a:pt x="319" y="121"/>
                    </a:lnTo>
                    <a:lnTo>
                      <a:pt x="319" y="118"/>
                    </a:lnTo>
                    <a:lnTo>
                      <a:pt x="319" y="117"/>
                    </a:lnTo>
                    <a:lnTo>
                      <a:pt x="319" y="114"/>
                    </a:lnTo>
                    <a:lnTo>
                      <a:pt x="319" y="112"/>
                    </a:lnTo>
                    <a:lnTo>
                      <a:pt x="318" y="110"/>
                    </a:lnTo>
                    <a:lnTo>
                      <a:pt x="318" y="110"/>
                    </a:lnTo>
                    <a:lnTo>
                      <a:pt x="316" y="110"/>
                    </a:lnTo>
                    <a:lnTo>
                      <a:pt x="315" y="110"/>
                    </a:lnTo>
                    <a:lnTo>
                      <a:pt x="315" y="110"/>
                    </a:lnTo>
                    <a:lnTo>
                      <a:pt x="314" y="112"/>
                    </a:lnTo>
                    <a:lnTo>
                      <a:pt x="314" y="112"/>
                    </a:lnTo>
                    <a:lnTo>
                      <a:pt x="312" y="113"/>
                    </a:lnTo>
                    <a:lnTo>
                      <a:pt x="311" y="114"/>
                    </a:lnTo>
                    <a:lnTo>
                      <a:pt x="305" y="107"/>
                    </a:lnTo>
                    <a:lnTo>
                      <a:pt x="301" y="99"/>
                    </a:lnTo>
                    <a:lnTo>
                      <a:pt x="297" y="90"/>
                    </a:lnTo>
                    <a:lnTo>
                      <a:pt x="292" y="80"/>
                    </a:lnTo>
                    <a:lnTo>
                      <a:pt x="286" y="71"/>
                    </a:lnTo>
                    <a:lnTo>
                      <a:pt x="281" y="63"/>
                    </a:lnTo>
                    <a:lnTo>
                      <a:pt x="273" y="55"/>
                    </a:lnTo>
                    <a:lnTo>
                      <a:pt x="263" y="49"/>
                    </a:lnTo>
                    <a:lnTo>
                      <a:pt x="261" y="48"/>
                    </a:lnTo>
                    <a:lnTo>
                      <a:pt x="261" y="48"/>
                    </a:lnTo>
                    <a:lnTo>
                      <a:pt x="259" y="46"/>
                    </a:lnTo>
                    <a:lnTo>
                      <a:pt x="259" y="46"/>
                    </a:lnTo>
                    <a:lnTo>
                      <a:pt x="259" y="46"/>
                    </a:lnTo>
                    <a:lnTo>
                      <a:pt x="258" y="46"/>
                    </a:lnTo>
                    <a:lnTo>
                      <a:pt x="257" y="45"/>
                    </a:lnTo>
                    <a:lnTo>
                      <a:pt x="255" y="44"/>
                    </a:lnTo>
                    <a:lnTo>
                      <a:pt x="255" y="42"/>
                    </a:lnTo>
                    <a:lnTo>
                      <a:pt x="257" y="41"/>
                    </a:lnTo>
                    <a:lnTo>
                      <a:pt x="257" y="40"/>
                    </a:lnTo>
                    <a:lnTo>
                      <a:pt x="258" y="38"/>
                    </a:lnTo>
                    <a:lnTo>
                      <a:pt x="259" y="38"/>
                    </a:lnTo>
                    <a:lnTo>
                      <a:pt x="261" y="37"/>
                    </a:lnTo>
                    <a:lnTo>
                      <a:pt x="263" y="38"/>
                    </a:lnTo>
                    <a:lnTo>
                      <a:pt x="265" y="38"/>
                    </a:lnTo>
                    <a:lnTo>
                      <a:pt x="263" y="18"/>
                    </a:lnTo>
                    <a:lnTo>
                      <a:pt x="261" y="19"/>
                    </a:lnTo>
                    <a:lnTo>
                      <a:pt x="257" y="21"/>
                    </a:lnTo>
                    <a:lnTo>
                      <a:pt x="254" y="22"/>
                    </a:lnTo>
                    <a:lnTo>
                      <a:pt x="251" y="23"/>
                    </a:lnTo>
                    <a:lnTo>
                      <a:pt x="248" y="25"/>
                    </a:lnTo>
                    <a:lnTo>
                      <a:pt x="246" y="26"/>
                    </a:lnTo>
                    <a:lnTo>
                      <a:pt x="243" y="26"/>
                    </a:lnTo>
                    <a:lnTo>
                      <a:pt x="239" y="26"/>
                    </a:lnTo>
                    <a:lnTo>
                      <a:pt x="238" y="23"/>
                    </a:lnTo>
                    <a:lnTo>
                      <a:pt x="236" y="22"/>
                    </a:lnTo>
                    <a:lnTo>
                      <a:pt x="236" y="21"/>
                    </a:lnTo>
                    <a:lnTo>
                      <a:pt x="235" y="21"/>
                    </a:lnTo>
                    <a:lnTo>
                      <a:pt x="233" y="19"/>
                    </a:lnTo>
                    <a:lnTo>
                      <a:pt x="232" y="18"/>
                    </a:lnTo>
                    <a:lnTo>
                      <a:pt x="231" y="16"/>
                    </a:lnTo>
                    <a:lnTo>
                      <a:pt x="231" y="15"/>
                    </a:lnTo>
                    <a:lnTo>
                      <a:pt x="223" y="18"/>
                    </a:lnTo>
                    <a:lnTo>
                      <a:pt x="214" y="22"/>
                    </a:lnTo>
                    <a:lnTo>
                      <a:pt x="206" y="27"/>
                    </a:lnTo>
                    <a:lnTo>
                      <a:pt x="199" y="33"/>
                    </a:lnTo>
                    <a:lnTo>
                      <a:pt x="190" y="38"/>
                    </a:lnTo>
                    <a:lnTo>
                      <a:pt x="182" y="42"/>
                    </a:lnTo>
                    <a:lnTo>
                      <a:pt x="172" y="46"/>
                    </a:lnTo>
                    <a:lnTo>
                      <a:pt x="161" y="46"/>
                    </a:lnTo>
                    <a:lnTo>
                      <a:pt x="159" y="45"/>
                    </a:lnTo>
                    <a:lnTo>
                      <a:pt x="157" y="44"/>
                    </a:lnTo>
                    <a:lnTo>
                      <a:pt x="155" y="42"/>
                    </a:lnTo>
                    <a:lnTo>
                      <a:pt x="153" y="41"/>
                    </a:lnTo>
                    <a:lnTo>
                      <a:pt x="152" y="40"/>
                    </a:lnTo>
                    <a:lnTo>
                      <a:pt x="151" y="37"/>
                    </a:lnTo>
                    <a:lnTo>
                      <a:pt x="151" y="36"/>
                    </a:lnTo>
                    <a:lnTo>
                      <a:pt x="149" y="31"/>
                    </a:lnTo>
                    <a:lnTo>
                      <a:pt x="146" y="31"/>
                    </a:lnTo>
                    <a:lnTo>
                      <a:pt x="144" y="33"/>
                    </a:lnTo>
                    <a:lnTo>
                      <a:pt x="141" y="33"/>
                    </a:lnTo>
                    <a:lnTo>
                      <a:pt x="137" y="34"/>
                    </a:lnTo>
                    <a:lnTo>
                      <a:pt x="134" y="34"/>
                    </a:lnTo>
                    <a:lnTo>
                      <a:pt x="132" y="34"/>
                    </a:lnTo>
                    <a:lnTo>
                      <a:pt x="127" y="33"/>
                    </a:lnTo>
                    <a:lnTo>
                      <a:pt x="125" y="31"/>
                    </a:lnTo>
                    <a:lnTo>
                      <a:pt x="123" y="29"/>
                    </a:lnTo>
                    <a:lnTo>
                      <a:pt x="122" y="26"/>
                    </a:lnTo>
                    <a:lnTo>
                      <a:pt x="122" y="23"/>
                    </a:lnTo>
                    <a:lnTo>
                      <a:pt x="121" y="21"/>
                    </a:lnTo>
                    <a:lnTo>
                      <a:pt x="121" y="18"/>
                    </a:lnTo>
                    <a:lnTo>
                      <a:pt x="121" y="15"/>
                    </a:lnTo>
                    <a:lnTo>
                      <a:pt x="122" y="14"/>
                    </a:lnTo>
                    <a:lnTo>
                      <a:pt x="122" y="11"/>
                    </a:lnTo>
                    <a:lnTo>
                      <a:pt x="83" y="0"/>
                    </a:lnTo>
                    <a:lnTo>
                      <a:pt x="35" y="53"/>
                    </a:lnTo>
                    <a:lnTo>
                      <a:pt x="36" y="56"/>
                    </a:lnTo>
                    <a:lnTo>
                      <a:pt x="38" y="60"/>
                    </a:lnTo>
                    <a:lnTo>
                      <a:pt x="38" y="64"/>
                    </a:lnTo>
                    <a:lnTo>
                      <a:pt x="36" y="68"/>
                    </a:lnTo>
                    <a:lnTo>
                      <a:pt x="34" y="72"/>
                    </a:lnTo>
                    <a:lnTo>
                      <a:pt x="31" y="76"/>
                    </a:lnTo>
                    <a:lnTo>
                      <a:pt x="28" y="80"/>
                    </a:lnTo>
                    <a:lnTo>
                      <a:pt x="25" y="82"/>
                    </a:lnTo>
                    <a:lnTo>
                      <a:pt x="21" y="86"/>
                    </a:lnTo>
                    <a:lnTo>
                      <a:pt x="17" y="88"/>
                    </a:lnTo>
                    <a:lnTo>
                      <a:pt x="13" y="91"/>
                    </a:lnTo>
                    <a:lnTo>
                      <a:pt x="9" y="94"/>
                    </a:lnTo>
                    <a:lnTo>
                      <a:pt x="6" y="98"/>
                    </a:lnTo>
                    <a:lnTo>
                      <a:pt x="4" y="102"/>
                    </a:lnTo>
                    <a:lnTo>
                      <a:pt x="2" y="106"/>
                    </a:lnTo>
                    <a:lnTo>
                      <a:pt x="1" y="112"/>
                    </a:lnTo>
                    <a:lnTo>
                      <a:pt x="5" y="121"/>
                    </a:lnTo>
                    <a:lnTo>
                      <a:pt x="11" y="132"/>
                    </a:lnTo>
                    <a:lnTo>
                      <a:pt x="16" y="144"/>
                    </a:lnTo>
                    <a:lnTo>
                      <a:pt x="21" y="155"/>
                    </a:lnTo>
                    <a:lnTo>
                      <a:pt x="27" y="167"/>
                    </a:lnTo>
                    <a:lnTo>
                      <a:pt x="31" y="178"/>
                    </a:lnTo>
                    <a:lnTo>
                      <a:pt x="34" y="190"/>
                    </a:lnTo>
                    <a:lnTo>
                      <a:pt x="32" y="202"/>
                    </a:lnTo>
                    <a:lnTo>
                      <a:pt x="25" y="217"/>
                    </a:lnTo>
                    <a:lnTo>
                      <a:pt x="19" y="231"/>
                    </a:lnTo>
                    <a:lnTo>
                      <a:pt x="12" y="245"/>
                    </a:lnTo>
                    <a:lnTo>
                      <a:pt x="6" y="259"/>
                    </a:lnTo>
                    <a:lnTo>
                      <a:pt x="2" y="273"/>
                    </a:lnTo>
                    <a:lnTo>
                      <a:pt x="0" y="288"/>
                    </a:lnTo>
                    <a:lnTo>
                      <a:pt x="0" y="295"/>
                    </a:lnTo>
                    <a:lnTo>
                      <a:pt x="1" y="303"/>
                    </a:lnTo>
                    <a:lnTo>
                      <a:pt x="2" y="310"/>
                    </a:lnTo>
                    <a:lnTo>
                      <a:pt x="4" y="318"/>
                    </a:lnTo>
                    <a:lnTo>
                      <a:pt x="20" y="340"/>
                    </a:lnTo>
                    <a:lnTo>
                      <a:pt x="38" y="361"/>
                    </a:lnTo>
                    <a:lnTo>
                      <a:pt x="46" y="372"/>
                    </a:lnTo>
                    <a:lnTo>
                      <a:pt x="57" y="382"/>
                    </a:lnTo>
                    <a:lnTo>
                      <a:pt x="66" y="391"/>
                    </a:lnTo>
                    <a:lnTo>
                      <a:pt x="77" y="401"/>
                    </a:lnTo>
                    <a:lnTo>
                      <a:pt x="88" y="409"/>
                    </a:lnTo>
                    <a:lnTo>
                      <a:pt x="99" y="416"/>
                    </a:lnTo>
                    <a:lnTo>
                      <a:pt x="111" y="421"/>
                    </a:lnTo>
                    <a:lnTo>
                      <a:pt x="123" y="426"/>
                    </a:lnTo>
                    <a:lnTo>
                      <a:pt x="136" y="429"/>
                    </a:lnTo>
                    <a:lnTo>
                      <a:pt x="149" y="431"/>
                    </a:lnTo>
                    <a:lnTo>
                      <a:pt x="163" y="429"/>
                    </a:lnTo>
                    <a:lnTo>
                      <a:pt x="178" y="426"/>
                    </a:lnTo>
                    <a:lnTo>
                      <a:pt x="186" y="422"/>
                    </a:lnTo>
                    <a:lnTo>
                      <a:pt x="194" y="418"/>
                    </a:lnTo>
                    <a:lnTo>
                      <a:pt x="202" y="414"/>
                    </a:lnTo>
                    <a:lnTo>
                      <a:pt x="212" y="410"/>
                    </a:lnTo>
                    <a:lnTo>
                      <a:pt x="220" y="406"/>
                    </a:lnTo>
                    <a:lnTo>
                      <a:pt x="229" y="402"/>
                    </a:lnTo>
                    <a:lnTo>
                      <a:pt x="238" y="399"/>
                    </a:lnTo>
                    <a:lnTo>
                      <a:pt x="247" y="397"/>
                    </a:lnTo>
                    <a:lnTo>
                      <a:pt x="254" y="395"/>
                    </a:lnTo>
                    <a:lnTo>
                      <a:pt x="259" y="395"/>
                    </a:lnTo>
                    <a:lnTo>
                      <a:pt x="266" y="394"/>
                    </a:lnTo>
                    <a:lnTo>
                      <a:pt x="272" y="393"/>
                    </a:lnTo>
                    <a:lnTo>
                      <a:pt x="277" y="391"/>
                    </a:lnTo>
                    <a:lnTo>
                      <a:pt x="282" y="388"/>
                    </a:lnTo>
                    <a:lnTo>
                      <a:pt x="288" y="387"/>
                    </a:lnTo>
                    <a:lnTo>
                      <a:pt x="295" y="384"/>
                    </a:lnTo>
                    <a:lnTo>
                      <a:pt x="303" y="382"/>
                    </a:lnTo>
                    <a:lnTo>
                      <a:pt x="311" y="379"/>
                    </a:lnTo>
                    <a:lnTo>
                      <a:pt x="319" y="376"/>
                    </a:lnTo>
                    <a:lnTo>
                      <a:pt x="326" y="372"/>
                    </a:lnTo>
                    <a:lnTo>
                      <a:pt x="333" y="367"/>
                    </a:lnTo>
                    <a:lnTo>
                      <a:pt x="338" y="361"/>
                    </a:lnTo>
                    <a:lnTo>
                      <a:pt x="342" y="355"/>
                    </a:lnTo>
                    <a:lnTo>
                      <a:pt x="346" y="346"/>
                    </a:lnTo>
                    <a:lnTo>
                      <a:pt x="346" y="344"/>
                    </a:lnTo>
                    <a:lnTo>
                      <a:pt x="346" y="341"/>
                    </a:lnTo>
                    <a:lnTo>
                      <a:pt x="348" y="340"/>
                    </a:lnTo>
                    <a:lnTo>
                      <a:pt x="349" y="337"/>
                    </a:lnTo>
                    <a:lnTo>
                      <a:pt x="350" y="337"/>
                    </a:lnTo>
                    <a:lnTo>
                      <a:pt x="352" y="336"/>
                    </a:lnTo>
                    <a:lnTo>
                      <a:pt x="353" y="334"/>
                    </a:lnTo>
                    <a:lnTo>
                      <a:pt x="356" y="333"/>
                    </a:lnTo>
                    <a:lnTo>
                      <a:pt x="356" y="331"/>
                    </a:lnTo>
                    <a:lnTo>
                      <a:pt x="357" y="327"/>
                    </a:lnTo>
                    <a:lnTo>
                      <a:pt x="357" y="325"/>
                    </a:lnTo>
                    <a:lnTo>
                      <a:pt x="358" y="322"/>
                    </a:lnTo>
                    <a:lnTo>
                      <a:pt x="360" y="318"/>
                    </a:lnTo>
                    <a:lnTo>
                      <a:pt x="358" y="315"/>
                    </a:lnTo>
                    <a:lnTo>
                      <a:pt x="358" y="312"/>
                    </a:lnTo>
                    <a:lnTo>
                      <a:pt x="356" y="311"/>
                    </a:lnTo>
                    <a:lnTo>
                      <a:pt x="356" y="308"/>
                    </a:lnTo>
                    <a:lnTo>
                      <a:pt x="356" y="307"/>
                    </a:lnTo>
                    <a:lnTo>
                      <a:pt x="356" y="304"/>
                    </a:lnTo>
                    <a:lnTo>
                      <a:pt x="356" y="302"/>
                    </a:lnTo>
                    <a:lnTo>
                      <a:pt x="357" y="300"/>
                    </a:lnTo>
                    <a:lnTo>
                      <a:pt x="358" y="299"/>
                    </a:lnTo>
                    <a:lnTo>
                      <a:pt x="360" y="298"/>
                    </a:lnTo>
                    <a:lnTo>
                      <a:pt x="363" y="296"/>
                    </a:lnTo>
                    <a:lnTo>
                      <a:pt x="367" y="295"/>
                    </a:lnTo>
                    <a:lnTo>
                      <a:pt x="369" y="295"/>
                    </a:lnTo>
                    <a:lnTo>
                      <a:pt x="372" y="295"/>
                    </a:lnTo>
                    <a:lnTo>
                      <a:pt x="375" y="296"/>
                    </a:lnTo>
                    <a:lnTo>
                      <a:pt x="378" y="298"/>
                    </a:lnTo>
                    <a:lnTo>
                      <a:pt x="380" y="299"/>
                    </a:lnTo>
                    <a:lnTo>
                      <a:pt x="382" y="300"/>
                    </a:lnTo>
                    <a:lnTo>
                      <a:pt x="384" y="302"/>
                    </a:lnTo>
                    <a:lnTo>
                      <a:pt x="391" y="300"/>
                    </a:lnTo>
                    <a:lnTo>
                      <a:pt x="397" y="298"/>
                    </a:lnTo>
                    <a:lnTo>
                      <a:pt x="402" y="295"/>
                    </a:lnTo>
                    <a:lnTo>
                      <a:pt x="407" y="292"/>
                    </a:lnTo>
                    <a:lnTo>
                      <a:pt x="412" y="288"/>
                    </a:lnTo>
                    <a:lnTo>
                      <a:pt x="416" y="283"/>
                    </a:lnTo>
                    <a:lnTo>
                      <a:pt x="420" y="277"/>
                    </a:lnTo>
                    <a:lnTo>
                      <a:pt x="424" y="272"/>
                    </a:lnTo>
                    <a:lnTo>
                      <a:pt x="424" y="268"/>
                    </a:lnTo>
                    <a:lnTo>
                      <a:pt x="424" y="264"/>
                    </a:lnTo>
                    <a:lnTo>
                      <a:pt x="424" y="261"/>
                    </a:lnTo>
                    <a:lnTo>
                      <a:pt x="425" y="257"/>
                    </a:lnTo>
                    <a:lnTo>
                      <a:pt x="425" y="253"/>
                    </a:lnTo>
                    <a:lnTo>
                      <a:pt x="425" y="250"/>
                    </a:lnTo>
                    <a:lnTo>
                      <a:pt x="426" y="247"/>
                    </a:lnTo>
                    <a:lnTo>
                      <a:pt x="428" y="246"/>
                    </a:lnTo>
                    <a:lnTo>
                      <a:pt x="428" y="245"/>
                    </a:lnTo>
                    <a:lnTo>
                      <a:pt x="428" y="243"/>
                    </a:lnTo>
                    <a:lnTo>
                      <a:pt x="428" y="243"/>
                    </a:lnTo>
                    <a:lnTo>
                      <a:pt x="428" y="242"/>
                    </a:lnTo>
                    <a:lnTo>
                      <a:pt x="428" y="240"/>
                    </a:lnTo>
                    <a:lnTo>
                      <a:pt x="426" y="240"/>
                    </a:lnTo>
                    <a:lnTo>
                      <a:pt x="426" y="240"/>
                    </a:lnTo>
                    <a:lnTo>
                      <a:pt x="426" y="240"/>
                    </a:lnTo>
                    <a:lnTo>
                      <a:pt x="426" y="240"/>
                    </a:lnTo>
                    <a:lnTo>
                      <a:pt x="426" y="240"/>
                    </a:lnTo>
                    <a:lnTo>
                      <a:pt x="425" y="240"/>
                    </a:lnTo>
                    <a:lnTo>
                      <a:pt x="425" y="240"/>
                    </a:lnTo>
                    <a:lnTo>
                      <a:pt x="425" y="240"/>
                    </a:lnTo>
                    <a:lnTo>
                      <a:pt x="424" y="240"/>
                    </a:lnTo>
                    <a:lnTo>
                      <a:pt x="424" y="240"/>
                    </a:lnTo>
                    <a:lnTo>
                      <a:pt x="424" y="242"/>
                    </a:lnTo>
                    <a:lnTo>
                      <a:pt x="422" y="236"/>
                    </a:lnTo>
                    <a:lnTo>
                      <a:pt x="421" y="232"/>
                    </a:lnTo>
                    <a:lnTo>
                      <a:pt x="420" y="228"/>
                    </a:lnTo>
                    <a:lnTo>
                      <a:pt x="416" y="226"/>
                    </a:lnTo>
                    <a:lnTo>
                      <a:pt x="413" y="221"/>
                    </a:lnTo>
                    <a:lnTo>
                      <a:pt x="409" y="219"/>
                    </a:lnTo>
                    <a:lnTo>
                      <a:pt x="405" y="216"/>
                    </a:lnTo>
                    <a:lnTo>
                      <a:pt x="401" y="213"/>
                    </a:lnTo>
                    <a:lnTo>
                      <a:pt x="395" y="212"/>
                    </a:lnTo>
                    <a:lnTo>
                      <a:pt x="390" y="211"/>
                    </a:lnTo>
                    <a:lnTo>
                      <a:pt x="384" y="211"/>
                    </a:lnTo>
                    <a:lnTo>
                      <a:pt x="380" y="211"/>
                    </a:lnTo>
                    <a:lnTo>
                      <a:pt x="375" y="212"/>
                    </a:lnTo>
                    <a:lnTo>
                      <a:pt x="369" y="213"/>
                    </a:lnTo>
                    <a:lnTo>
                      <a:pt x="365" y="213"/>
                    </a:lnTo>
                    <a:lnTo>
                      <a:pt x="360" y="213"/>
                    </a:lnTo>
                    <a:lnTo>
                      <a:pt x="358" y="212"/>
                    </a:lnTo>
                    <a:lnTo>
                      <a:pt x="357" y="211"/>
                    </a:lnTo>
                    <a:lnTo>
                      <a:pt x="357" y="209"/>
                    </a:lnTo>
                    <a:lnTo>
                      <a:pt x="356" y="208"/>
                    </a:lnTo>
                    <a:lnTo>
                      <a:pt x="356" y="205"/>
                    </a:lnTo>
                    <a:lnTo>
                      <a:pt x="356" y="204"/>
                    </a:lnTo>
                    <a:lnTo>
                      <a:pt x="357" y="202"/>
                    </a:lnTo>
                    <a:lnTo>
                      <a:pt x="358" y="201"/>
                    </a:lnTo>
                    <a:close/>
                  </a:path>
                </a:pathLst>
              </a:custGeom>
              <a:solidFill>
                <a:srgbClr val="FFCF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135" name="Freeform 7"/>
              <p:cNvSpPr>
                <a:spLocks/>
              </p:cNvSpPr>
              <p:nvPr/>
            </p:nvSpPr>
            <p:spPr bwMode="auto">
              <a:xfrm>
                <a:off x="4187" y="1920"/>
                <a:ext cx="15" cy="3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8" y="67"/>
                  </a:cxn>
                  <a:cxn ang="0">
                    <a:pos x="12" y="64"/>
                  </a:cxn>
                  <a:cxn ang="0">
                    <a:pos x="16" y="61"/>
                  </a:cxn>
                  <a:cxn ang="0">
                    <a:pos x="19" y="57"/>
                  </a:cxn>
                  <a:cxn ang="0">
                    <a:pos x="20" y="53"/>
                  </a:cxn>
                  <a:cxn ang="0">
                    <a:pos x="23" y="48"/>
                  </a:cxn>
                  <a:cxn ang="0">
                    <a:pos x="24" y="42"/>
                  </a:cxn>
                  <a:cxn ang="0">
                    <a:pos x="26" y="37"/>
                  </a:cxn>
                  <a:cxn ang="0">
                    <a:pos x="26" y="32"/>
                  </a:cxn>
                  <a:cxn ang="0">
                    <a:pos x="26" y="28"/>
                  </a:cxn>
                  <a:cxn ang="0">
                    <a:pos x="26" y="22"/>
                  </a:cxn>
                  <a:cxn ang="0">
                    <a:pos x="26" y="18"/>
                  </a:cxn>
                  <a:cxn ang="0">
                    <a:pos x="26" y="14"/>
                  </a:cxn>
                  <a:cxn ang="0">
                    <a:pos x="27" y="10"/>
                  </a:cxn>
                  <a:cxn ang="0">
                    <a:pos x="28" y="4"/>
                  </a:cxn>
                  <a:cxn ang="0">
                    <a:pos x="30" y="0"/>
                  </a:cxn>
                  <a:cxn ang="0">
                    <a:pos x="0" y="14"/>
                  </a:cxn>
                  <a:cxn ang="0">
                    <a:pos x="4" y="67"/>
                  </a:cxn>
                </a:cxnLst>
                <a:rect l="0" t="0" r="r" b="b"/>
                <a:pathLst>
                  <a:path w="30" h="67">
                    <a:moveTo>
                      <a:pt x="4" y="67"/>
                    </a:moveTo>
                    <a:lnTo>
                      <a:pt x="8" y="67"/>
                    </a:lnTo>
                    <a:lnTo>
                      <a:pt x="12" y="64"/>
                    </a:lnTo>
                    <a:lnTo>
                      <a:pt x="16" y="61"/>
                    </a:lnTo>
                    <a:lnTo>
                      <a:pt x="19" y="57"/>
                    </a:lnTo>
                    <a:lnTo>
                      <a:pt x="20" y="53"/>
                    </a:lnTo>
                    <a:lnTo>
                      <a:pt x="23" y="48"/>
                    </a:lnTo>
                    <a:lnTo>
                      <a:pt x="24" y="42"/>
                    </a:lnTo>
                    <a:lnTo>
                      <a:pt x="26" y="37"/>
                    </a:lnTo>
                    <a:lnTo>
                      <a:pt x="26" y="32"/>
                    </a:lnTo>
                    <a:lnTo>
                      <a:pt x="26" y="28"/>
                    </a:lnTo>
                    <a:lnTo>
                      <a:pt x="26" y="22"/>
                    </a:lnTo>
                    <a:lnTo>
                      <a:pt x="26" y="18"/>
                    </a:lnTo>
                    <a:lnTo>
                      <a:pt x="26" y="14"/>
                    </a:lnTo>
                    <a:lnTo>
                      <a:pt x="27" y="10"/>
                    </a:lnTo>
                    <a:lnTo>
                      <a:pt x="28" y="4"/>
                    </a:lnTo>
                    <a:lnTo>
                      <a:pt x="30" y="0"/>
                    </a:lnTo>
                    <a:lnTo>
                      <a:pt x="0" y="14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FFCF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136" name="Freeform 8"/>
              <p:cNvSpPr>
                <a:spLocks/>
              </p:cNvSpPr>
              <p:nvPr/>
            </p:nvSpPr>
            <p:spPr bwMode="auto">
              <a:xfrm>
                <a:off x="4275" y="1871"/>
                <a:ext cx="14" cy="40"/>
              </a:xfrm>
              <a:custGeom>
                <a:avLst/>
                <a:gdLst/>
                <a:ahLst/>
                <a:cxnLst>
                  <a:cxn ang="0">
                    <a:pos x="4" y="80"/>
                  </a:cxn>
                  <a:cxn ang="0">
                    <a:pos x="7" y="80"/>
                  </a:cxn>
                  <a:cxn ang="0">
                    <a:pos x="10" y="80"/>
                  </a:cxn>
                  <a:cxn ang="0">
                    <a:pos x="14" y="80"/>
                  </a:cxn>
                  <a:cxn ang="0">
                    <a:pos x="17" y="79"/>
                  </a:cxn>
                  <a:cxn ang="0">
                    <a:pos x="21" y="78"/>
                  </a:cxn>
                  <a:cxn ang="0">
                    <a:pos x="23" y="76"/>
                  </a:cxn>
                  <a:cxn ang="0">
                    <a:pos x="26" y="74"/>
                  </a:cxn>
                  <a:cxn ang="0">
                    <a:pos x="27" y="71"/>
                  </a:cxn>
                  <a:cxn ang="0">
                    <a:pos x="29" y="61"/>
                  </a:cxn>
                  <a:cxn ang="0">
                    <a:pos x="29" y="52"/>
                  </a:cxn>
                  <a:cxn ang="0">
                    <a:pos x="29" y="42"/>
                  </a:cxn>
                  <a:cxn ang="0">
                    <a:pos x="27" y="34"/>
                  </a:cxn>
                  <a:cxn ang="0">
                    <a:pos x="26" y="25"/>
                  </a:cxn>
                  <a:cxn ang="0">
                    <a:pos x="22" y="17"/>
                  </a:cxn>
                  <a:cxn ang="0">
                    <a:pos x="18" y="8"/>
                  </a:cxn>
                  <a:cxn ang="0">
                    <a:pos x="12" y="0"/>
                  </a:cxn>
                  <a:cxn ang="0">
                    <a:pos x="12" y="3"/>
                  </a:cxn>
                  <a:cxn ang="0">
                    <a:pos x="11" y="6"/>
                  </a:cxn>
                  <a:cxn ang="0">
                    <a:pos x="11" y="10"/>
                  </a:cxn>
                  <a:cxn ang="0">
                    <a:pos x="10" y="13"/>
                  </a:cxn>
                  <a:cxn ang="0">
                    <a:pos x="8" y="15"/>
                  </a:cxn>
                  <a:cxn ang="0">
                    <a:pos x="8" y="19"/>
                  </a:cxn>
                  <a:cxn ang="0">
                    <a:pos x="7" y="22"/>
                  </a:cxn>
                  <a:cxn ang="0">
                    <a:pos x="7" y="26"/>
                  </a:cxn>
                  <a:cxn ang="0">
                    <a:pos x="6" y="33"/>
                  </a:cxn>
                  <a:cxn ang="0">
                    <a:pos x="4" y="41"/>
                  </a:cxn>
                  <a:cxn ang="0">
                    <a:pos x="3" y="48"/>
                  </a:cxn>
                  <a:cxn ang="0">
                    <a:pos x="2" y="56"/>
                  </a:cxn>
                  <a:cxn ang="0">
                    <a:pos x="0" y="63"/>
                  </a:cxn>
                  <a:cxn ang="0">
                    <a:pos x="0" y="70"/>
                  </a:cxn>
                  <a:cxn ang="0">
                    <a:pos x="2" y="75"/>
                  </a:cxn>
                  <a:cxn ang="0">
                    <a:pos x="4" y="80"/>
                  </a:cxn>
                </a:cxnLst>
                <a:rect l="0" t="0" r="r" b="b"/>
                <a:pathLst>
                  <a:path w="29" h="80">
                    <a:moveTo>
                      <a:pt x="4" y="80"/>
                    </a:moveTo>
                    <a:lnTo>
                      <a:pt x="7" y="80"/>
                    </a:lnTo>
                    <a:lnTo>
                      <a:pt x="10" y="80"/>
                    </a:lnTo>
                    <a:lnTo>
                      <a:pt x="14" y="80"/>
                    </a:lnTo>
                    <a:lnTo>
                      <a:pt x="17" y="79"/>
                    </a:lnTo>
                    <a:lnTo>
                      <a:pt x="21" y="78"/>
                    </a:lnTo>
                    <a:lnTo>
                      <a:pt x="23" y="76"/>
                    </a:lnTo>
                    <a:lnTo>
                      <a:pt x="26" y="74"/>
                    </a:lnTo>
                    <a:lnTo>
                      <a:pt x="27" y="71"/>
                    </a:lnTo>
                    <a:lnTo>
                      <a:pt x="29" y="61"/>
                    </a:lnTo>
                    <a:lnTo>
                      <a:pt x="29" y="52"/>
                    </a:lnTo>
                    <a:lnTo>
                      <a:pt x="29" y="42"/>
                    </a:lnTo>
                    <a:lnTo>
                      <a:pt x="27" y="34"/>
                    </a:lnTo>
                    <a:lnTo>
                      <a:pt x="26" y="25"/>
                    </a:lnTo>
                    <a:lnTo>
                      <a:pt x="22" y="17"/>
                    </a:lnTo>
                    <a:lnTo>
                      <a:pt x="18" y="8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8" y="19"/>
                    </a:lnTo>
                    <a:lnTo>
                      <a:pt x="7" y="22"/>
                    </a:lnTo>
                    <a:lnTo>
                      <a:pt x="7" y="26"/>
                    </a:lnTo>
                    <a:lnTo>
                      <a:pt x="6" y="33"/>
                    </a:lnTo>
                    <a:lnTo>
                      <a:pt x="4" y="41"/>
                    </a:lnTo>
                    <a:lnTo>
                      <a:pt x="3" y="48"/>
                    </a:lnTo>
                    <a:lnTo>
                      <a:pt x="2" y="56"/>
                    </a:lnTo>
                    <a:lnTo>
                      <a:pt x="0" y="63"/>
                    </a:lnTo>
                    <a:lnTo>
                      <a:pt x="0" y="70"/>
                    </a:lnTo>
                    <a:lnTo>
                      <a:pt x="2" y="75"/>
                    </a:lnTo>
                    <a:lnTo>
                      <a:pt x="4" y="80"/>
                    </a:lnTo>
                    <a:close/>
                  </a:path>
                </a:pathLst>
              </a:custGeom>
              <a:solidFill>
                <a:srgbClr val="E84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137" name="Freeform 9"/>
              <p:cNvSpPr>
                <a:spLocks/>
              </p:cNvSpPr>
              <p:nvPr/>
            </p:nvSpPr>
            <p:spPr bwMode="auto">
              <a:xfrm>
                <a:off x="4136" y="1852"/>
                <a:ext cx="47" cy="37"/>
              </a:xfrm>
              <a:custGeom>
                <a:avLst/>
                <a:gdLst/>
                <a:ahLst/>
                <a:cxnLst>
                  <a:cxn ang="0">
                    <a:pos x="61" y="73"/>
                  </a:cxn>
                  <a:cxn ang="0">
                    <a:pos x="72" y="72"/>
                  </a:cxn>
                  <a:cxn ang="0">
                    <a:pos x="81" y="69"/>
                  </a:cxn>
                  <a:cxn ang="0">
                    <a:pos x="90" y="62"/>
                  </a:cxn>
                  <a:cxn ang="0">
                    <a:pos x="92" y="50"/>
                  </a:cxn>
                  <a:cxn ang="0">
                    <a:pos x="92" y="36"/>
                  </a:cxn>
                  <a:cxn ang="0">
                    <a:pos x="88" y="24"/>
                  </a:cxn>
                  <a:cxn ang="0">
                    <a:pos x="81" y="15"/>
                  </a:cxn>
                  <a:cxn ang="0">
                    <a:pos x="76" y="8"/>
                  </a:cxn>
                  <a:cxn ang="0">
                    <a:pos x="72" y="5"/>
                  </a:cxn>
                  <a:cxn ang="0">
                    <a:pos x="67" y="1"/>
                  </a:cxn>
                  <a:cxn ang="0">
                    <a:pos x="61" y="0"/>
                  </a:cxn>
                  <a:cxn ang="0">
                    <a:pos x="57" y="2"/>
                  </a:cxn>
                  <a:cxn ang="0">
                    <a:pos x="53" y="6"/>
                  </a:cxn>
                  <a:cxn ang="0">
                    <a:pos x="49" y="9"/>
                  </a:cxn>
                  <a:cxn ang="0">
                    <a:pos x="46" y="13"/>
                  </a:cxn>
                  <a:cxn ang="0">
                    <a:pos x="39" y="2"/>
                  </a:cxn>
                  <a:cxn ang="0">
                    <a:pos x="34" y="2"/>
                  </a:cxn>
                  <a:cxn ang="0">
                    <a:pos x="30" y="4"/>
                  </a:cxn>
                  <a:cxn ang="0">
                    <a:pos x="26" y="5"/>
                  </a:cxn>
                  <a:cxn ang="0">
                    <a:pos x="23" y="11"/>
                  </a:cxn>
                  <a:cxn ang="0">
                    <a:pos x="19" y="19"/>
                  </a:cxn>
                  <a:cxn ang="0">
                    <a:pos x="14" y="25"/>
                  </a:cxn>
                  <a:cxn ang="0">
                    <a:pos x="5" y="32"/>
                  </a:cxn>
                  <a:cxn ang="0">
                    <a:pos x="0" y="39"/>
                  </a:cxn>
                  <a:cxn ang="0">
                    <a:pos x="3" y="42"/>
                  </a:cxn>
                  <a:cxn ang="0">
                    <a:pos x="7" y="42"/>
                  </a:cxn>
                  <a:cxn ang="0">
                    <a:pos x="11" y="42"/>
                  </a:cxn>
                  <a:cxn ang="0">
                    <a:pos x="14" y="40"/>
                  </a:cxn>
                  <a:cxn ang="0">
                    <a:pos x="15" y="39"/>
                  </a:cxn>
                  <a:cxn ang="0">
                    <a:pos x="18" y="36"/>
                  </a:cxn>
                  <a:cxn ang="0">
                    <a:pos x="19" y="35"/>
                  </a:cxn>
                  <a:cxn ang="0">
                    <a:pos x="22" y="34"/>
                  </a:cxn>
                </a:cxnLst>
                <a:rect l="0" t="0" r="r" b="b"/>
                <a:pathLst>
                  <a:path w="94" h="73">
                    <a:moveTo>
                      <a:pt x="56" y="73"/>
                    </a:moveTo>
                    <a:lnTo>
                      <a:pt x="61" y="73"/>
                    </a:lnTo>
                    <a:lnTo>
                      <a:pt x="67" y="73"/>
                    </a:lnTo>
                    <a:lnTo>
                      <a:pt x="72" y="72"/>
                    </a:lnTo>
                    <a:lnTo>
                      <a:pt x="76" y="70"/>
                    </a:lnTo>
                    <a:lnTo>
                      <a:pt x="81" y="69"/>
                    </a:lnTo>
                    <a:lnTo>
                      <a:pt x="86" y="66"/>
                    </a:lnTo>
                    <a:lnTo>
                      <a:pt x="90" y="62"/>
                    </a:lnTo>
                    <a:lnTo>
                      <a:pt x="91" y="57"/>
                    </a:lnTo>
                    <a:lnTo>
                      <a:pt x="92" y="50"/>
                    </a:lnTo>
                    <a:lnTo>
                      <a:pt x="94" y="43"/>
                    </a:lnTo>
                    <a:lnTo>
                      <a:pt x="92" y="36"/>
                    </a:lnTo>
                    <a:lnTo>
                      <a:pt x="90" y="30"/>
                    </a:lnTo>
                    <a:lnTo>
                      <a:pt x="88" y="24"/>
                    </a:lnTo>
                    <a:lnTo>
                      <a:pt x="86" y="19"/>
                    </a:lnTo>
                    <a:lnTo>
                      <a:pt x="81" y="15"/>
                    </a:lnTo>
                    <a:lnTo>
                      <a:pt x="79" y="9"/>
                    </a:lnTo>
                    <a:lnTo>
                      <a:pt x="76" y="8"/>
                    </a:lnTo>
                    <a:lnTo>
                      <a:pt x="75" y="6"/>
                    </a:lnTo>
                    <a:lnTo>
                      <a:pt x="72" y="5"/>
                    </a:lnTo>
                    <a:lnTo>
                      <a:pt x="69" y="2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4" y="4"/>
                    </a:lnTo>
                    <a:lnTo>
                      <a:pt x="53" y="6"/>
                    </a:lnTo>
                    <a:lnTo>
                      <a:pt x="50" y="8"/>
                    </a:lnTo>
                    <a:lnTo>
                      <a:pt x="49" y="9"/>
                    </a:lnTo>
                    <a:lnTo>
                      <a:pt x="48" y="12"/>
                    </a:lnTo>
                    <a:lnTo>
                      <a:pt x="46" y="13"/>
                    </a:lnTo>
                    <a:lnTo>
                      <a:pt x="45" y="15"/>
                    </a:lnTo>
                    <a:lnTo>
                      <a:pt x="39" y="2"/>
                    </a:lnTo>
                    <a:lnTo>
                      <a:pt x="37" y="2"/>
                    </a:lnTo>
                    <a:lnTo>
                      <a:pt x="34" y="2"/>
                    </a:lnTo>
                    <a:lnTo>
                      <a:pt x="33" y="2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5"/>
                    </a:lnTo>
                    <a:lnTo>
                      <a:pt x="24" y="8"/>
                    </a:lnTo>
                    <a:lnTo>
                      <a:pt x="23" y="11"/>
                    </a:lnTo>
                    <a:lnTo>
                      <a:pt x="22" y="16"/>
                    </a:lnTo>
                    <a:lnTo>
                      <a:pt x="19" y="19"/>
                    </a:lnTo>
                    <a:lnTo>
                      <a:pt x="16" y="23"/>
                    </a:lnTo>
                    <a:lnTo>
                      <a:pt x="14" y="25"/>
                    </a:lnTo>
                    <a:lnTo>
                      <a:pt x="9" y="30"/>
                    </a:lnTo>
                    <a:lnTo>
                      <a:pt x="5" y="32"/>
                    </a:lnTo>
                    <a:lnTo>
                      <a:pt x="3" y="35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2" y="42"/>
                    </a:lnTo>
                    <a:lnTo>
                      <a:pt x="14" y="40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2" y="34"/>
                    </a:lnTo>
                    <a:lnTo>
                      <a:pt x="56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138" name="Freeform 10"/>
              <p:cNvSpPr>
                <a:spLocks/>
              </p:cNvSpPr>
              <p:nvPr/>
            </p:nvSpPr>
            <p:spPr bwMode="auto">
              <a:xfrm>
                <a:off x="4275" y="1819"/>
                <a:ext cx="21" cy="37"/>
              </a:xfrm>
              <a:custGeom>
                <a:avLst/>
                <a:gdLst/>
                <a:ahLst/>
                <a:cxnLst>
                  <a:cxn ang="0">
                    <a:pos x="22" y="73"/>
                  </a:cxn>
                  <a:cxn ang="0">
                    <a:pos x="25" y="72"/>
                  </a:cxn>
                  <a:cxn ang="0">
                    <a:pos x="27" y="69"/>
                  </a:cxn>
                  <a:cxn ang="0">
                    <a:pos x="27" y="67"/>
                  </a:cxn>
                  <a:cxn ang="0">
                    <a:pos x="29" y="63"/>
                  </a:cxn>
                  <a:cxn ang="0">
                    <a:pos x="29" y="60"/>
                  </a:cxn>
                  <a:cxn ang="0">
                    <a:pos x="29" y="56"/>
                  </a:cxn>
                  <a:cxn ang="0">
                    <a:pos x="29" y="53"/>
                  </a:cxn>
                  <a:cxn ang="0">
                    <a:pos x="29" y="50"/>
                  </a:cxn>
                  <a:cxn ang="0">
                    <a:pos x="26" y="49"/>
                  </a:cxn>
                  <a:cxn ang="0">
                    <a:pos x="25" y="46"/>
                  </a:cxn>
                  <a:cxn ang="0">
                    <a:pos x="22" y="45"/>
                  </a:cxn>
                  <a:cxn ang="0">
                    <a:pos x="21" y="44"/>
                  </a:cxn>
                  <a:cxn ang="0">
                    <a:pos x="19" y="42"/>
                  </a:cxn>
                  <a:cxn ang="0">
                    <a:pos x="17" y="41"/>
                  </a:cxn>
                  <a:cxn ang="0">
                    <a:pos x="15" y="39"/>
                  </a:cxn>
                  <a:cxn ang="0">
                    <a:pos x="14" y="38"/>
                  </a:cxn>
                  <a:cxn ang="0">
                    <a:pos x="26" y="20"/>
                  </a:cxn>
                  <a:cxn ang="0">
                    <a:pos x="29" y="22"/>
                  </a:cxn>
                  <a:cxn ang="0">
                    <a:pos x="31" y="23"/>
                  </a:cxn>
                  <a:cxn ang="0">
                    <a:pos x="33" y="26"/>
                  </a:cxn>
                  <a:cxn ang="0">
                    <a:pos x="34" y="30"/>
                  </a:cxn>
                  <a:cxn ang="0">
                    <a:pos x="36" y="33"/>
                  </a:cxn>
                  <a:cxn ang="0">
                    <a:pos x="37" y="35"/>
                  </a:cxn>
                  <a:cxn ang="0">
                    <a:pos x="40" y="38"/>
                  </a:cxn>
                  <a:cxn ang="0">
                    <a:pos x="44" y="39"/>
                  </a:cxn>
                  <a:cxn ang="0">
                    <a:pos x="30" y="0"/>
                  </a:cxn>
                  <a:cxn ang="0">
                    <a:pos x="26" y="6"/>
                  </a:cxn>
                  <a:cxn ang="0">
                    <a:pos x="21" y="11"/>
                  </a:cxn>
                  <a:cxn ang="0">
                    <a:pos x="15" y="16"/>
                  </a:cxn>
                  <a:cxn ang="0">
                    <a:pos x="10" y="23"/>
                  </a:cxn>
                  <a:cxn ang="0">
                    <a:pos x="4" y="30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0" y="50"/>
                  </a:cxn>
                  <a:cxn ang="0">
                    <a:pos x="3" y="50"/>
                  </a:cxn>
                  <a:cxn ang="0">
                    <a:pos x="4" y="50"/>
                  </a:cxn>
                  <a:cxn ang="0">
                    <a:pos x="7" y="50"/>
                  </a:cxn>
                  <a:cxn ang="0">
                    <a:pos x="10" y="50"/>
                  </a:cxn>
                  <a:cxn ang="0">
                    <a:pos x="11" y="52"/>
                  </a:cxn>
                  <a:cxn ang="0">
                    <a:pos x="12" y="53"/>
                  </a:cxn>
                  <a:cxn ang="0">
                    <a:pos x="14" y="56"/>
                  </a:cxn>
                  <a:cxn ang="0">
                    <a:pos x="15" y="58"/>
                  </a:cxn>
                  <a:cxn ang="0">
                    <a:pos x="15" y="60"/>
                  </a:cxn>
                  <a:cxn ang="0">
                    <a:pos x="15" y="61"/>
                  </a:cxn>
                  <a:cxn ang="0">
                    <a:pos x="15" y="63"/>
                  </a:cxn>
                  <a:cxn ang="0">
                    <a:pos x="15" y="63"/>
                  </a:cxn>
                  <a:cxn ang="0">
                    <a:pos x="15" y="64"/>
                  </a:cxn>
                  <a:cxn ang="0">
                    <a:pos x="15" y="65"/>
                  </a:cxn>
                  <a:cxn ang="0">
                    <a:pos x="14" y="65"/>
                  </a:cxn>
                  <a:cxn ang="0">
                    <a:pos x="14" y="67"/>
                  </a:cxn>
                  <a:cxn ang="0">
                    <a:pos x="14" y="68"/>
                  </a:cxn>
                  <a:cxn ang="0">
                    <a:pos x="15" y="68"/>
                  </a:cxn>
                  <a:cxn ang="0">
                    <a:pos x="17" y="69"/>
                  </a:cxn>
                  <a:cxn ang="0">
                    <a:pos x="18" y="69"/>
                  </a:cxn>
                  <a:cxn ang="0">
                    <a:pos x="19" y="71"/>
                  </a:cxn>
                  <a:cxn ang="0">
                    <a:pos x="21" y="71"/>
                  </a:cxn>
                  <a:cxn ang="0">
                    <a:pos x="21" y="72"/>
                  </a:cxn>
                  <a:cxn ang="0">
                    <a:pos x="22" y="73"/>
                  </a:cxn>
                </a:cxnLst>
                <a:rect l="0" t="0" r="r" b="b"/>
                <a:pathLst>
                  <a:path w="44" h="73">
                    <a:moveTo>
                      <a:pt x="22" y="73"/>
                    </a:moveTo>
                    <a:lnTo>
                      <a:pt x="25" y="72"/>
                    </a:lnTo>
                    <a:lnTo>
                      <a:pt x="27" y="69"/>
                    </a:lnTo>
                    <a:lnTo>
                      <a:pt x="27" y="67"/>
                    </a:lnTo>
                    <a:lnTo>
                      <a:pt x="29" y="63"/>
                    </a:lnTo>
                    <a:lnTo>
                      <a:pt x="29" y="60"/>
                    </a:lnTo>
                    <a:lnTo>
                      <a:pt x="29" y="56"/>
                    </a:lnTo>
                    <a:lnTo>
                      <a:pt x="29" y="53"/>
                    </a:lnTo>
                    <a:lnTo>
                      <a:pt x="29" y="50"/>
                    </a:lnTo>
                    <a:lnTo>
                      <a:pt x="26" y="49"/>
                    </a:lnTo>
                    <a:lnTo>
                      <a:pt x="25" y="46"/>
                    </a:lnTo>
                    <a:lnTo>
                      <a:pt x="22" y="45"/>
                    </a:lnTo>
                    <a:lnTo>
                      <a:pt x="21" y="44"/>
                    </a:lnTo>
                    <a:lnTo>
                      <a:pt x="19" y="42"/>
                    </a:lnTo>
                    <a:lnTo>
                      <a:pt x="17" y="41"/>
                    </a:lnTo>
                    <a:lnTo>
                      <a:pt x="15" y="39"/>
                    </a:lnTo>
                    <a:lnTo>
                      <a:pt x="14" y="38"/>
                    </a:lnTo>
                    <a:lnTo>
                      <a:pt x="26" y="20"/>
                    </a:lnTo>
                    <a:lnTo>
                      <a:pt x="29" y="22"/>
                    </a:lnTo>
                    <a:lnTo>
                      <a:pt x="31" y="23"/>
                    </a:lnTo>
                    <a:lnTo>
                      <a:pt x="33" y="26"/>
                    </a:lnTo>
                    <a:lnTo>
                      <a:pt x="34" y="30"/>
                    </a:lnTo>
                    <a:lnTo>
                      <a:pt x="36" y="33"/>
                    </a:lnTo>
                    <a:lnTo>
                      <a:pt x="37" y="35"/>
                    </a:lnTo>
                    <a:lnTo>
                      <a:pt x="40" y="38"/>
                    </a:lnTo>
                    <a:lnTo>
                      <a:pt x="44" y="39"/>
                    </a:lnTo>
                    <a:lnTo>
                      <a:pt x="30" y="0"/>
                    </a:lnTo>
                    <a:lnTo>
                      <a:pt x="26" y="6"/>
                    </a:lnTo>
                    <a:lnTo>
                      <a:pt x="21" y="11"/>
                    </a:lnTo>
                    <a:lnTo>
                      <a:pt x="15" y="16"/>
                    </a:lnTo>
                    <a:lnTo>
                      <a:pt x="10" y="23"/>
                    </a:lnTo>
                    <a:lnTo>
                      <a:pt x="4" y="30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3" y="50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10" y="50"/>
                    </a:lnTo>
                    <a:lnTo>
                      <a:pt x="11" y="52"/>
                    </a:lnTo>
                    <a:lnTo>
                      <a:pt x="12" y="53"/>
                    </a:lnTo>
                    <a:lnTo>
                      <a:pt x="14" y="56"/>
                    </a:lnTo>
                    <a:lnTo>
                      <a:pt x="15" y="58"/>
                    </a:lnTo>
                    <a:lnTo>
                      <a:pt x="15" y="60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4" y="65"/>
                    </a:lnTo>
                    <a:lnTo>
                      <a:pt x="14" y="67"/>
                    </a:lnTo>
                    <a:lnTo>
                      <a:pt x="14" y="68"/>
                    </a:lnTo>
                    <a:lnTo>
                      <a:pt x="15" y="68"/>
                    </a:lnTo>
                    <a:lnTo>
                      <a:pt x="17" y="69"/>
                    </a:lnTo>
                    <a:lnTo>
                      <a:pt x="18" y="69"/>
                    </a:lnTo>
                    <a:lnTo>
                      <a:pt x="19" y="71"/>
                    </a:lnTo>
                    <a:lnTo>
                      <a:pt x="21" y="71"/>
                    </a:lnTo>
                    <a:lnTo>
                      <a:pt x="21" y="72"/>
                    </a:lnTo>
                    <a:lnTo>
                      <a:pt x="22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139" name="Freeform 11"/>
              <p:cNvSpPr>
                <a:spLocks/>
              </p:cNvSpPr>
              <p:nvPr/>
            </p:nvSpPr>
            <p:spPr bwMode="auto">
              <a:xfrm>
                <a:off x="4209" y="1847"/>
                <a:ext cx="6" cy="7"/>
              </a:xfrm>
              <a:custGeom>
                <a:avLst/>
                <a:gdLst/>
                <a:ahLst/>
                <a:cxnLst>
                  <a:cxn ang="0">
                    <a:pos x="1" y="15"/>
                  </a:cxn>
                  <a:cxn ang="0">
                    <a:pos x="1" y="15"/>
                  </a:cxn>
                  <a:cxn ang="0">
                    <a:pos x="2" y="15"/>
                  </a:cxn>
                  <a:cxn ang="0">
                    <a:pos x="2" y="15"/>
                  </a:cxn>
                  <a:cxn ang="0">
                    <a:pos x="4" y="15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8" y="15"/>
                  </a:cxn>
                  <a:cxn ang="0">
                    <a:pos x="9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1" y="9"/>
                  </a:cxn>
                  <a:cxn ang="0">
                    <a:pos x="11" y="8"/>
                  </a:cxn>
                  <a:cxn ang="0">
                    <a:pos x="9" y="7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2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1" y="15"/>
                  </a:cxn>
                </a:cxnLst>
                <a:rect l="0" t="0" r="r" b="b"/>
                <a:pathLst>
                  <a:path w="11" h="15">
                    <a:moveTo>
                      <a:pt x="1" y="15"/>
                    </a:moveTo>
                    <a:lnTo>
                      <a:pt x="1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140" name="Freeform 12"/>
              <p:cNvSpPr>
                <a:spLocks/>
              </p:cNvSpPr>
              <p:nvPr/>
            </p:nvSpPr>
            <p:spPr bwMode="auto">
              <a:xfrm>
                <a:off x="4114" y="1842"/>
                <a:ext cx="7" cy="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7" y="10"/>
                  </a:cxn>
                  <a:cxn ang="0">
                    <a:pos x="8" y="8"/>
                  </a:cxn>
                  <a:cxn ang="0">
                    <a:pos x="10" y="8"/>
                  </a:cxn>
                  <a:cxn ang="0">
                    <a:pos x="12" y="7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5" y="2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6" y="10"/>
                  </a:cxn>
                </a:cxnLst>
                <a:rect l="0" t="0" r="r" b="b"/>
                <a:pathLst>
                  <a:path w="15" h="10">
                    <a:moveTo>
                      <a:pt x="6" y="10"/>
                    </a:moveTo>
                    <a:lnTo>
                      <a:pt x="7" y="10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2" y="7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141" name="Freeform 13"/>
              <p:cNvSpPr>
                <a:spLocks/>
              </p:cNvSpPr>
              <p:nvPr/>
            </p:nvSpPr>
            <p:spPr bwMode="auto">
              <a:xfrm>
                <a:off x="4104" y="1834"/>
                <a:ext cx="6" cy="6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8" y="12"/>
                  </a:cxn>
                  <a:cxn ang="0">
                    <a:pos x="10" y="12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2" y="5"/>
                  </a:cxn>
                  <a:cxn ang="0">
                    <a:pos x="12" y="4"/>
                  </a:cxn>
                  <a:cxn ang="0">
                    <a:pos x="11" y="3"/>
                  </a:cxn>
                  <a:cxn ang="0">
                    <a:pos x="10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5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4" y="9"/>
                  </a:cxn>
                  <a:cxn ang="0">
                    <a:pos x="5" y="12"/>
                  </a:cxn>
                </a:cxnLst>
                <a:rect l="0" t="0" r="r" b="b"/>
                <a:pathLst>
                  <a:path w="12" h="12">
                    <a:moveTo>
                      <a:pt x="5" y="12"/>
                    </a:moveTo>
                    <a:lnTo>
                      <a:pt x="8" y="12"/>
                    </a:lnTo>
                    <a:lnTo>
                      <a:pt x="10" y="12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142" name="Freeform 14"/>
              <p:cNvSpPr>
                <a:spLocks/>
              </p:cNvSpPr>
              <p:nvPr/>
            </p:nvSpPr>
            <p:spPr bwMode="auto">
              <a:xfrm>
                <a:off x="4132" y="1833"/>
                <a:ext cx="3" cy="5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" y="9"/>
                  </a:cxn>
                </a:cxnLst>
                <a:rect l="0" t="0" r="r" b="b"/>
                <a:pathLst>
                  <a:path w="7" h="9">
                    <a:moveTo>
                      <a:pt x="1" y="9"/>
                    </a:moveTo>
                    <a:lnTo>
                      <a:pt x="2" y="9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143" name="Freeform 15"/>
              <p:cNvSpPr>
                <a:spLocks/>
              </p:cNvSpPr>
              <p:nvPr/>
            </p:nvSpPr>
            <p:spPr bwMode="auto">
              <a:xfrm>
                <a:off x="4227" y="1831"/>
                <a:ext cx="5" cy="6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3" y="14"/>
                  </a:cxn>
                  <a:cxn ang="0">
                    <a:pos x="3" y="14"/>
                  </a:cxn>
                  <a:cxn ang="0">
                    <a:pos x="4" y="14"/>
                  </a:cxn>
                  <a:cxn ang="0">
                    <a:pos x="6" y="14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8" y="12"/>
                  </a:cxn>
                  <a:cxn ang="0">
                    <a:pos x="10" y="12"/>
                  </a:cxn>
                  <a:cxn ang="0">
                    <a:pos x="11" y="11"/>
                  </a:cxn>
                  <a:cxn ang="0">
                    <a:pos x="11" y="10"/>
                  </a:cxn>
                  <a:cxn ang="0">
                    <a:pos x="11" y="8"/>
                  </a:cxn>
                  <a:cxn ang="0">
                    <a:pos x="11" y="6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1" y="14"/>
                  </a:cxn>
                </a:cxnLst>
                <a:rect l="0" t="0" r="r" b="b"/>
                <a:pathLst>
                  <a:path w="11" h="14">
                    <a:moveTo>
                      <a:pt x="1" y="14"/>
                    </a:moveTo>
                    <a:lnTo>
                      <a:pt x="3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144" name="Freeform 16"/>
              <p:cNvSpPr>
                <a:spLocks/>
              </p:cNvSpPr>
              <p:nvPr/>
            </p:nvSpPr>
            <p:spPr bwMode="auto">
              <a:xfrm>
                <a:off x="4193" y="1829"/>
                <a:ext cx="5" cy="6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8" y="11"/>
                  </a:cxn>
                  <a:cxn ang="0">
                    <a:pos x="10" y="11"/>
                  </a:cxn>
                  <a:cxn ang="0">
                    <a:pos x="11" y="10"/>
                  </a:cxn>
                  <a:cxn ang="0">
                    <a:pos x="11" y="9"/>
                  </a:cxn>
                  <a:cxn ang="0">
                    <a:pos x="11" y="7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6" y="10"/>
                  </a:cxn>
                  <a:cxn ang="0">
                    <a:pos x="7" y="11"/>
                  </a:cxn>
                </a:cxnLst>
                <a:rect l="0" t="0" r="r" b="b"/>
                <a:pathLst>
                  <a:path w="11" h="11">
                    <a:moveTo>
                      <a:pt x="7" y="11"/>
                    </a:moveTo>
                    <a:lnTo>
                      <a:pt x="8" y="11"/>
                    </a:lnTo>
                    <a:lnTo>
                      <a:pt x="10" y="11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6" y="1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145" name="Freeform 17"/>
              <p:cNvSpPr>
                <a:spLocks/>
              </p:cNvSpPr>
              <p:nvPr/>
            </p:nvSpPr>
            <p:spPr bwMode="auto">
              <a:xfrm>
                <a:off x="4305" y="1825"/>
                <a:ext cx="1" cy="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146" name="Freeform 18"/>
              <p:cNvSpPr>
                <a:spLocks/>
              </p:cNvSpPr>
              <p:nvPr/>
            </p:nvSpPr>
            <p:spPr bwMode="auto">
              <a:xfrm>
                <a:off x="4184" y="1732"/>
                <a:ext cx="54" cy="94"/>
              </a:xfrm>
              <a:custGeom>
                <a:avLst/>
                <a:gdLst/>
                <a:ahLst/>
                <a:cxnLst>
                  <a:cxn ang="0">
                    <a:pos x="71" y="167"/>
                  </a:cxn>
                  <a:cxn ang="0">
                    <a:pos x="69" y="171"/>
                  </a:cxn>
                  <a:cxn ang="0">
                    <a:pos x="68" y="178"/>
                  </a:cxn>
                  <a:cxn ang="0">
                    <a:pos x="71" y="181"/>
                  </a:cxn>
                  <a:cxn ang="0">
                    <a:pos x="75" y="182"/>
                  </a:cxn>
                  <a:cxn ang="0">
                    <a:pos x="79" y="178"/>
                  </a:cxn>
                  <a:cxn ang="0">
                    <a:pos x="78" y="174"/>
                  </a:cxn>
                  <a:cxn ang="0">
                    <a:pos x="78" y="170"/>
                  </a:cxn>
                  <a:cxn ang="0">
                    <a:pos x="76" y="167"/>
                  </a:cxn>
                  <a:cxn ang="0">
                    <a:pos x="80" y="162"/>
                  </a:cxn>
                  <a:cxn ang="0">
                    <a:pos x="86" y="160"/>
                  </a:cxn>
                  <a:cxn ang="0">
                    <a:pos x="93" y="162"/>
                  </a:cxn>
                  <a:cxn ang="0">
                    <a:pos x="99" y="163"/>
                  </a:cxn>
                  <a:cxn ang="0">
                    <a:pos x="105" y="164"/>
                  </a:cxn>
                  <a:cxn ang="0">
                    <a:pos x="107" y="163"/>
                  </a:cxn>
                  <a:cxn ang="0">
                    <a:pos x="107" y="160"/>
                  </a:cxn>
                  <a:cxn ang="0">
                    <a:pos x="106" y="155"/>
                  </a:cxn>
                  <a:cxn ang="0">
                    <a:pos x="103" y="153"/>
                  </a:cxn>
                  <a:cxn ang="0">
                    <a:pos x="102" y="151"/>
                  </a:cxn>
                  <a:cxn ang="0">
                    <a:pos x="98" y="151"/>
                  </a:cxn>
                  <a:cxn ang="0">
                    <a:pos x="93" y="149"/>
                  </a:cxn>
                  <a:cxn ang="0">
                    <a:pos x="84" y="147"/>
                  </a:cxn>
                  <a:cxn ang="0">
                    <a:pos x="84" y="128"/>
                  </a:cxn>
                  <a:cxn ang="0">
                    <a:pos x="76" y="92"/>
                  </a:cxn>
                  <a:cxn ang="0">
                    <a:pos x="75" y="72"/>
                  </a:cxn>
                  <a:cxn ang="0">
                    <a:pos x="82" y="54"/>
                  </a:cxn>
                  <a:cxn ang="0">
                    <a:pos x="94" y="41"/>
                  </a:cxn>
                  <a:cxn ang="0">
                    <a:pos x="97" y="38"/>
                  </a:cxn>
                  <a:cxn ang="0">
                    <a:pos x="98" y="37"/>
                  </a:cxn>
                  <a:cxn ang="0">
                    <a:pos x="99" y="34"/>
                  </a:cxn>
                  <a:cxn ang="0">
                    <a:pos x="99" y="31"/>
                  </a:cxn>
                  <a:cxn ang="0">
                    <a:pos x="97" y="29"/>
                  </a:cxn>
                  <a:cxn ang="0">
                    <a:pos x="90" y="34"/>
                  </a:cxn>
                  <a:cxn ang="0">
                    <a:pos x="83" y="41"/>
                  </a:cxn>
                  <a:cxn ang="0">
                    <a:pos x="88" y="18"/>
                  </a:cxn>
                  <a:cxn ang="0">
                    <a:pos x="69" y="3"/>
                  </a:cxn>
                  <a:cxn ang="0">
                    <a:pos x="60" y="20"/>
                  </a:cxn>
                  <a:cxn ang="0">
                    <a:pos x="54" y="42"/>
                  </a:cxn>
                  <a:cxn ang="0">
                    <a:pos x="52" y="53"/>
                  </a:cxn>
                  <a:cxn ang="0">
                    <a:pos x="52" y="60"/>
                  </a:cxn>
                  <a:cxn ang="0">
                    <a:pos x="52" y="65"/>
                  </a:cxn>
                  <a:cxn ang="0">
                    <a:pos x="31" y="75"/>
                  </a:cxn>
                  <a:cxn ang="0">
                    <a:pos x="16" y="94"/>
                  </a:cxn>
                  <a:cxn ang="0">
                    <a:pos x="7" y="115"/>
                  </a:cxn>
                  <a:cxn ang="0">
                    <a:pos x="3" y="134"/>
                  </a:cxn>
                  <a:cxn ang="0">
                    <a:pos x="0" y="152"/>
                  </a:cxn>
                  <a:cxn ang="0">
                    <a:pos x="0" y="166"/>
                  </a:cxn>
                  <a:cxn ang="0">
                    <a:pos x="1" y="178"/>
                  </a:cxn>
                  <a:cxn ang="0">
                    <a:pos x="7" y="189"/>
                  </a:cxn>
                </a:cxnLst>
                <a:rect l="0" t="0" r="r" b="b"/>
                <a:pathLst>
                  <a:path w="109" h="189">
                    <a:moveTo>
                      <a:pt x="7" y="189"/>
                    </a:moveTo>
                    <a:lnTo>
                      <a:pt x="72" y="166"/>
                    </a:lnTo>
                    <a:lnTo>
                      <a:pt x="71" y="167"/>
                    </a:lnTo>
                    <a:lnTo>
                      <a:pt x="69" y="168"/>
                    </a:lnTo>
                    <a:lnTo>
                      <a:pt x="69" y="170"/>
                    </a:lnTo>
                    <a:lnTo>
                      <a:pt x="69" y="171"/>
                    </a:lnTo>
                    <a:lnTo>
                      <a:pt x="68" y="174"/>
                    </a:lnTo>
                    <a:lnTo>
                      <a:pt x="68" y="175"/>
                    </a:lnTo>
                    <a:lnTo>
                      <a:pt x="68" y="178"/>
                    </a:lnTo>
                    <a:lnTo>
                      <a:pt x="68" y="179"/>
                    </a:lnTo>
                    <a:lnTo>
                      <a:pt x="69" y="181"/>
                    </a:lnTo>
                    <a:lnTo>
                      <a:pt x="71" y="181"/>
                    </a:lnTo>
                    <a:lnTo>
                      <a:pt x="72" y="182"/>
                    </a:lnTo>
                    <a:lnTo>
                      <a:pt x="73" y="182"/>
                    </a:lnTo>
                    <a:lnTo>
                      <a:pt x="75" y="182"/>
                    </a:lnTo>
                    <a:lnTo>
                      <a:pt x="76" y="181"/>
                    </a:lnTo>
                    <a:lnTo>
                      <a:pt x="78" y="179"/>
                    </a:lnTo>
                    <a:lnTo>
                      <a:pt x="79" y="178"/>
                    </a:lnTo>
                    <a:lnTo>
                      <a:pt x="79" y="178"/>
                    </a:lnTo>
                    <a:lnTo>
                      <a:pt x="78" y="176"/>
                    </a:lnTo>
                    <a:lnTo>
                      <a:pt x="78" y="174"/>
                    </a:lnTo>
                    <a:lnTo>
                      <a:pt x="78" y="172"/>
                    </a:lnTo>
                    <a:lnTo>
                      <a:pt x="78" y="171"/>
                    </a:lnTo>
                    <a:lnTo>
                      <a:pt x="78" y="170"/>
                    </a:lnTo>
                    <a:lnTo>
                      <a:pt x="76" y="168"/>
                    </a:lnTo>
                    <a:lnTo>
                      <a:pt x="75" y="168"/>
                    </a:lnTo>
                    <a:lnTo>
                      <a:pt x="76" y="167"/>
                    </a:lnTo>
                    <a:lnTo>
                      <a:pt x="78" y="166"/>
                    </a:lnTo>
                    <a:lnTo>
                      <a:pt x="79" y="164"/>
                    </a:lnTo>
                    <a:lnTo>
                      <a:pt x="80" y="162"/>
                    </a:lnTo>
                    <a:lnTo>
                      <a:pt x="82" y="162"/>
                    </a:lnTo>
                    <a:lnTo>
                      <a:pt x="83" y="160"/>
                    </a:lnTo>
                    <a:lnTo>
                      <a:pt x="86" y="160"/>
                    </a:lnTo>
                    <a:lnTo>
                      <a:pt x="87" y="162"/>
                    </a:lnTo>
                    <a:lnTo>
                      <a:pt x="90" y="162"/>
                    </a:lnTo>
                    <a:lnTo>
                      <a:pt x="93" y="162"/>
                    </a:lnTo>
                    <a:lnTo>
                      <a:pt x="94" y="162"/>
                    </a:lnTo>
                    <a:lnTo>
                      <a:pt x="97" y="163"/>
                    </a:lnTo>
                    <a:lnTo>
                      <a:pt x="99" y="163"/>
                    </a:lnTo>
                    <a:lnTo>
                      <a:pt x="101" y="163"/>
                    </a:lnTo>
                    <a:lnTo>
                      <a:pt x="103" y="164"/>
                    </a:lnTo>
                    <a:lnTo>
                      <a:pt x="105" y="164"/>
                    </a:lnTo>
                    <a:lnTo>
                      <a:pt x="106" y="164"/>
                    </a:lnTo>
                    <a:lnTo>
                      <a:pt x="106" y="164"/>
                    </a:lnTo>
                    <a:lnTo>
                      <a:pt x="107" y="163"/>
                    </a:lnTo>
                    <a:lnTo>
                      <a:pt x="107" y="163"/>
                    </a:lnTo>
                    <a:lnTo>
                      <a:pt x="109" y="162"/>
                    </a:lnTo>
                    <a:lnTo>
                      <a:pt x="107" y="160"/>
                    </a:lnTo>
                    <a:lnTo>
                      <a:pt x="107" y="157"/>
                    </a:lnTo>
                    <a:lnTo>
                      <a:pt x="106" y="156"/>
                    </a:lnTo>
                    <a:lnTo>
                      <a:pt x="106" y="155"/>
                    </a:lnTo>
                    <a:lnTo>
                      <a:pt x="105" y="155"/>
                    </a:lnTo>
                    <a:lnTo>
                      <a:pt x="103" y="153"/>
                    </a:lnTo>
                    <a:lnTo>
                      <a:pt x="103" y="153"/>
                    </a:lnTo>
                    <a:lnTo>
                      <a:pt x="103" y="152"/>
                    </a:lnTo>
                    <a:lnTo>
                      <a:pt x="102" y="152"/>
                    </a:lnTo>
                    <a:lnTo>
                      <a:pt x="102" y="151"/>
                    </a:lnTo>
                    <a:lnTo>
                      <a:pt x="102" y="149"/>
                    </a:lnTo>
                    <a:lnTo>
                      <a:pt x="101" y="151"/>
                    </a:lnTo>
                    <a:lnTo>
                      <a:pt x="98" y="151"/>
                    </a:lnTo>
                    <a:lnTo>
                      <a:pt x="97" y="151"/>
                    </a:lnTo>
                    <a:lnTo>
                      <a:pt x="95" y="149"/>
                    </a:lnTo>
                    <a:lnTo>
                      <a:pt x="93" y="149"/>
                    </a:lnTo>
                    <a:lnTo>
                      <a:pt x="90" y="148"/>
                    </a:lnTo>
                    <a:lnTo>
                      <a:pt x="87" y="148"/>
                    </a:lnTo>
                    <a:lnTo>
                      <a:pt x="84" y="147"/>
                    </a:lnTo>
                    <a:lnTo>
                      <a:pt x="86" y="140"/>
                    </a:lnTo>
                    <a:lnTo>
                      <a:pt x="86" y="133"/>
                    </a:lnTo>
                    <a:lnTo>
                      <a:pt x="84" y="128"/>
                    </a:lnTo>
                    <a:lnTo>
                      <a:pt x="83" y="119"/>
                    </a:lnTo>
                    <a:lnTo>
                      <a:pt x="80" y="106"/>
                    </a:lnTo>
                    <a:lnTo>
                      <a:pt x="76" y="92"/>
                    </a:lnTo>
                    <a:lnTo>
                      <a:pt x="76" y="86"/>
                    </a:lnTo>
                    <a:lnTo>
                      <a:pt x="75" y="79"/>
                    </a:lnTo>
                    <a:lnTo>
                      <a:pt x="75" y="72"/>
                    </a:lnTo>
                    <a:lnTo>
                      <a:pt x="76" y="67"/>
                    </a:lnTo>
                    <a:lnTo>
                      <a:pt x="78" y="60"/>
                    </a:lnTo>
                    <a:lnTo>
                      <a:pt x="82" y="54"/>
                    </a:lnTo>
                    <a:lnTo>
                      <a:pt x="86" y="48"/>
                    </a:lnTo>
                    <a:lnTo>
                      <a:pt x="91" y="42"/>
                    </a:lnTo>
                    <a:lnTo>
                      <a:pt x="94" y="41"/>
                    </a:lnTo>
                    <a:lnTo>
                      <a:pt x="95" y="39"/>
                    </a:lnTo>
                    <a:lnTo>
                      <a:pt x="95" y="39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98" y="37"/>
                    </a:lnTo>
                    <a:lnTo>
                      <a:pt x="99" y="35"/>
                    </a:lnTo>
                    <a:lnTo>
                      <a:pt x="99" y="35"/>
                    </a:lnTo>
                    <a:lnTo>
                      <a:pt x="99" y="34"/>
                    </a:lnTo>
                    <a:lnTo>
                      <a:pt x="99" y="33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8" y="30"/>
                    </a:lnTo>
                    <a:lnTo>
                      <a:pt x="98" y="30"/>
                    </a:lnTo>
                    <a:lnTo>
                      <a:pt x="97" y="29"/>
                    </a:lnTo>
                    <a:lnTo>
                      <a:pt x="94" y="30"/>
                    </a:lnTo>
                    <a:lnTo>
                      <a:pt x="93" y="31"/>
                    </a:lnTo>
                    <a:lnTo>
                      <a:pt x="90" y="34"/>
                    </a:lnTo>
                    <a:lnTo>
                      <a:pt x="88" y="37"/>
                    </a:lnTo>
                    <a:lnTo>
                      <a:pt x="86" y="38"/>
                    </a:lnTo>
                    <a:lnTo>
                      <a:pt x="83" y="41"/>
                    </a:lnTo>
                    <a:lnTo>
                      <a:pt x="80" y="41"/>
                    </a:lnTo>
                    <a:lnTo>
                      <a:pt x="78" y="42"/>
                    </a:lnTo>
                    <a:lnTo>
                      <a:pt x="88" y="18"/>
                    </a:lnTo>
                    <a:lnTo>
                      <a:pt x="61" y="49"/>
                    </a:lnTo>
                    <a:lnTo>
                      <a:pt x="75" y="0"/>
                    </a:lnTo>
                    <a:lnTo>
                      <a:pt x="69" y="3"/>
                    </a:lnTo>
                    <a:lnTo>
                      <a:pt x="67" y="7"/>
                    </a:lnTo>
                    <a:lnTo>
                      <a:pt x="63" y="14"/>
                    </a:lnTo>
                    <a:lnTo>
                      <a:pt x="60" y="20"/>
                    </a:lnTo>
                    <a:lnTo>
                      <a:pt x="57" y="27"/>
                    </a:lnTo>
                    <a:lnTo>
                      <a:pt x="56" y="35"/>
                    </a:lnTo>
                    <a:lnTo>
                      <a:pt x="54" y="42"/>
                    </a:lnTo>
                    <a:lnTo>
                      <a:pt x="53" y="49"/>
                    </a:lnTo>
                    <a:lnTo>
                      <a:pt x="53" y="52"/>
                    </a:lnTo>
                    <a:lnTo>
                      <a:pt x="52" y="53"/>
                    </a:lnTo>
                    <a:lnTo>
                      <a:pt x="52" y="56"/>
                    </a:lnTo>
                    <a:lnTo>
                      <a:pt x="52" y="57"/>
                    </a:lnTo>
                    <a:lnTo>
                      <a:pt x="52" y="60"/>
                    </a:lnTo>
                    <a:lnTo>
                      <a:pt x="52" y="61"/>
                    </a:lnTo>
                    <a:lnTo>
                      <a:pt x="52" y="62"/>
                    </a:lnTo>
                    <a:lnTo>
                      <a:pt x="52" y="65"/>
                    </a:lnTo>
                    <a:lnTo>
                      <a:pt x="44" y="67"/>
                    </a:lnTo>
                    <a:lnTo>
                      <a:pt x="37" y="71"/>
                    </a:lnTo>
                    <a:lnTo>
                      <a:pt x="31" y="75"/>
                    </a:lnTo>
                    <a:lnTo>
                      <a:pt x="26" y="80"/>
                    </a:lnTo>
                    <a:lnTo>
                      <a:pt x="20" y="87"/>
                    </a:lnTo>
                    <a:lnTo>
                      <a:pt x="16" y="94"/>
                    </a:lnTo>
                    <a:lnTo>
                      <a:pt x="12" y="100"/>
                    </a:lnTo>
                    <a:lnTo>
                      <a:pt x="8" y="109"/>
                    </a:lnTo>
                    <a:lnTo>
                      <a:pt x="7" y="115"/>
                    </a:lnTo>
                    <a:lnTo>
                      <a:pt x="6" y="122"/>
                    </a:lnTo>
                    <a:lnTo>
                      <a:pt x="4" y="128"/>
                    </a:lnTo>
                    <a:lnTo>
                      <a:pt x="3" y="134"/>
                    </a:lnTo>
                    <a:lnTo>
                      <a:pt x="1" y="140"/>
                    </a:lnTo>
                    <a:lnTo>
                      <a:pt x="0" y="147"/>
                    </a:lnTo>
                    <a:lnTo>
                      <a:pt x="0" y="152"/>
                    </a:lnTo>
                    <a:lnTo>
                      <a:pt x="0" y="157"/>
                    </a:lnTo>
                    <a:lnTo>
                      <a:pt x="0" y="162"/>
                    </a:lnTo>
                    <a:lnTo>
                      <a:pt x="0" y="166"/>
                    </a:lnTo>
                    <a:lnTo>
                      <a:pt x="1" y="170"/>
                    </a:lnTo>
                    <a:lnTo>
                      <a:pt x="1" y="174"/>
                    </a:lnTo>
                    <a:lnTo>
                      <a:pt x="1" y="178"/>
                    </a:lnTo>
                    <a:lnTo>
                      <a:pt x="3" y="182"/>
                    </a:lnTo>
                    <a:lnTo>
                      <a:pt x="4" y="185"/>
                    </a:lnTo>
                    <a:lnTo>
                      <a:pt x="7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147" name="Freeform 19"/>
              <p:cNvSpPr>
                <a:spLocks/>
              </p:cNvSpPr>
              <p:nvPr/>
            </p:nvSpPr>
            <p:spPr bwMode="auto">
              <a:xfrm>
                <a:off x="4118" y="1819"/>
                <a:ext cx="5" cy="6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4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7" y="12"/>
                  </a:cxn>
                  <a:cxn ang="0">
                    <a:pos x="7" y="12"/>
                  </a:cxn>
                  <a:cxn ang="0">
                    <a:pos x="8" y="12"/>
                  </a:cxn>
                  <a:cxn ang="0">
                    <a:pos x="10" y="12"/>
                  </a:cxn>
                  <a:cxn ang="0">
                    <a:pos x="11" y="12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3" y="3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4" y="12"/>
                  </a:cxn>
                  <a:cxn ang="0">
                    <a:pos x="4" y="12"/>
                  </a:cxn>
                </a:cxnLst>
                <a:rect l="0" t="0" r="r" b="b"/>
                <a:pathLst>
                  <a:path w="11" h="12">
                    <a:moveTo>
                      <a:pt x="4" y="12"/>
                    </a:moveTo>
                    <a:lnTo>
                      <a:pt x="4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148" name="Freeform 20"/>
              <p:cNvSpPr>
                <a:spLocks/>
              </p:cNvSpPr>
              <p:nvPr/>
            </p:nvSpPr>
            <p:spPr bwMode="auto">
              <a:xfrm>
                <a:off x="4114" y="1727"/>
                <a:ext cx="46" cy="97"/>
              </a:xfrm>
              <a:custGeom>
                <a:avLst/>
                <a:gdLst/>
                <a:ahLst/>
                <a:cxnLst>
                  <a:cxn ang="0">
                    <a:pos x="71" y="194"/>
                  </a:cxn>
                  <a:cxn ang="0">
                    <a:pos x="73" y="191"/>
                  </a:cxn>
                  <a:cxn ang="0">
                    <a:pos x="75" y="188"/>
                  </a:cxn>
                  <a:cxn ang="0">
                    <a:pos x="75" y="183"/>
                  </a:cxn>
                  <a:cxn ang="0">
                    <a:pos x="52" y="172"/>
                  </a:cxn>
                  <a:cxn ang="0">
                    <a:pos x="88" y="84"/>
                  </a:cxn>
                  <a:cxn ang="0">
                    <a:pos x="87" y="84"/>
                  </a:cxn>
                  <a:cxn ang="0">
                    <a:pos x="87" y="84"/>
                  </a:cxn>
                  <a:cxn ang="0">
                    <a:pos x="86" y="85"/>
                  </a:cxn>
                  <a:cxn ang="0">
                    <a:pos x="83" y="86"/>
                  </a:cxn>
                  <a:cxn ang="0">
                    <a:pos x="78" y="138"/>
                  </a:cxn>
                  <a:cxn ang="0">
                    <a:pos x="75" y="119"/>
                  </a:cxn>
                  <a:cxn ang="0">
                    <a:pos x="69" y="99"/>
                  </a:cxn>
                  <a:cxn ang="0">
                    <a:pos x="60" y="80"/>
                  </a:cxn>
                  <a:cxn ang="0">
                    <a:pos x="50" y="63"/>
                  </a:cxn>
                  <a:cxn ang="0">
                    <a:pos x="46" y="44"/>
                  </a:cxn>
                  <a:cxn ang="0">
                    <a:pos x="42" y="27"/>
                  </a:cxn>
                  <a:cxn ang="0">
                    <a:pos x="34" y="9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37" y="51"/>
                  </a:cxn>
                  <a:cxn ang="0">
                    <a:pos x="30" y="44"/>
                  </a:cxn>
                  <a:cxn ang="0">
                    <a:pos x="25" y="38"/>
                  </a:cxn>
                  <a:cxn ang="0">
                    <a:pos x="18" y="31"/>
                  </a:cxn>
                  <a:cxn ang="0">
                    <a:pos x="7" y="29"/>
                  </a:cxn>
                  <a:cxn ang="0">
                    <a:pos x="0" y="52"/>
                  </a:cxn>
                  <a:cxn ang="0">
                    <a:pos x="4" y="58"/>
                  </a:cxn>
                  <a:cxn ang="0">
                    <a:pos x="11" y="61"/>
                  </a:cxn>
                  <a:cxn ang="0">
                    <a:pos x="18" y="63"/>
                  </a:cxn>
                  <a:cxn ang="0">
                    <a:pos x="20" y="70"/>
                  </a:cxn>
                  <a:cxn ang="0">
                    <a:pos x="12" y="95"/>
                  </a:cxn>
                  <a:cxn ang="0">
                    <a:pos x="10" y="118"/>
                  </a:cxn>
                  <a:cxn ang="0">
                    <a:pos x="12" y="141"/>
                  </a:cxn>
                  <a:cxn ang="0">
                    <a:pos x="20" y="164"/>
                  </a:cxn>
                  <a:cxn ang="0">
                    <a:pos x="31" y="175"/>
                  </a:cxn>
                  <a:cxn ang="0">
                    <a:pos x="44" y="183"/>
                  </a:cxn>
                  <a:cxn ang="0">
                    <a:pos x="56" y="188"/>
                  </a:cxn>
                  <a:cxn ang="0">
                    <a:pos x="69" y="194"/>
                  </a:cxn>
                </a:cxnLst>
                <a:rect l="0" t="0" r="r" b="b"/>
                <a:pathLst>
                  <a:path w="93" h="194">
                    <a:moveTo>
                      <a:pt x="69" y="194"/>
                    </a:moveTo>
                    <a:lnTo>
                      <a:pt x="71" y="194"/>
                    </a:lnTo>
                    <a:lnTo>
                      <a:pt x="72" y="192"/>
                    </a:lnTo>
                    <a:lnTo>
                      <a:pt x="73" y="191"/>
                    </a:lnTo>
                    <a:lnTo>
                      <a:pt x="75" y="190"/>
                    </a:lnTo>
                    <a:lnTo>
                      <a:pt x="75" y="188"/>
                    </a:lnTo>
                    <a:lnTo>
                      <a:pt x="75" y="185"/>
                    </a:lnTo>
                    <a:lnTo>
                      <a:pt x="75" y="183"/>
                    </a:lnTo>
                    <a:lnTo>
                      <a:pt x="73" y="180"/>
                    </a:lnTo>
                    <a:lnTo>
                      <a:pt x="52" y="172"/>
                    </a:lnTo>
                    <a:lnTo>
                      <a:pt x="93" y="162"/>
                    </a:lnTo>
                    <a:lnTo>
                      <a:pt x="88" y="84"/>
                    </a:lnTo>
                    <a:lnTo>
                      <a:pt x="88" y="84"/>
                    </a:lnTo>
                    <a:lnTo>
                      <a:pt x="87" y="84"/>
                    </a:lnTo>
                    <a:lnTo>
                      <a:pt x="87" y="84"/>
                    </a:lnTo>
                    <a:lnTo>
                      <a:pt x="87" y="84"/>
                    </a:lnTo>
                    <a:lnTo>
                      <a:pt x="86" y="85"/>
                    </a:lnTo>
                    <a:lnTo>
                      <a:pt x="86" y="85"/>
                    </a:lnTo>
                    <a:lnTo>
                      <a:pt x="84" y="85"/>
                    </a:lnTo>
                    <a:lnTo>
                      <a:pt x="83" y="86"/>
                    </a:lnTo>
                    <a:lnTo>
                      <a:pt x="78" y="146"/>
                    </a:lnTo>
                    <a:lnTo>
                      <a:pt x="78" y="138"/>
                    </a:lnTo>
                    <a:lnTo>
                      <a:pt x="76" y="128"/>
                    </a:lnTo>
                    <a:lnTo>
                      <a:pt x="75" y="119"/>
                    </a:lnTo>
                    <a:lnTo>
                      <a:pt x="73" y="108"/>
                    </a:lnTo>
                    <a:lnTo>
                      <a:pt x="69" y="99"/>
                    </a:lnTo>
                    <a:lnTo>
                      <a:pt x="65" y="89"/>
                    </a:lnTo>
                    <a:lnTo>
                      <a:pt x="60" y="80"/>
                    </a:lnTo>
                    <a:lnTo>
                      <a:pt x="53" y="71"/>
                    </a:lnTo>
                    <a:lnTo>
                      <a:pt x="50" y="63"/>
                    </a:lnTo>
                    <a:lnTo>
                      <a:pt x="48" y="54"/>
                    </a:lnTo>
                    <a:lnTo>
                      <a:pt x="46" y="44"/>
                    </a:lnTo>
                    <a:lnTo>
                      <a:pt x="44" y="35"/>
                    </a:lnTo>
                    <a:lnTo>
                      <a:pt x="42" y="27"/>
                    </a:lnTo>
                    <a:lnTo>
                      <a:pt x="39" y="17"/>
                    </a:lnTo>
                    <a:lnTo>
                      <a:pt x="34" y="9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7" y="51"/>
                    </a:lnTo>
                    <a:lnTo>
                      <a:pt x="34" y="48"/>
                    </a:lnTo>
                    <a:lnTo>
                      <a:pt x="30" y="44"/>
                    </a:lnTo>
                    <a:lnTo>
                      <a:pt x="27" y="40"/>
                    </a:lnTo>
                    <a:lnTo>
                      <a:pt x="25" y="38"/>
                    </a:lnTo>
                    <a:lnTo>
                      <a:pt x="22" y="33"/>
                    </a:lnTo>
                    <a:lnTo>
                      <a:pt x="18" y="31"/>
                    </a:lnTo>
                    <a:lnTo>
                      <a:pt x="12" y="29"/>
                    </a:lnTo>
                    <a:lnTo>
                      <a:pt x="7" y="29"/>
                    </a:lnTo>
                    <a:lnTo>
                      <a:pt x="26" y="58"/>
                    </a:lnTo>
                    <a:lnTo>
                      <a:pt x="0" y="52"/>
                    </a:lnTo>
                    <a:lnTo>
                      <a:pt x="1" y="55"/>
                    </a:lnTo>
                    <a:lnTo>
                      <a:pt x="4" y="58"/>
                    </a:lnTo>
                    <a:lnTo>
                      <a:pt x="7" y="59"/>
                    </a:lnTo>
                    <a:lnTo>
                      <a:pt x="11" y="61"/>
                    </a:lnTo>
                    <a:lnTo>
                      <a:pt x="14" y="62"/>
                    </a:lnTo>
                    <a:lnTo>
                      <a:pt x="18" y="63"/>
                    </a:lnTo>
                    <a:lnTo>
                      <a:pt x="19" y="66"/>
                    </a:lnTo>
                    <a:lnTo>
                      <a:pt x="20" y="70"/>
                    </a:lnTo>
                    <a:lnTo>
                      <a:pt x="15" y="82"/>
                    </a:lnTo>
                    <a:lnTo>
                      <a:pt x="12" y="95"/>
                    </a:lnTo>
                    <a:lnTo>
                      <a:pt x="10" y="105"/>
                    </a:lnTo>
                    <a:lnTo>
                      <a:pt x="10" y="118"/>
                    </a:lnTo>
                    <a:lnTo>
                      <a:pt x="10" y="130"/>
                    </a:lnTo>
                    <a:lnTo>
                      <a:pt x="12" y="141"/>
                    </a:lnTo>
                    <a:lnTo>
                      <a:pt x="15" y="153"/>
                    </a:lnTo>
                    <a:lnTo>
                      <a:pt x="20" y="164"/>
                    </a:lnTo>
                    <a:lnTo>
                      <a:pt x="26" y="171"/>
                    </a:lnTo>
                    <a:lnTo>
                      <a:pt x="31" y="175"/>
                    </a:lnTo>
                    <a:lnTo>
                      <a:pt x="37" y="180"/>
                    </a:lnTo>
                    <a:lnTo>
                      <a:pt x="44" y="183"/>
                    </a:lnTo>
                    <a:lnTo>
                      <a:pt x="49" y="185"/>
                    </a:lnTo>
                    <a:lnTo>
                      <a:pt x="56" y="188"/>
                    </a:lnTo>
                    <a:lnTo>
                      <a:pt x="61" y="191"/>
                    </a:lnTo>
                    <a:lnTo>
                      <a:pt x="69" y="1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149" name="Freeform 21"/>
              <p:cNvSpPr>
                <a:spLocks/>
              </p:cNvSpPr>
              <p:nvPr/>
            </p:nvSpPr>
            <p:spPr bwMode="auto">
              <a:xfrm>
                <a:off x="4190" y="1773"/>
                <a:ext cx="26" cy="43"/>
              </a:xfrm>
              <a:custGeom>
                <a:avLst/>
                <a:gdLst/>
                <a:ahLst/>
                <a:cxnLst>
                  <a:cxn ang="0">
                    <a:pos x="5" y="85"/>
                  </a:cxn>
                  <a:cxn ang="0">
                    <a:pos x="28" y="74"/>
                  </a:cxn>
                  <a:cxn ang="0">
                    <a:pos x="25" y="69"/>
                  </a:cxn>
                  <a:cxn ang="0">
                    <a:pos x="24" y="62"/>
                  </a:cxn>
                  <a:cxn ang="0">
                    <a:pos x="23" y="57"/>
                  </a:cxn>
                  <a:cxn ang="0">
                    <a:pos x="23" y="50"/>
                  </a:cxn>
                  <a:cxn ang="0">
                    <a:pos x="24" y="43"/>
                  </a:cxn>
                  <a:cxn ang="0">
                    <a:pos x="25" y="36"/>
                  </a:cxn>
                  <a:cxn ang="0">
                    <a:pos x="28" y="30"/>
                  </a:cxn>
                  <a:cxn ang="0">
                    <a:pos x="32" y="23"/>
                  </a:cxn>
                  <a:cxn ang="0">
                    <a:pos x="35" y="22"/>
                  </a:cxn>
                  <a:cxn ang="0">
                    <a:pos x="38" y="20"/>
                  </a:cxn>
                  <a:cxn ang="0">
                    <a:pos x="40" y="20"/>
                  </a:cxn>
                  <a:cxn ang="0">
                    <a:pos x="42" y="19"/>
                  </a:cxn>
                  <a:cxn ang="0">
                    <a:pos x="45" y="17"/>
                  </a:cxn>
                  <a:cxn ang="0">
                    <a:pos x="47" y="17"/>
                  </a:cxn>
                  <a:cxn ang="0">
                    <a:pos x="49" y="17"/>
                  </a:cxn>
                  <a:cxn ang="0">
                    <a:pos x="51" y="17"/>
                  </a:cxn>
                  <a:cxn ang="0">
                    <a:pos x="50" y="15"/>
                  </a:cxn>
                  <a:cxn ang="0">
                    <a:pos x="50" y="12"/>
                  </a:cxn>
                  <a:cxn ang="0">
                    <a:pos x="49" y="9"/>
                  </a:cxn>
                  <a:cxn ang="0">
                    <a:pos x="47" y="7"/>
                  </a:cxn>
                  <a:cxn ang="0">
                    <a:pos x="46" y="4"/>
                  </a:cxn>
                  <a:cxn ang="0">
                    <a:pos x="45" y="3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4" y="1"/>
                  </a:cxn>
                  <a:cxn ang="0">
                    <a:pos x="28" y="3"/>
                  </a:cxn>
                  <a:cxn ang="0">
                    <a:pos x="24" y="7"/>
                  </a:cxn>
                  <a:cxn ang="0">
                    <a:pos x="20" y="9"/>
                  </a:cxn>
                  <a:cxn ang="0">
                    <a:pos x="17" y="15"/>
                  </a:cxn>
                  <a:cxn ang="0">
                    <a:pos x="15" y="19"/>
                  </a:cxn>
                  <a:cxn ang="0">
                    <a:pos x="11" y="24"/>
                  </a:cxn>
                  <a:cxn ang="0">
                    <a:pos x="8" y="30"/>
                  </a:cxn>
                  <a:cxn ang="0">
                    <a:pos x="6" y="38"/>
                  </a:cxn>
                  <a:cxn ang="0">
                    <a:pos x="4" y="45"/>
                  </a:cxn>
                  <a:cxn ang="0">
                    <a:pos x="2" y="53"/>
                  </a:cxn>
                  <a:cxn ang="0">
                    <a:pos x="1" y="60"/>
                  </a:cxn>
                  <a:cxn ang="0">
                    <a:pos x="0" y="66"/>
                  </a:cxn>
                  <a:cxn ang="0">
                    <a:pos x="0" y="73"/>
                  </a:cxn>
                  <a:cxn ang="0">
                    <a:pos x="1" y="80"/>
                  </a:cxn>
                  <a:cxn ang="0">
                    <a:pos x="5" y="85"/>
                  </a:cxn>
                </a:cxnLst>
                <a:rect l="0" t="0" r="r" b="b"/>
                <a:pathLst>
                  <a:path w="51" h="85">
                    <a:moveTo>
                      <a:pt x="5" y="85"/>
                    </a:moveTo>
                    <a:lnTo>
                      <a:pt x="28" y="74"/>
                    </a:lnTo>
                    <a:lnTo>
                      <a:pt x="25" y="69"/>
                    </a:lnTo>
                    <a:lnTo>
                      <a:pt x="24" y="62"/>
                    </a:lnTo>
                    <a:lnTo>
                      <a:pt x="23" y="57"/>
                    </a:lnTo>
                    <a:lnTo>
                      <a:pt x="23" y="50"/>
                    </a:lnTo>
                    <a:lnTo>
                      <a:pt x="24" y="43"/>
                    </a:lnTo>
                    <a:lnTo>
                      <a:pt x="25" y="36"/>
                    </a:lnTo>
                    <a:lnTo>
                      <a:pt x="28" y="30"/>
                    </a:lnTo>
                    <a:lnTo>
                      <a:pt x="32" y="23"/>
                    </a:lnTo>
                    <a:lnTo>
                      <a:pt x="35" y="22"/>
                    </a:lnTo>
                    <a:lnTo>
                      <a:pt x="38" y="20"/>
                    </a:lnTo>
                    <a:lnTo>
                      <a:pt x="40" y="20"/>
                    </a:lnTo>
                    <a:lnTo>
                      <a:pt x="42" y="19"/>
                    </a:lnTo>
                    <a:lnTo>
                      <a:pt x="45" y="17"/>
                    </a:lnTo>
                    <a:lnTo>
                      <a:pt x="47" y="17"/>
                    </a:lnTo>
                    <a:lnTo>
                      <a:pt x="49" y="17"/>
                    </a:lnTo>
                    <a:lnTo>
                      <a:pt x="51" y="17"/>
                    </a:lnTo>
                    <a:lnTo>
                      <a:pt x="50" y="15"/>
                    </a:lnTo>
                    <a:lnTo>
                      <a:pt x="50" y="12"/>
                    </a:lnTo>
                    <a:lnTo>
                      <a:pt x="49" y="9"/>
                    </a:lnTo>
                    <a:lnTo>
                      <a:pt x="47" y="7"/>
                    </a:lnTo>
                    <a:lnTo>
                      <a:pt x="46" y="4"/>
                    </a:lnTo>
                    <a:lnTo>
                      <a:pt x="45" y="3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8" y="3"/>
                    </a:lnTo>
                    <a:lnTo>
                      <a:pt x="24" y="7"/>
                    </a:lnTo>
                    <a:lnTo>
                      <a:pt x="20" y="9"/>
                    </a:lnTo>
                    <a:lnTo>
                      <a:pt x="17" y="15"/>
                    </a:lnTo>
                    <a:lnTo>
                      <a:pt x="15" y="19"/>
                    </a:lnTo>
                    <a:lnTo>
                      <a:pt x="11" y="24"/>
                    </a:lnTo>
                    <a:lnTo>
                      <a:pt x="8" y="30"/>
                    </a:lnTo>
                    <a:lnTo>
                      <a:pt x="6" y="38"/>
                    </a:lnTo>
                    <a:lnTo>
                      <a:pt x="4" y="45"/>
                    </a:lnTo>
                    <a:lnTo>
                      <a:pt x="2" y="53"/>
                    </a:lnTo>
                    <a:lnTo>
                      <a:pt x="1" y="60"/>
                    </a:lnTo>
                    <a:lnTo>
                      <a:pt x="0" y="66"/>
                    </a:lnTo>
                    <a:lnTo>
                      <a:pt x="0" y="73"/>
                    </a:lnTo>
                    <a:lnTo>
                      <a:pt x="1" y="80"/>
                    </a:lnTo>
                    <a:lnTo>
                      <a:pt x="5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150" name="Freeform 22"/>
              <p:cNvSpPr>
                <a:spLocks/>
              </p:cNvSpPr>
              <p:nvPr/>
            </p:nvSpPr>
            <p:spPr bwMode="auto">
              <a:xfrm>
                <a:off x="4125" y="1767"/>
                <a:ext cx="16" cy="38"/>
              </a:xfrm>
              <a:custGeom>
                <a:avLst/>
                <a:gdLst/>
                <a:ahLst/>
                <a:cxnLst>
                  <a:cxn ang="0">
                    <a:pos x="18" y="76"/>
                  </a:cxn>
                  <a:cxn ang="0">
                    <a:pos x="19" y="69"/>
                  </a:cxn>
                  <a:cxn ang="0">
                    <a:pos x="18" y="61"/>
                  </a:cxn>
                  <a:cxn ang="0">
                    <a:pos x="18" y="53"/>
                  </a:cxn>
                  <a:cxn ang="0">
                    <a:pos x="16" y="43"/>
                  </a:cxn>
                  <a:cxn ang="0">
                    <a:pos x="16" y="35"/>
                  </a:cxn>
                  <a:cxn ang="0">
                    <a:pos x="19" y="28"/>
                  </a:cxn>
                  <a:cxn ang="0">
                    <a:pos x="21" y="24"/>
                  </a:cxn>
                  <a:cxn ang="0">
                    <a:pos x="23" y="21"/>
                  </a:cxn>
                  <a:cxn ang="0">
                    <a:pos x="27" y="19"/>
                  </a:cxn>
                  <a:cxn ang="0">
                    <a:pos x="31" y="16"/>
                  </a:cxn>
                  <a:cxn ang="0">
                    <a:pos x="30" y="13"/>
                  </a:cxn>
                  <a:cxn ang="0">
                    <a:pos x="29" y="9"/>
                  </a:cxn>
                  <a:cxn ang="0">
                    <a:pos x="26" y="6"/>
                  </a:cxn>
                  <a:cxn ang="0">
                    <a:pos x="23" y="4"/>
                  </a:cxn>
                  <a:cxn ang="0">
                    <a:pos x="21" y="1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10" y="2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7" y="9"/>
                  </a:cxn>
                  <a:cxn ang="0">
                    <a:pos x="7" y="12"/>
                  </a:cxn>
                  <a:cxn ang="0">
                    <a:pos x="6" y="15"/>
                  </a:cxn>
                  <a:cxn ang="0">
                    <a:pos x="4" y="17"/>
                  </a:cxn>
                  <a:cxn ang="0">
                    <a:pos x="4" y="20"/>
                  </a:cxn>
                  <a:cxn ang="0">
                    <a:pos x="2" y="28"/>
                  </a:cxn>
                  <a:cxn ang="0">
                    <a:pos x="2" y="35"/>
                  </a:cxn>
                  <a:cxn ang="0">
                    <a:pos x="0" y="42"/>
                  </a:cxn>
                  <a:cxn ang="0">
                    <a:pos x="0" y="48"/>
                  </a:cxn>
                  <a:cxn ang="0">
                    <a:pos x="2" y="55"/>
                  </a:cxn>
                  <a:cxn ang="0">
                    <a:pos x="3" y="62"/>
                  </a:cxn>
                  <a:cxn ang="0">
                    <a:pos x="6" y="67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1" y="74"/>
                  </a:cxn>
                  <a:cxn ang="0">
                    <a:pos x="12" y="74"/>
                  </a:cxn>
                  <a:cxn ang="0">
                    <a:pos x="12" y="74"/>
                  </a:cxn>
                  <a:cxn ang="0">
                    <a:pos x="14" y="76"/>
                  </a:cxn>
                  <a:cxn ang="0">
                    <a:pos x="15" y="76"/>
                  </a:cxn>
                  <a:cxn ang="0">
                    <a:pos x="16" y="76"/>
                  </a:cxn>
                  <a:cxn ang="0">
                    <a:pos x="18" y="76"/>
                  </a:cxn>
                </a:cxnLst>
                <a:rect l="0" t="0" r="r" b="b"/>
                <a:pathLst>
                  <a:path w="31" h="76">
                    <a:moveTo>
                      <a:pt x="18" y="76"/>
                    </a:moveTo>
                    <a:lnTo>
                      <a:pt x="19" y="69"/>
                    </a:lnTo>
                    <a:lnTo>
                      <a:pt x="18" y="61"/>
                    </a:lnTo>
                    <a:lnTo>
                      <a:pt x="18" y="53"/>
                    </a:lnTo>
                    <a:lnTo>
                      <a:pt x="16" y="43"/>
                    </a:lnTo>
                    <a:lnTo>
                      <a:pt x="16" y="35"/>
                    </a:lnTo>
                    <a:lnTo>
                      <a:pt x="19" y="28"/>
                    </a:lnTo>
                    <a:lnTo>
                      <a:pt x="21" y="24"/>
                    </a:lnTo>
                    <a:lnTo>
                      <a:pt x="23" y="21"/>
                    </a:lnTo>
                    <a:lnTo>
                      <a:pt x="27" y="19"/>
                    </a:lnTo>
                    <a:lnTo>
                      <a:pt x="31" y="16"/>
                    </a:lnTo>
                    <a:lnTo>
                      <a:pt x="30" y="13"/>
                    </a:lnTo>
                    <a:lnTo>
                      <a:pt x="29" y="9"/>
                    </a:lnTo>
                    <a:lnTo>
                      <a:pt x="26" y="6"/>
                    </a:lnTo>
                    <a:lnTo>
                      <a:pt x="23" y="4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0" y="2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9"/>
                    </a:lnTo>
                    <a:lnTo>
                      <a:pt x="7" y="12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4" y="20"/>
                    </a:lnTo>
                    <a:lnTo>
                      <a:pt x="2" y="28"/>
                    </a:lnTo>
                    <a:lnTo>
                      <a:pt x="2" y="35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3" y="62"/>
                    </a:lnTo>
                    <a:lnTo>
                      <a:pt x="6" y="67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1" y="74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4" y="76"/>
                    </a:lnTo>
                    <a:lnTo>
                      <a:pt x="15" y="76"/>
                    </a:lnTo>
                    <a:lnTo>
                      <a:pt x="16" y="76"/>
                    </a:lnTo>
                    <a:lnTo>
                      <a:pt x="18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151" name="Freeform 23"/>
              <p:cNvSpPr>
                <a:spLocks/>
              </p:cNvSpPr>
              <p:nvPr/>
            </p:nvSpPr>
            <p:spPr bwMode="auto">
              <a:xfrm>
                <a:off x="4219" y="1755"/>
                <a:ext cx="3" cy="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0" y="10"/>
                  </a:cxn>
                </a:cxnLst>
                <a:rect l="0" t="0" r="r" b="b"/>
                <a:pathLst>
                  <a:path w="7" h="10">
                    <a:moveTo>
                      <a:pt x="0" y="1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CF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105222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Inspiration: Classical Bounded-Storage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3</a:t>
            </a:fld>
            <a:endParaRPr kumimoji="0" lang="en-US" dirty="0"/>
          </a:p>
        </p:txBody>
      </p:sp>
      <p:pic>
        <p:nvPicPr>
          <p:cNvPr id="133" name="Picture 4" descr="j00915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1000" y="2007920"/>
            <a:ext cx="635584" cy="965541"/>
          </a:xfrm>
          <a:prstGeom prst="rect">
            <a:avLst/>
          </a:prstGeom>
          <a:noFill/>
        </p:spPr>
      </p:pic>
      <p:pic>
        <p:nvPicPr>
          <p:cNvPr id="134" name="Picture 5" descr="j00916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7272" y="2039792"/>
            <a:ext cx="774728" cy="878025"/>
          </a:xfrm>
          <a:prstGeom prst="rect">
            <a:avLst/>
          </a:prstGeom>
          <a:noFill/>
        </p:spPr>
      </p:pic>
      <p:grpSp>
        <p:nvGrpSpPr>
          <p:cNvPr id="72" name="Group 71"/>
          <p:cNvGrpSpPr/>
          <p:nvPr/>
        </p:nvGrpSpPr>
        <p:grpSpPr>
          <a:xfrm>
            <a:off x="3531958" y="2252189"/>
            <a:ext cx="2080083" cy="474664"/>
            <a:chOff x="3531958" y="2252189"/>
            <a:chExt cx="2080083" cy="474664"/>
          </a:xfrm>
        </p:grpSpPr>
        <p:sp>
          <p:nvSpPr>
            <p:cNvPr id="135" name="Line 6"/>
            <p:cNvSpPr>
              <a:spLocks noChangeShapeType="1"/>
            </p:cNvSpPr>
            <p:nvPr/>
          </p:nvSpPr>
          <p:spPr bwMode="auto">
            <a:xfrm>
              <a:off x="3531958" y="2489521"/>
              <a:ext cx="20800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36" name="Line 7"/>
            <p:cNvSpPr>
              <a:spLocks noChangeShapeType="1"/>
            </p:cNvSpPr>
            <p:nvPr/>
          </p:nvSpPr>
          <p:spPr bwMode="auto">
            <a:xfrm>
              <a:off x="3531958" y="2252189"/>
              <a:ext cx="20800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37" name="Line 8"/>
            <p:cNvSpPr>
              <a:spLocks noChangeShapeType="1"/>
            </p:cNvSpPr>
            <p:nvPr/>
          </p:nvSpPr>
          <p:spPr bwMode="auto">
            <a:xfrm>
              <a:off x="3531958" y="2726853"/>
              <a:ext cx="20800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2278030" y="2949177"/>
            <a:ext cx="92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997921" y="2902826"/>
            <a:ext cx="116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298"/>
          <p:cNvSpPr>
            <a:spLocks noChangeArrowheads="1"/>
          </p:cNvSpPr>
          <p:nvPr/>
        </p:nvSpPr>
        <p:spPr bwMode="auto">
          <a:xfrm>
            <a:off x="268514" y="3222175"/>
            <a:ext cx="8570686" cy="346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goal: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honest player‘s memory: 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dishonest player</a:t>
            </a:r>
            <a:r>
              <a:rPr lang="de-CH" sz="2400" b="0" dirty="0" smtClean="0">
                <a:cs typeface="Arial" charset="0"/>
              </a:rPr>
              <a:t>‘s</a:t>
            </a: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b="0" dirty="0" smtClean="0">
                <a:cs typeface="Arial" charset="0"/>
              </a:rPr>
              <a:t>memory: </a:t>
            </a:r>
            <a:r>
              <a:rPr lang="de-CH" sz="2400" b="0" dirty="0" smtClean="0">
                <a:latin typeface="cmsy10"/>
                <a:cs typeface="Arial" charset="0"/>
              </a:rPr>
              <a:t>·</a:t>
            </a:r>
            <a:r>
              <a:rPr lang="de-CH" sz="2400" b="0" dirty="0" smtClean="0">
                <a:cs typeface="Arial" charset="0"/>
              </a:rPr>
              <a:t> O(</a:t>
            </a:r>
            <a:r>
              <a:rPr lang="de-CH" sz="2800" b="0" dirty="0" smtClean="0">
                <a:latin typeface="Tw Cen MT"/>
                <a:cs typeface="Arial" charset="0"/>
              </a:rPr>
              <a:t>n</a:t>
            </a:r>
            <a:r>
              <a:rPr lang="de-CH" sz="2800" b="0" baseline="30000" dirty="0" smtClean="0">
                <a:latin typeface="Arial"/>
                <a:cs typeface="Arial" charset="0"/>
              </a:rPr>
              <a:t>2</a:t>
            </a:r>
            <a:r>
              <a:rPr lang="de-CH" sz="2800" b="0" dirty="0" smtClean="0">
                <a:cs typeface="Arial" charset="0"/>
              </a:rPr>
              <a:t>)</a:t>
            </a:r>
            <a:endParaRPr lang="de-CH" sz="2800" b="0" baseline="30000" dirty="0" smtClean="0">
              <a:latin typeface="Arial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information-theoretic security, no time-restrictions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tight bound </a:t>
            </a:r>
            <a:r>
              <a:rPr lang="de-CH" sz="2400" b="0" dirty="0" smtClean="0">
                <a:cs typeface="Arial" charset="0"/>
              </a:rPr>
              <a:t>[Dziembowski Maurer 04], </a:t>
            </a:r>
            <a:br>
              <a:rPr lang="de-CH" sz="2400" b="0" dirty="0" smtClean="0">
                <a:cs typeface="Arial" charset="0"/>
              </a:rPr>
            </a:br>
            <a:r>
              <a:rPr lang="de-CH" sz="2400" b="0" dirty="0" smtClean="0">
                <a:cs typeface="Arial" charset="0"/>
              </a:rPr>
              <a:t>relies on the </a:t>
            </a: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difficulty of storing classical information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38391" y="1207459"/>
            <a:ext cx="502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Arial" pitchFamily="34" charset="0"/>
                <a:cs typeface="Arial" pitchFamily="34" charset="0"/>
              </a:rPr>
              <a:t>…010011100011010010101…</a:t>
            </a:r>
            <a:endParaRPr lang="en-US" sz="2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130626" y="1465947"/>
            <a:ext cx="1944914" cy="1074057"/>
          </a:xfrm>
          <a:prstGeom prst="cloudCallout">
            <a:avLst>
              <a:gd name="adj1" fmla="val 73197"/>
              <a:gd name="adj2" fmla="val 13851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100110</a:t>
            </a: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6923315" y="1422404"/>
            <a:ext cx="1944914" cy="1074057"/>
          </a:xfrm>
          <a:prstGeom prst="cloudCallout">
            <a:avLst>
              <a:gd name="adj1" fmla="val -72325"/>
              <a:gd name="adj2" fmla="val 1790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100110</a:t>
            </a: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997745" y="3458236"/>
            <a:ext cx="5632380" cy="929408"/>
            <a:chOff x="1997745" y="3632404"/>
            <a:chExt cx="5632380" cy="929408"/>
          </a:xfrm>
        </p:grpSpPr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3656892" y="3632404"/>
              <a:ext cx="1656048" cy="89605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algn="ctr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2800" b="0" dirty="0" smtClean="0">
                  <a:cs typeface="Arial" charset="0"/>
                </a:rPr>
                <a:t>1-2 OT</a:t>
              </a:r>
              <a:endParaRPr lang="en-US" sz="2800" b="0" dirty="0">
                <a:cs typeface="Arial" charset="0"/>
              </a:endParaRPr>
            </a:p>
          </p:txBody>
        </p:sp>
        <p:sp>
          <p:nvSpPr>
            <p:cNvPr id="31" name="Line 4"/>
            <p:cNvSpPr>
              <a:spLocks noChangeShapeType="1"/>
            </p:cNvSpPr>
            <p:nvPr/>
          </p:nvSpPr>
          <p:spPr bwMode="auto">
            <a:xfrm>
              <a:off x="3008935" y="4063773"/>
              <a:ext cx="55129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2" name="Line 5"/>
            <p:cNvSpPr>
              <a:spLocks noChangeShapeType="1"/>
            </p:cNvSpPr>
            <p:nvPr/>
          </p:nvSpPr>
          <p:spPr bwMode="auto">
            <a:xfrm>
              <a:off x="5387344" y="4379890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>
              <a:off x="5387344" y="3803628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997745" y="3900701"/>
              <a:ext cx="889714" cy="35631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066193" y="3639443"/>
              <a:ext cx="1563932" cy="39044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1" name="Picture 40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051345" y="4205501"/>
              <a:ext cx="426720" cy="35631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2" name="Group 75"/>
          <p:cNvGrpSpPr>
            <a:grpSpLocks noChangeAspect="1"/>
          </p:cNvGrpSpPr>
          <p:nvPr/>
        </p:nvGrpSpPr>
        <p:grpSpPr bwMode="auto">
          <a:xfrm>
            <a:off x="6046078" y="1974824"/>
            <a:ext cx="645008" cy="989336"/>
            <a:chOff x="1791" y="572"/>
            <a:chExt cx="1659" cy="2541"/>
          </a:xfrm>
        </p:grpSpPr>
        <p:sp>
          <p:nvSpPr>
            <p:cNvPr id="43" name="AutoShape 76"/>
            <p:cNvSpPr>
              <a:spLocks noChangeAspect="1" noChangeArrowheads="1"/>
            </p:cNvSpPr>
            <p:nvPr/>
          </p:nvSpPr>
          <p:spPr bwMode="auto">
            <a:xfrm rot="12426342">
              <a:off x="3134" y="655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44" name="AutoShape 77"/>
            <p:cNvSpPr>
              <a:spLocks noChangeAspect="1" noChangeArrowheads="1"/>
            </p:cNvSpPr>
            <p:nvPr/>
          </p:nvSpPr>
          <p:spPr bwMode="auto">
            <a:xfrm>
              <a:off x="2054" y="572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45" name="AutoShape 78"/>
            <p:cNvSpPr>
              <a:spLocks noChangeAspect="1" noChangeArrowheads="1" noTextEdit="1"/>
            </p:cNvSpPr>
            <p:nvPr/>
          </p:nvSpPr>
          <p:spPr bwMode="auto">
            <a:xfrm>
              <a:off x="1791" y="738"/>
              <a:ext cx="1564" cy="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79"/>
            <p:cNvSpPr>
              <a:spLocks noChangeAspect="1"/>
            </p:cNvSpPr>
            <p:nvPr/>
          </p:nvSpPr>
          <p:spPr bwMode="auto">
            <a:xfrm>
              <a:off x="1805" y="754"/>
              <a:ext cx="1522" cy="2030"/>
            </a:xfrm>
            <a:custGeom>
              <a:avLst/>
              <a:gdLst/>
              <a:ahLst/>
              <a:cxnLst>
                <a:cxn ang="0">
                  <a:pos x="3314" y="282"/>
                </a:cxn>
                <a:cxn ang="0">
                  <a:pos x="3538" y="459"/>
                </a:cxn>
                <a:cxn ang="0">
                  <a:pos x="3696" y="698"/>
                </a:cxn>
                <a:cxn ang="0">
                  <a:pos x="3826" y="856"/>
                </a:cxn>
                <a:cxn ang="0">
                  <a:pos x="3988" y="990"/>
                </a:cxn>
                <a:cxn ang="0">
                  <a:pos x="4096" y="1342"/>
                </a:cxn>
                <a:cxn ang="0">
                  <a:pos x="4109" y="2034"/>
                </a:cxn>
                <a:cxn ang="0">
                  <a:pos x="3975" y="2716"/>
                </a:cxn>
                <a:cxn ang="0">
                  <a:pos x="3875" y="2995"/>
                </a:cxn>
                <a:cxn ang="0">
                  <a:pos x="3827" y="3099"/>
                </a:cxn>
                <a:cxn ang="0">
                  <a:pos x="3789" y="3200"/>
                </a:cxn>
                <a:cxn ang="0">
                  <a:pos x="3878" y="3145"/>
                </a:cxn>
                <a:cxn ang="0">
                  <a:pos x="3986" y="3099"/>
                </a:cxn>
                <a:cxn ang="0">
                  <a:pos x="4107" y="3165"/>
                </a:cxn>
                <a:cxn ang="0">
                  <a:pos x="4154" y="3389"/>
                </a:cxn>
                <a:cxn ang="0">
                  <a:pos x="4114" y="3621"/>
                </a:cxn>
                <a:cxn ang="0">
                  <a:pos x="3968" y="3863"/>
                </a:cxn>
                <a:cxn ang="0">
                  <a:pos x="3730" y="4084"/>
                </a:cxn>
                <a:cxn ang="0">
                  <a:pos x="3457" y="4239"/>
                </a:cxn>
                <a:cxn ang="0">
                  <a:pos x="3220" y="4550"/>
                </a:cxn>
                <a:cxn ang="0">
                  <a:pos x="2882" y="4970"/>
                </a:cxn>
                <a:cxn ang="0">
                  <a:pos x="2492" y="5350"/>
                </a:cxn>
                <a:cxn ang="0">
                  <a:pos x="2172" y="5488"/>
                </a:cxn>
                <a:cxn ang="0">
                  <a:pos x="1833" y="5543"/>
                </a:cxn>
                <a:cxn ang="0">
                  <a:pos x="1390" y="5370"/>
                </a:cxn>
                <a:cxn ang="0">
                  <a:pos x="940" y="4867"/>
                </a:cxn>
                <a:cxn ang="0">
                  <a:pos x="712" y="4228"/>
                </a:cxn>
                <a:cxn ang="0">
                  <a:pos x="630" y="3979"/>
                </a:cxn>
                <a:cxn ang="0">
                  <a:pos x="544" y="3991"/>
                </a:cxn>
                <a:cxn ang="0">
                  <a:pos x="447" y="3959"/>
                </a:cxn>
                <a:cxn ang="0">
                  <a:pos x="273" y="3844"/>
                </a:cxn>
                <a:cxn ang="0">
                  <a:pos x="105" y="3637"/>
                </a:cxn>
                <a:cxn ang="0">
                  <a:pos x="3" y="3397"/>
                </a:cxn>
                <a:cxn ang="0">
                  <a:pos x="14" y="3196"/>
                </a:cxn>
                <a:cxn ang="0">
                  <a:pos x="97" y="3026"/>
                </a:cxn>
                <a:cxn ang="0">
                  <a:pos x="241" y="2937"/>
                </a:cxn>
                <a:cxn ang="0">
                  <a:pos x="335" y="2920"/>
                </a:cxn>
                <a:cxn ang="0">
                  <a:pos x="428" y="2937"/>
                </a:cxn>
                <a:cxn ang="0">
                  <a:pos x="474" y="2968"/>
                </a:cxn>
                <a:cxn ang="0">
                  <a:pos x="497" y="2982"/>
                </a:cxn>
                <a:cxn ang="0">
                  <a:pos x="522" y="2993"/>
                </a:cxn>
                <a:cxn ang="0">
                  <a:pos x="508" y="2799"/>
                </a:cxn>
                <a:cxn ang="0">
                  <a:pos x="509" y="2593"/>
                </a:cxn>
                <a:cxn ang="0">
                  <a:pos x="482" y="2355"/>
                </a:cxn>
                <a:cxn ang="0">
                  <a:pos x="480" y="2016"/>
                </a:cxn>
                <a:cxn ang="0">
                  <a:pos x="527" y="1675"/>
                </a:cxn>
                <a:cxn ang="0">
                  <a:pos x="640" y="1307"/>
                </a:cxn>
                <a:cxn ang="0">
                  <a:pos x="896" y="976"/>
                </a:cxn>
                <a:cxn ang="0">
                  <a:pos x="1238" y="719"/>
                </a:cxn>
                <a:cxn ang="0">
                  <a:pos x="1318" y="548"/>
                </a:cxn>
                <a:cxn ang="0">
                  <a:pos x="1454" y="413"/>
                </a:cxn>
                <a:cxn ang="0">
                  <a:pos x="1627" y="266"/>
                </a:cxn>
                <a:cxn ang="0">
                  <a:pos x="1897" y="155"/>
                </a:cxn>
                <a:cxn ang="0">
                  <a:pos x="2176" y="68"/>
                </a:cxn>
                <a:cxn ang="0">
                  <a:pos x="2443" y="4"/>
                </a:cxn>
                <a:cxn ang="0">
                  <a:pos x="2723" y="17"/>
                </a:cxn>
                <a:cxn ang="0">
                  <a:pos x="2969" y="117"/>
                </a:cxn>
              </a:cxnLst>
              <a:rect l="0" t="0" r="r" b="b"/>
              <a:pathLst>
                <a:path w="4154" h="5543">
                  <a:moveTo>
                    <a:pt x="3156" y="179"/>
                  </a:moveTo>
                  <a:lnTo>
                    <a:pt x="3235" y="230"/>
                  </a:lnTo>
                  <a:lnTo>
                    <a:pt x="3314" y="282"/>
                  </a:lnTo>
                  <a:lnTo>
                    <a:pt x="3393" y="337"/>
                  </a:lnTo>
                  <a:lnTo>
                    <a:pt x="3469" y="396"/>
                  </a:lnTo>
                  <a:lnTo>
                    <a:pt x="3538" y="459"/>
                  </a:lnTo>
                  <a:lnTo>
                    <a:pt x="3601" y="529"/>
                  </a:lnTo>
                  <a:lnTo>
                    <a:pt x="3653" y="608"/>
                  </a:lnTo>
                  <a:lnTo>
                    <a:pt x="3696" y="698"/>
                  </a:lnTo>
                  <a:lnTo>
                    <a:pt x="3727" y="760"/>
                  </a:lnTo>
                  <a:lnTo>
                    <a:pt x="3772" y="812"/>
                  </a:lnTo>
                  <a:lnTo>
                    <a:pt x="3826" y="856"/>
                  </a:lnTo>
                  <a:lnTo>
                    <a:pt x="3884" y="898"/>
                  </a:lnTo>
                  <a:lnTo>
                    <a:pt x="3938" y="941"/>
                  </a:lnTo>
                  <a:lnTo>
                    <a:pt x="3988" y="990"/>
                  </a:lnTo>
                  <a:lnTo>
                    <a:pt x="4026" y="1049"/>
                  </a:lnTo>
                  <a:lnTo>
                    <a:pt x="4048" y="1124"/>
                  </a:lnTo>
                  <a:lnTo>
                    <a:pt x="4096" y="1342"/>
                  </a:lnTo>
                  <a:lnTo>
                    <a:pt x="4121" y="1568"/>
                  </a:lnTo>
                  <a:lnTo>
                    <a:pt x="4123" y="1799"/>
                  </a:lnTo>
                  <a:lnTo>
                    <a:pt x="4109" y="2034"/>
                  </a:lnTo>
                  <a:lnTo>
                    <a:pt x="4076" y="2265"/>
                  </a:lnTo>
                  <a:lnTo>
                    <a:pt x="4031" y="2495"/>
                  </a:lnTo>
                  <a:lnTo>
                    <a:pt x="3975" y="2716"/>
                  </a:lnTo>
                  <a:lnTo>
                    <a:pt x="3913" y="2930"/>
                  </a:lnTo>
                  <a:lnTo>
                    <a:pt x="3893" y="2961"/>
                  </a:lnTo>
                  <a:lnTo>
                    <a:pt x="3875" y="2995"/>
                  </a:lnTo>
                  <a:lnTo>
                    <a:pt x="3858" y="3028"/>
                  </a:lnTo>
                  <a:lnTo>
                    <a:pt x="3843" y="3065"/>
                  </a:lnTo>
                  <a:lnTo>
                    <a:pt x="3827" y="3099"/>
                  </a:lnTo>
                  <a:lnTo>
                    <a:pt x="3813" y="3134"/>
                  </a:lnTo>
                  <a:lnTo>
                    <a:pt x="3801" y="3166"/>
                  </a:lnTo>
                  <a:lnTo>
                    <a:pt x="3789" y="3200"/>
                  </a:lnTo>
                  <a:lnTo>
                    <a:pt x="3816" y="3185"/>
                  </a:lnTo>
                  <a:lnTo>
                    <a:pt x="3847" y="3166"/>
                  </a:lnTo>
                  <a:lnTo>
                    <a:pt x="3878" y="3145"/>
                  </a:lnTo>
                  <a:lnTo>
                    <a:pt x="3913" y="3125"/>
                  </a:lnTo>
                  <a:lnTo>
                    <a:pt x="3948" y="3109"/>
                  </a:lnTo>
                  <a:lnTo>
                    <a:pt x="3986" y="3099"/>
                  </a:lnTo>
                  <a:lnTo>
                    <a:pt x="4026" y="3096"/>
                  </a:lnTo>
                  <a:lnTo>
                    <a:pt x="4069" y="3107"/>
                  </a:lnTo>
                  <a:lnTo>
                    <a:pt x="4107" y="3165"/>
                  </a:lnTo>
                  <a:lnTo>
                    <a:pt x="4134" y="3235"/>
                  </a:lnTo>
                  <a:lnTo>
                    <a:pt x="4148" y="3310"/>
                  </a:lnTo>
                  <a:lnTo>
                    <a:pt x="4154" y="3389"/>
                  </a:lnTo>
                  <a:lnTo>
                    <a:pt x="4147" y="3468"/>
                  </a:lnTo>
                  <a:lnTo>
                    <a:pt x="4134" y="3546"/>
                  </a:lnTo>
                  <a:lnTo>
                    <a:pt x="4114" y="3621"/>
                  </a:lnTo>
                  <a:lnTo>
                    <a:pt x="4090" y="3689"/>
                  </a:lnTo>
                  <a:lnTo>
                    <a:pt x="4033" y="3777"/>
                  </a:lnTo>
                  <a:lnTo>
                    <a:pt x="3968" y="3863"/>
                  </a:lnTo>
                  <a:lnTo>
                    <a:pt x="3895" y="3943"/>
                  </a:lnTo>
                  <a:lnTo>
                    <a:pt x="3816" y="4018"/>
                  </a:lnTo>
                  <a:lnTo>
                    <a:pt x="3730" y="4084"/>
                  </a:lnTo>
                  <a:lnTo>
                    <a:pt x="3642" y="4143"/>
                  </a:lnTo>
                  <a:lnTo>
                    <a:pt x="3549" y="4194"/>
                  </a:lnTo>
                  <a:lnTo>
                    <a:pt x="3457" y="4239"/>
                  </a:lnTo>
                  <a:lnTo>
                    <a:pt x="3384" y="4239"/>
                  </a:lnTo>
                  <a:lnTo>
                    <a:pt x="3308" y="4397"/>
                  </a:lnTo>
                  <a:lnTo>
                    <a:pt x="3220" y="4550"/>
                  </a:lnTo>
                  <a:lnTo>
                    <a:pt x="3116" y="4695"/>
                  </a:lnTo>
                  <a:lnTo>
                    <a:pt x="3004" y="4836"/>
                  </a:lnTo>
                  <a:lnTo>
                    <a:pt x="2882" y="4970"/>
                  </a:lnTo>
                  <a:lnTo>
                    <a:pt x="2754" y="5101"/>
                  </a:lnTo>
                  <a:lnTo>
                    <a:pt x="2623" y="5226"/>
                  </a:lnTo>
                  <a:lnTo>
                    <a:pt x="2492" y="5350"/>
                  </a:lnTo>
                  <a:lnTo>
                    <a:pt x="2388" y="5399"/>
                  </a:lnTo>
                  <a:lnTo>
                    <a:pt x="2281" y="5447"/>
                  </a:lnTo>
                  <a:lnTo>
                    <a:pt x="2172" y="5488"/>
                  </a:lnTo>
                  <a:lnTo>
                    <a:pt x="2061" y="5522"/>
                  </a:lnTo>
                  <a:lnTo>
                    <a:pt x="1947" y="5540"/>
                  </a:lnTo>
                  <a:lnTo>
                    <a:pt x="1833" y="5543"/>
                  </a:lnTo>
                  <a:lnTo>
                    <a:pt x="1716" y="5524"/>
                  </a:lnTo>
                  <a:lnTo>
                    <a:pt x="1601" y="5485"/>
                  </a:lnTo>
                  <a:lnTo>
                    <a:pt x="1390" y="5370"/>
                  </a:lnTo>
                  <a:lnTo>
                    <a:pt x="1211" y="5225"/>
                  </a:lnTo>
                  <a:lnTo>
                    <a:pt x="1062" y="5056"/>
                  </a:lnTo>
                  <a:lnTo>
                    <a:pt x="940" y="4867"/>
                  </a:lnTo>
                  <a:lnTo>
                    <a:pt x="841" y="4661"/>
                  </a:lnTo>
                  <a:lnTo>
                    <a:pt x="767" y="4447"/>
                  </a:lnTo>
                  <a:lnTo>
                    <a:pt x="712" y="4228"/>
                  </a:lnTo>
                  <a:lnTo>
                    <a:pt x="677" y="4010"/>
                  </a:lnTo>
                  <a:lnTo>
                    <a:pt x="657" y="3959"/>
                  </a:lnTo>
                  <a:lnTo>
                    <a:pt x="630" y="3979"/>
                  </a:lnTo>
                  <a:lnTo>
                    <a:pt x="603" y="3991"/>
                  </a:lnTo>
                  <a:lnTo>
                    <a:pt x="574" y="3994"/>
                  </a:lnTo>
                  <a:lnTo>
                    <a:pt x="544" y="3991"/>
                  </a:lnTo>
                  <a:lnTo>
                    <a:pt x="512" y="3983"/>
                  </a:lnTo>
                  <a:lnTo>
                    <a:pt x="480" y="3972"/>
                  </a:lnTo>
                  <a:lnTo>
                    <a:pt x="447" y="3959"/>
                  </a:lnTo>
                  <a:lnTo>
                    <a:pt x="418" y="3948"/>
                  </a:lnTo>
                  <a:lnTo>
                    <a:pt x="342" y="3898"/>
                  </a:lnTo>
                  <a:lnTo>
                    <a:pt x="273" y="3844"/>
                  </a:lnTo>
                  <a:lnTo>
                    <a:pt x="210" y="3779"/>
                  </a:lnTo>
                  <a:lnTo>
                    <a:pt x="155" y="3711"/>
                  </a:lnTo>
                  <a:lnTo>
                    <a:pt x="105" y="3637"/>
                  </a:lnTo>
                  <a:lnTo>
                    <a:pt x="63" y="3558"/>
                  </a:lnTo>
                  <a:lnTo>
                    <a:pt x="28" y="3477"/>
                  </a:lnTo>
                  <a:lnTo>
                    <a:pt x="3" y="3397"/>
                  </a:lnTo>
                  <a:lnTo>
                    <a:pt x="0" y="3330"/>
                  </a:lnTo>
                  <a:lnTo>
                    <a:pt x="4" y="3262"/>
                  </a:lnTo>
                  <a:lnTo>
                    <a:pt x="14" y="3196"/>
                  </a:lnTo>
                  <a:lnTo>
                    <a:pt x="32" y="3135"/>
                  </a:lnTo>
                  <a:lnTo>
                    <a:pt x="58" y="3076"/>
                  </a:lnTo>
                  <a:lnTo>
                    <a:pt x="97" y="3026"/>
                  </a:lnTo>
                  <a:lnTo>
                    <a:pt x="146" y="2983"/>
                  </a:lnTo>
                  <a:lnTo>
                    <a:pt x="211" y="2951"/>
                  </a:lnTo>
                  <a:lnTo>
                    <a:pt x="241" y="2937"/>
                  </a:lnTo>
                  <a:lnTo>
                    <a:pt x="273" y="2927"/>
                  </a:lnTo>
                  <a:lnTo>
                    <a:pt x="302" y="2921"/>
                  </a:lnTo>
                  <a:lnTo>
                    <a:pt x="335" y="2920"/>
                  </a:lnTo>
                  <a:lnTo>
                    <a:pt x="366" y="2921"/>
                  </a:lnTo>
                  <a:lnTo>
                    <a:pt x="397" y="2927"/>
                  </a:lnTo>
                  <a:lnTo>
                    <a:pt x="428" y="2937"/>
                  </a:lnTo>
                  <a:lnTo>
                    <a:pt x="460" y="2951"/>
                  </a:lnTo>
                  <a:lnTo>
                    <a:pt x="467" y="2959"/>
                  </a:lnTo>
                  <a:lnTo>
                    <a:pt x="474" y="2968"/>
                  </a:lnTo>
                  <a:lnTo>
                    <a:pt x="481" y="2973"/>
                  </a:lnTo>
                  <a:lnTo>
                    <a:pt x="489" y="2979"/>
                  </a:lnTo>
                  <a:lnTo>
                    <a:pt x="497" y="2982"/>
                  </a:lnTo>
                  <a:lnTo>
                    <a:pt x="505" y="2986"/>
                  </a:lnTo>
                  <a:lnTo>
                    <a:pt x="513" y="2989"/>
                  </a:lnTo>
                  <a:lnTo>
                    <a:pt x="522" y="2993"/>
                  </a:lnTo>
                  <a:lnTo>
                    <a:pt x="513" y="2931"/>
                  </a:lnTo>
                  <a:lnTo>
                    <a:pt x="511" y="2866"/>
                  </a:lnTo>
                  <a:lnTo>
                    <a:pt x="508" y="2799"/>
                  </a:lnTo>
                  <a:lnTo>
                    <a:pt x="508" y="2731"/>
                  </a:lnTo>
                  <a:lnTo>
                    <a:pt x="508" y="2661"/>
                  </a:lnTo>
                  <a:lnTo>
                    <a:pt x="509" y="2593"/>
                  </a:lnTo>
                  <a:lnTo>
                    <a:pt x="509" y="2526"/>
                  </a:lnTo>
                  <a:lnTo>
                    <a:pt x="511" y="2464"/>
                  </a:lnTo>
                  <a:lnTo>
                    <a:pt x="482" y="2355"/>
                  </a:lnTo>
                  <a:lnTo>
                    <a:pt x="471" y="2244"/>
                  </a:lnTo>
                  <a:lnTo>
                    <a:pt x="470" y="2130"/>
                  </a:lnTo>
                  <a:lnTo>
                    <a:pt x="480" y="2016"/>
                  </a:lnTo>
                  <a:lnTo>
                    <a:pt x="492" y="1901"/>
                  </a:lnTo>
                  <a:lnTo>
                    <a:pt x="511" y="1787"/>
                  </a:lnTo>
                  <a:lnTo>
                    <a:pt x="527" y="1675"/>
                  </a:lnTo>
                  <a:lnTo>
                    <a:pt x="543" y="1570"/>
                  </a:lnTo>
                  <a:lnTo>
                    <a:pt x="582" y="1433"/>
                  </a:lnTo>
                  <a:lnTo>
                    <a:pt x="640" y="1307"/>
                  </a:lnTo>
                  <a:lnTo>
                    <a:pt x="713" y="1188"/>
                  </a:lnTo>
                  <a:lnTo>
                    <a:pt x="800" y="1078"/>
                  </a:lnTo>
                  <a:lnTo>
                    <a:pt x="896" y="976"/>
                  </a:lnTo>
                  <a:lnTo>
                    <a:pt x="1004" y="881"/>
                  </a:lnTo>
                  <a:lnTo>
                    <a:pt x="1117" y="795"/>
                  </a:lnTo>
                  <a:lnTo>
                    <a:pt x="1238" y="719"/>
                  </a:lnTo>
                  <a:lnTo>
                    <a:pt x="1255" y="655"/>
                  </a:lnTo>
                  <a:lnTo>
                    <a:pt x="1283" y="600"/>
                  </a:lnTo>
                  <a:lnTo>
                    <a:pt x="1318" y="548"/>
                  </a:lnTo>
                  <a:lnTo>
                    <a:pt x="1362" y="501"/>
                  </a:lnTo>
                  <a:lnTo>
                    <a:pt x="1407" y="456"/>
                  </a:lnTo>
                  <a:lnTo>
                    <a:pt x="1454" y="413"/>
                  </a:lnTo>
                  <a:lnTo>
                    <a:pt x="1502" y="368"/>
                  </a:lnTo>
                  <a:lnTo>
                    <a:pt x="1549" y="324"/>
                  </a:lnTo>
                  <a:lnTo>
                    <a:pt x="1627" y="266"/>
                  </a:lnTo>
                  <a:lnTo>
                    <a:pt x="1715" y="222"/>
                  </a:lnTo>
                  <a:lnTo>
                    <a:pt x="1805" y="186"/>
                  </a:lnTo>
                  <a:lnTo>
                    <a:pt x="1897" y="155"/>
                  </a:lnTo>
                  <a:lnTo>
                    <a:pt x="1990" y="127"/>
                  </a:lnTo>
                  <a:lnTo>
                    <a:pt x="2085" y="99"/>
                  </a:lnTo>
                  <a:lnTo>
                    <a:pt x="2176" y="68"/>
                  </a:lnTo>
                  <a:lnTo>
                    <a:pt x="2265" y="34"/>
                  </a:lnTo>
                  <a:lnTo>
                    <a:pt x="2352" y="16"/>
                  </a:lnTo>
                  <a:lnTo>
                    <a:pt x="2443" y="4"/>
                  </a:lnTo>
                  <a:lnTo>
                    <a:pt x="2537" y="0"/>
                  </a:lnTo>
                  <a:lnTo>
                    <a:pt x="2632" y="4"/>
                  </a:lnTo>
                  <a:lnTo>
                    <a:pt x="2723" y="17"/>
                  </a:lnTo>
                  <a:lnTo>
                    <a:pt x="2812" y="39"/>
                  </a:lnTo>
                  <a:lnTo>
                    <a:pt x="2895" y="72"/>
                  </a:lnTo>
                  <a:lnTo>
                    <a:pt x="2969" y="117"/>
                  </a:lnTo>
                  <a:lnTo>
                    <a:pt x="3156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80"/>
            <p:cNvSpPr>
              <a:spLocks noChangeAspect="1"/>
            </p:cNvSpPr>
            <p:nvPr/>
          </p:nvSpPr>
          <p:spPr bwMode="auto">
            <a:xfrm>
              <a:off x="2619" y="801"/>
              <a:ext cx="270" cy="114"/>
            </a:xfrm>
            <a:custGeom>
              <a:avLst/>
              <a:gdLst/>
              <a:ahLst/>
              <a:cxnLst>
                <a:cxn ang="0">
                  <a:pos x="190" y="7"/>
                </a:cxn>
                <a:cxn ang="0">
                  <a:pos x="187" y="22"/>
                </a:cxn>
                <a:cxn ang="0">
                  <a:pos x="218" y="42"/>
                </a:cxn>
                <a:cxn ang="0">
                  <a:pos x="286" y="55"/>
                </a:cxn>
                <a:cxn ang="0">
                  <a:pos x="356" y="55"/>
                </a:cxn>
                <a:cxn ang="0">
                  <a:pos x="424" y="52"/>
                </a:cxn>
                <a:cxn ang="0">
                  <a:pos x="422" y="63"/>
                </a:cxn>
                <a:cxn ang="0">
                  <a:pos x="348" y="73"/>
                </a:cxn>
                <a:cxn ang="0">
                  <a:pos x="272" y="81"/>
                </a:cxn>
                <a:cxn ang="0">
                  <a:pos x="209" y="108"/>
                </a:cxn>
                <a:cxn ang="0">
                  <a:pos x="223" y="143"/>
                </a:cxn>
                <a:cxn ang="0">
                  <a:pos x="304" y="141"/>
                </a:cxn>
                <a:cxn ang="0">
                  <a:pos x="389" y="132"/>
                </a:cxn>
                <a:cxn ang="0">
                  <a:pos x="472" y="149"/>
                </a:cxn>
                <a:cxn ang="0">
                  <a:pos x="633" y="177"/>
                </a:cxn>
                <a:cxn ang="0">
                  <a:pos x="580" y="176"/>
                </a:cxn>
                <a:cxn ang="0">
                  <a:pos x="524" y="170"/>
                </a:cxn>
                <a:cxn ang="0">
                  <a:pos x="474" y="177"/>
                </a:cxn>
                <a:cxn ang="0">
                  <a:pos x="446" y="218"/>
                </a:cxn>
                <a:cxn ang="0">
                  <a:pos x="515" y="236"/>
                </a:cxn>
                <a:cxn ang="0">
                  <a:pos x="587" y="252"/>
                </a:cxn>
                <a:cxn ang="0">
                  <a:pos x="660" y="260"/>
                </a:cxn>
                <a:cxn ang="0">
                  <a:pos x="737" y="270"/>
                </a:cxn>
                <a:cxn ang="0">
                  <a:pos x="586" y="270"/>
                </a:cxn>
                <a:cxn ang="0">
                  <a:pos x="431" y="274"/>
                </a:cxn>
                <a:cxn ang="0">
                  <a:pos x="276" y="286"/>
                </a:cxn>
                <a:cxn ang="0">
                  <a:pos x="126" y="311"/>
                </a:cxn>
                <a:cxn ang="0">
                  <a:pos x="183" y="277"/>
                </a:cxn>
                <a:cxn ang="0">
                  <a:pos x="254" y="262"/>
                </a:cxn>
                <a:cxn ang="0">
                  <a:pos x="321" y="239"/>
                </a:cxn>
                <a:cxn ang="0">
                  <a:pos x="375" y="197"/>
                </a:cxn>
                <a:cxn ang="0">
                  <a:pos x="304" y="173"/>
                </a:cxn>
                <a:cxn ang="0">
                  <a:pos x="227" y="183"/>
                </a:cxn>
                <a:cxn ang="0">
                  <a:pos x="147" y="210"/>
                </a:cxn>
                <a:cxn ang="0">
                  <a:pos x="74" y="239"/>
                </a:cxn>
                <a:cxn ang="0">
                  <a:pos x="90" y="219"/>
                </a:cxn>
                <a:cxn ang="0">
                  <a:pos x="100" y="188"/>
                </a:cxn>
                <a:cxn ang="0">
                  <a:pos x="103" y="153"/>
                </a:cxn>
                <a:cxn ang="0">
                  <a:pos x="104" y="125"/>
                </a:cxn>
                <a:cxn ang="0">
                  <a:pos x="76" y="104"/>
                </a:cxn>
                <a:cxn ang="0">
                  <a:pos x="40" y="101"/>
                </a:cxn>
                <a:cxn ang="0">
                  <a:pos x="9" y="104"/>
                </a:cxn>
                <a:cxn ang="0">
                  <a:pos x="26" y="93"/>
                </a:cxn>
                <a:cxn ang="0">
                  <a:pos x="85" y="80"/>
                </a:cxn>
                <a:cxn ang="0">
                  <a:pos x="141" y="65"/>
                </a:cxn>
                <a:cxn ang="0">
                  <a:pos x="173" y="29"/>
                </a:cxn>
                <a:cxn ang="0">
                  <a:pos x="197" y="0"/>
                </a:cxn>
              </a:cxnLst>
              <a:rect l="0" t="0" r="r" b="b"/>
              <a:pathLst>
                <a:path w="737" h="311">
                  <a:moveTo>
                    <a:pt x="197" y="0"/>
                  </a:moveTo>
                  <a:lnTo>
                    <a:pt x="190" y="7"/>
                  </a:lnTo>
                  <a:lnTo>
                    <a:pt x="187" y="15"/>
                  </a:lnTo>
                  <a:lnTo>
                    <a:pt x="187" y="22"/>
                  </a:lnTo>
                  <a:lnTo>
                    <a:pt x="187" y="31"/>
                  </a:lnTo>
                  <a:lnTo>
                    <a:pt x="218" y="42"/>
                  </a:lnTo>
                  <a:lnTo>
                    <a:pt x="252" y="50"/>
                  </a:lnTo>
                  <a:lnTo>
                    <a:pt x="286" y="55"/>
                  </a:lnTo>
                  <a:lnTo>
                    <a:pt x="322" y="56"/>
                  </a:lnTo>
                  <a:lnTo>
                    <a:pt x="356" y="55"/>
                  </a:lnTo>
                  <a:lnTo>
                    <a:pt x="391" y="53"/>
                  </a:lnTo>
                  <a:lnTo>
                    <a:pt x="424" y="52"/>
                  </a:lnTo>
                  <a:lnTo>
                    <a:pt x="458" y="52"/>
                  </a:lnTo>
                  <a:lnTo>
                    <a:pt x="422" y="63"/>
                  </a:lnTo>
                  <a:lnTo>
                    <a:pt x="386" y="70"/>
                  </a:lnTo>
                  <a:lnTo>
                    <a:pt x="348" y="73"/>
                  </a:lnTo>
                  <a:lnTo>
                    <a:pt x="310" y="77"/>
                  </a:lnTo>
                  <a:lnTo>
                    <a:pt x="272" y="81"/>
                  </a:lnTo>
                  <a:lnTo>
                    <a:pt x="238" y="91"/>
                  </a:lnTo>
                  <a:lnTo>
                    <a:pt x="209" y="108"/>
                  </a:lnTo>
                  <a:lnTo>
                    <a:pt x="187" y="135"/>
                  </a:lnTo>
                  <a:lnTo>
                    <a:pt x="223" y="143"/>
                  </a:lnTo>
                  <a:lnTo>
                    <a:pt x="263" y="145"/>
                  </a:lnTo>
                  <a:lnTo>
                    <a:pt x="304" y="141"/>
                  </a:lnTo>
                  <a:lnTo>
                    <a:pt x="348" y="136"/>
                  </a:lnTo>
                  <a:lnTo>
                    <a:pt x="389" y="132"/>
                  </a:lnTo>
                  <a:lnTo>
                    <a:pt x="431" y="135"/>
                  </a:lnTo>
                  <a:lnTo>
                    <a:pt x="472" y="149"/>
                  </a:lnTo>
                  <a:lnTo>
                    <a:pt x="510" y="177"/>
                  </a:lnTo>
                  <a:lnTo>
                    <a:pt x="633" y="177"/>
                  </a:lnTo>
                  <a:lnTo>
                    <a:pt x="608" y="177"/>
                  </a:lnTo>
                  <a:lnTo>
                    <a:pt x="580" y="176"/>
                  </a:lnTo>
                  <a:lnTo>
                    <a:pt x="552" y="172"/>
                  </a:lnTo>
                  <a:lnTo>
                    <a:pt x="524" y="170"/>
                  </a:lnTo>
                  <a:lnTo>
                    <a:pt x="497" y="170"/>
                  </a:lnTo>
                  <a:lnTo>
                    <a:pt x="474" y="177"/>
                  </a:lnTo>
                  <a:lnTo>
                    <a:pt x="456" y="191"/>
                  </a:lnTo>
                  <a:lnTo>
                    <a:pt x="446" y="218"/>
                  </a:lnTo>
                  <a:lnTo>
                    <a:pt x="480" y="228"/>
                  </a:lnTo>
                  <a:lnTo>
                    <a:pt x="515" y="236"/>
                  </a:lnTo>
                  <a:lnTo>
                    <a:pt x="550" y="243"/>
                  </a:lnTo>
                  <a:lnTo>
                    <a:pt x="587" y="252"/>
                  </a:lnTo>
                  <a:lnTo>
                    <a:pt x="624" y="256"/>
                  </a:lnTo>
                  <a:lnTo>
                    <a:pt x="660" y="260"/>
                  </a:lnTo>
                  <a:lnTo>
                    <a:pt x="698" y="264"/>
                  </a:lnTo>
                  <a:lnTo>
                    <a:pt x="737" y="270"/>
                  </a:lnTo>
                  <a:lnTo>
                    <a:pt x="661" y="270"/>
                  </a:lnTo>
                  <a:lnTo>
                    <a:pt x="586" y="270"/>
                  </a:lnTo>
                  <a:lnTo>
                    <a:pt x="508" y="270"/>
                  </a:lnTo>
                  <a:lnTo>
                    <a:pt x="431" y="274"/>
                  </a:lnTo>
                  <a:lnTo>
                    <a:pt x="352" y="279"/>
                  </a:lnTo>
                  <a:lnTo>
                    <a:pt x="276" y="286"/>
                  </a:lnTo>
                  <a:lnTo>
                    <a:pt x="199" y="295"/>
                  </a:lnTo>
                  <a:lnTo>
                    <a:pt x="126" y="311"/>
                  </a:lnTo>
                  <a:lnTo>
                    <a:pt x="151" y="291"/>
                  </a:lnTo>
                  <a:lnTo>
                    <a:pt x="183" y="277"/>
                  </a:lnTo>
                  <a:lnTo>
                    <a:pt x="217" y="267"/>
                  </a:lnTo>
                  <a:lnTo>
                    <a:pt x="254" y="262"/>
                  </a:lnTo>
                  <a:lnTo>
                    <a:pt x="287" y="252"/>
                  </a:lnTo>
                  <a:lnTo>
                    <a:pt x="321" y="239"/>
                  </a:lnTo>
                  <a:lnTo>
                    <a:pt x="349" y="222"/>
                  </a:lnTo>
                  <a:lnTo>
                    <a:pt x="375" y="197"/>
                  </a:lnTo>
                  <a:lnTo>
                    <a:pt x="341" y="179"/>
                  </a:lnTo>
                  <a:lnTo>
                    <a:pt x="304" y="173"/>
                  </a:lnTo>
                  <a:lnTo>
                    <a:pt x="265" y="174"/>
                  </a:lnTo>
                  <a:lnTo>
                    <a:pt x="227" y="183"/>
                  </a:lnTo>
                  <a:lnTo>
                    <a:pt x="186" y="194"/>
                  </a:lnTo>
                  <a:lnTo>
                    <a:pt x="147" y="210"/>
                  </a:lnTo>
                  <a:lnTo>
                    <a:pt x="109" y="225"/>
                  </a:lnTo>
                  <a:lnTo>
                    <a:pt x="74" y="239"/>
                  </a:lnTo>
                  <a:lnTo>
                    <a:pt x="82" y="231"/>
                  </a:lnTo>
                  <a:lnTo>
                    <a:pt x="90" y="219"/>
                  </a:lnTo>
                  <a:lnTo>
                    <a:pt x="95" y="204"/>
                  </a:lnTo>
                  <a:lnTo>
                    <a:pt x="100" y="188"/>
                  </a:lnTo>
                  <a:lnTo>
                    <a:pt x="102" y="170"/>
                  </a:lnTo>
                  <a:lnTo>
                    <a:pt x="103" y="153"/>
                  </a:lnTo>
                  <a:lnTo>
                    <a:pt x="103" y="136"/>
                  </a:lnTo>
                  <a:lnTo>
                    <a:pt x="104" y="125"/>
                  </a:lnTo>
                  <a:lnTo>
                    <a:pt x="92" y="111"/>
                  </a:lnTo>
                  <a:lnTo>
                    <a:pt x="76" y="104"/>
                  </a:lnTo>
                  <a:lnTo>
                    <a:pt x="58" y="101"/>
                  </a:lnTo>
                  <a:lnTo>
                    <a:pt x="40" y="101"/>
                  </a:lnTo>
                  <a:lnTo>
                    <a:pt x="21" y="101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26" y="93"/>
                  </a:lnTo>
                  <a:lnTo>
                    <a:pt x="55" y="87"/>
                  </a:lnTo>
                  <a:lnTo>
                    <a:pt x="85" y="80"/>
                  </a:lnTo>
                  <a:lnTo>
                    <a:pt x="116" y="74"/>
                  </a:lnTo>
                  <a:lnTo>
                    <a:pt x="141" y="65"/>
                  </a:lnTo>
                  <a:lnTo>
                    <a:pt x="162" y="50"/>
                  </a:lnTo>
                  <a:lnTo>
                    <a:pt x="173" y="29"/>
                  </a:lnTo>
                  <a:lnTo>
                    <a:pt x="178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81"/>
            <p:cNvSpPr>
              <a:spLocks noChangeAspect="1"/>
            </p:cNvSpPr>
            <p:nvPr/>
          </p:nvSpPr>
          <p:spPr bwMode="auto">
            <a:xfrm>
              <a:off x="2060" y="944"/>
              <a:ext cx="1140" cy="1801"/>
            </a:xfrm>
            <a:custGeom>
              <a:avLst/>
              <a:gdLst/>
              <a:ahLst/>
              <a:cxnLst>
                <a:cxn ang="0">
                  <a:pos x="1599" y="23"/>
                </a:cxn>
                <a:cxn ang="0">
                  <a:pos x="1609" y="56"/>
                </a:cxn>
                <a:cxn ang="0">
                  <a:pos x="1576" y="55"/>
                </a:cxn>
                <a:cxn ang="0">
                  <a:pos x="1540" y="102"/>
                </a:cxn>
                <a:cxn ang="0">
                  <a:pos x="1513" y="145"/>
                </a:cxn>
                <a:cxn ang="0">
                  <a:pos x="1619" y="158"/>
                </a:cxn>
                <a:cxn ang="0">
                  <a:pos x="1854" y="111"/>
                </a:cxn>
                <a:cxn ang="0">
                  <a:pos x="2095" y="94"/>
                </a:cxn>
                <a:cxn ang="0">
                  <a:pos x="2100" y="135"/>
                </a:cxn>
                <a:cxn ang="0">
                  <a:pos x="1973" y="175"/>
                </a:cxn>
                <a:cxn ang="0">
                  <a:pos x="1877" y="252"/>
                </a:cxn>
                <a:cxn ang="0">
                  <a:pos x="1931" y="265"/>
                </a:cxn>
                <a:cxn ang="0">
                  <a:pos x="1997" y="255"/>
                </a:cxn>
                <a:cxn ang="0">
                  <a:pos x="2072" y="235"/>
                </a:cxn>
                <a:cxn ang="0">
                  <a:pos x="2176" y="221"/>
                </a:cxn>
                <a:cxn ang="0">
                  <a:pos x="2287" y="223"/>
                </a:cxn>
                <a:cxn ang="0">
                  <a:pos x="2298" y="228"/>
                </a:cxn>
                <a:cxn ang="0">
                  <a:pos x="2261" y="239"/>
                </a:cxn>
                <a:cxn ang="0">
                  <a:pos x="2240" y="273"/>
                </a:cxn>
                <a:cxn ang="0">
                  <a:pos x="2441" y="280"/>
                </a:cxn>
                <a:cxn ang="0">
                  <a:pos x="2672" y="275"/>
                </a:cxn>
                <a:cxn ang="0">
                  <a:pos x="2894" y="304"/>
                </a:cxn>
                <a:cxn ang="0">
                  <a:pos x="2896" y="335"/>
                </a:cxn>
                <a:cxn ang="0">
                  <a:pos x="2918" y="349"/>
                </a:cxn>
                <a:cxn ang="0">
                  <a:pos x="2966" y="356"/>
                </a:cxn>
                <a:cxn ang="0">
                  <a:pos x="2982" y="489"/>
                </a:cxn>
                <a:cxn ang="0">
                  <a:pos x="3031" y="607"/>
                </a:cxn>
                <a:cxn ang="0">
                  <a:pos x="3098" y="928"/>
                </a:cxn>
                <a:cxn ang="0">
                  <a:pos x="3081" y="1666"/>
                </a:cxn>
                <a:cxn ang="0">
                  <a:pos x="2980" y="2406"/>
                </a:cxn>
                <a:cxn ang="0">
                  <a:pos x="2896" y="2847"/>
                </a:cxn>
                <a:cxn ang="0">
                  <a:pos x="2816" y="3147"/>
                </a:cxn>
                <a:cxn ang="0">
                  <a:pos x="2738" y="3451"/>
                </a:cxn>
                <a:cxn ang="0">
                  <a:pos x="2375" y="4114"/>
                </a:cxn>
                <a:cxn ang="0">
                  <a:pos x="1852" y="4671"/>
                </a:cxn>
                <a:cxn ang="0">
                  <a:pos x="1261" y="4918"/>
                </a:cxn>
                <a:cxn ang="0">
                  <a:pos x="886" y="4842"/>
                </a:cxn>
                <a:cxn ang="0">
                  <a:pos x="562" y="4624"/>
                </a:cxn>
                <a:cxn ang="0">
                  <a:pos x="268" y="4228"/>
                </a:cxn>
                <a:cxn ang="0">
                  <a:pos x="111" y="3720"/>
                </a:cxn>
                <a:cxn ang="0">
                  <a:pos x="11" y="3192"/>
                </a:cxn>
                <a:cxn ang="0">
                  <a:pos x="0" y="2852"/>
                </a:cxn>
                <a:cxn ang="0">
                  <a:pos x="33" y="2533"/>
                </a:cxn>
                <a:cxn ang="0">
                  <a:pos x="101" y="2184"/>
                </a:cxn>
                <a:cxn ang="0">
                  <a:pos x="170" y="1778"/>
                </a:cxn>
                <a:cxn ang="0">
                  <a:pos x="267" y="1371"/>
                </a:cxn>
                <a:cxn ang="0">
                  <a:pos x="372" y="995"/>
                </a:cxn>
                <a:cxn ang="0">
                  <a:pos x="475" y="627"/>
                </a:cxn>
                <a:cxn ang="0">
                  <a:pos x="654" y="304"/>
                </a:cxn>
                <a:cxn ang="0">
                  <a:pos x="737" y="259"/>
                </a:cxn>
                <a:cxn ang="0">
                  <a:pos x="818" y="217"/>
                </a:cxn>
                <a:cxn ang="0">
                  <a:pos x="921" y="192"/>
                </a:cxn>
                <a:cxn ang="0">
                  <a:pos x="1055" y="113"/>
                </a:cxn>
                <a:cxn ang="0">
                  <a:pos x="1197" y="83"/>
                </a:cxn>
                <a:cxn ang="0">
                  <a:pos x="1329" y="54"/>
                </a:cxn>
                <a:cxn ang="0">
                  <a:pos x="1461" y="11"/>
                </a:cxn>
                <a:cxn ang="0">
                  <a:pos x="1607" y="3"/>
                </a:cxn>
              </a:cxnLst>
              <a:rect l="0" t="0" r="r" b="b"/>
              <a:pathLst>
                <a:path w="3111" h="4918">
                  <a:moveTo>
                    <a:pt x="1607" y="3"/>
                  </a:moveTo>
                  <a:lnTo>
                    <a:pt x="1599" y="11"/>
                  </a:lnTo>
                  <a:lnTo>
                    <a:pt x="1599" y="23"/>
                  </a:lnTo>
                  <a:lnTo>
                    <a:pt x="1602" y="35"/>
                  </a:lnTo>
                  <a:lnTo>
                    <a:pt x="1607" y="48"/>
                  </a:lnTo>
                  <a:lnTo>
                    <a:pt x="1609" y="56"/>
                  </a:lnTo>
                  <a:lnTo>
                    <a:pt x="1607" y="62"/>
                  </a:lnTo>
                  <a:lnTo>
                    <a:pt x="1596" y="61"/>
                  </a:lnTo>
                  <a:lnTo>
                    <a:pt x="1576" y="55"/>
                  </a:lnTo>
                  <a:lnTo>
                    <a:pt x="1568" y="72"/>
                  </a:lnTo>
                  <a:lnTo>
                    <a:pt x="1555" y="87"/>
                  </a:lnTo>
                  <a:lnTo>
                    <a:pt x="1540" y="102"/>
                  </a:lnTo>
                  <a:lnTo>
                    <a:pt x="1526" y="117"/>
                  </a:lnTo>
                  <a:lnTo>
                    <a:pt x="1515" y="130"/>
                  </a:lnTo>
                  <a:lnTo>
                    <a:pt x="1513" y="145"/>
                  </a:lnTo>
                  <a:lnTo>
                    <a:pt x="1522" y="161"/>
                  </a:lnTo>
                  <a:lnTo>
                    <a:pt x="1545" y="180"/>
                  </a:lnTo>
                  <a:lnTo>
                    <a:pt x="1619" y="158"/>
                  </a:lnTo>
                  <a:lnTo>
                    <a:pt x="1696" y="140"/>
                  </a:lnTo>
                  <a:lnTo>
                    <a:pt x="1773" y="123"/>
                  </a:lnTo>
                  <a:lnTo>
                    <a:pt x="1854" y="111"/>
                  </a:lnTo>
                  <a:lnTo>
                    <a:pt x="1934" y="102"/>
                  </a:lnTo>
                  <a:lnTo>
                    <a:pt x="2014" y="96"/>
                  </a:lnTo>
                  <a:lnTo>
                    <a:pt x="2095" y="94"/>
                  </a:lnTo>
                  <a:lnTo>
                    <a:pt x="2178" y="97"/>
                  </a:lnTo>
                  <a:lnTo>
                    <a:pt x="2140" y="118"/>
                  </a:lnTo>
                  <a:lnTo>
                    <a:pt x="2100" y="135"/>
                  </a:lnTo>
                  <a:lnTo>
                    <a:pt x="2057" y="148"/>
                  </a:lnTo>
                  <a:lnTo>
                    <a:pt x="2015" y="162"/>
                  </a:lnTo>
                  <a:lnTo>
                    <a:pt x="1973" y="175"/>
                  </a:lnTo>
                  <a:lnTo>
                    <a:pt x="1937" y="193"/>
                  </a:lnTo>
                  <a:lnTo>
                    <a:pt x="1903" y="217"/>
                  </a:lnTo>
                  <a:lnTo>
                    <a:pt x="1877" y="252"/>
                  </a:lnTo>
                  <a:lnTo>
                    <a:pt x="1893" y="261"/>
                  </a:lnTo>
                  <a:lnTo>
                    <a:pt x="1911" y="265"/>
                  </a:lnTo>
                  <a:lnTo>
                    <a:pt x="1931" y="265"/>
                  </a:lnTo>
                  <a:lnTo>
                    <a:pt x="1952" y="263"/>
                  </a:lnTo>
                  <a:lnTo>
                    <a:pt x="1973" y="259"/>
                  </a:lnTo>
                  <a:lnTo>
                    <a:pt x="1997" y="255"/>
                  </a:lnTo>
                  <a:lnTo>
                    <a:pt x="2020" y="252"/>
                  </a:lnTo>
                  <a:lnTo>
                    <a:pt x="2043" y="252"/>
                  </a:lnTo>
                  <a:lnTo>
                    <a:pt x="2072" y="235"/>
                  </a:lnTo>
                  <a:lnTo>
                    <a:pt x="2104" y="227"/>
                  </a:lnTo>
                  <a:lnTo>
                    <a:pt x="2138" y="221"/>
                  </a:lnTo>
                  <a:lnTo>
                    <a:pt x="2176" y="221"/>
                  </a:lnTo>
                  <a:lnTo>
                    <a:pt x="2212" y="221"/>
                  </a:lnTo>
                  <a:lnTo>
                    <a:pt x="2250" y="223"/>
                  </a:lnTo>
                  <a:lnTo>
                    <a:pt x="2287" y="223"/>
                  </a:lnTo>
                  <a:lnTo>
                    <a:pt x="2323" y="221"/>
                  </a:lnTo>
                  <a:lnTo>
                    <a:pt x="2311" y="224"/>
                  </a:lnTo>
                  <a:lnTo>
                    <a:pt x="2298" y="228"/>
                  </a:lnTo>
                  <a:lnTo>
                    <a:pt x="2285" y="231"/>
                  </a:lnTo>
                  <a:lnTo>
                    <a:pt x="2274" y="235"/>
                  </a:lnTo>
                  <a:lnTo>
                    <a:pt x="2261" y="239"/>
                  </a:lnTo>
                  <a:lnTo>
                    <a:pt x="2253" y="248"/>
                  </a:lnTo>
                  <a:lnTo>
                    <a:pt x="2245" y="258"/>
                  </a:lnTo>
                  <a:lnTo>
                    <a:pt x="2240" y="273"/>
                  </a:lnTo>
                  <a:lnTo>
                    <a:pt x="2292" y="304"/>
                  </a:lnTo>
                  <a:lnTo>
                    <a:pt x="2366" y="290"/>
                  </a:lnTo>
                  <a:lnTo>
                    <a:pt x="2441" y="280"/>
                  </a:lnTo>
                  <a:lnTo>
                    <a:pt x="2519" y="275"/>
                  </a:lnTo>
                  <a:lnTo>
                    <a:pt x="2596" y="273"/>
                  </a:lnTo>
                  <a:lnTo>
                    <a:pt x="2672" y="275"/>
                  </a:lnTo>
                  <a:lnTo>
                    <a:pt x="2748" y="280"/>
                  </a:lnTo>
                  <a:lnTo>
                    <a:pt x="2821" y="290"/>
                  </a:lnTo>
                  <a:lnTo>
                    <a:pt x="2894" y="304"/>
                  </a:lnTo>
                  <a:lnTo>
                    <a:pt x="2890" y="317"/>
                  </a:lnTo>
                  <a:lnTo>
                    <a:pt x="2892" y="328"/>
                  </a:lnTo>
                  <a:lnTo>
                    <a:pt x="2896" y="335"/>
                  </a:lnTo>
                  <a:lnTo>
                    <a:pt x="2903" y="342"/>
                  </a:lnTo>
                  <a:lnTo>
                    <a:pt x="2910" y="345"/>
                  </a:lnTo>
                  <a:lnTo>
                    <a:pt x="2918" y="349"/>
                  </a:lnTo>
                  <a:lnTo>
                    <a:pt x="2927" y="352"/>
                  </a:lnTo>
                  <a:lnTo>
                    <a:pt x="2935" y="356"/>
                  </a:lnTo>
                  <a:lnTo>
                    <a:pt x="2966" y="356"/>
                  </a:lnTo>
                  <a:lnTo>
                    <a:pt x="2965" y="404"/>
                  </a:lnTo>
                  <a:lnTo>
                    <a:pt x="2970" y="448"/>
                  </a:lnTo>
                  <a:lnTo>
                    <a:pt x="2982" y="489"/>
                  </a:lnTo>
                  <a:lnTo>
                    <a:pt x="2997" y="529"/>
                  </a:lnTo>
                  <a:lnTo>
                    <a:pt x="3013" y="568"/>
                  </a:lnTo>
                  <a:lnTo>
                    <a:pt x="3031" y="607"/>
                  </a:lnTo>
                  <a:lnTo>
                    <a:pt x="3046" y="645"/>
                  </a:lnTo>
                  <a:lnTo>
                    <a:pt x="3060" y="689"/>
                  </a:lnTo>
                  <a:lnTo>
                    <a:pt x="3098" y="928"/>
                  </a:lnTo>
                  <a:lnTo>
                    <a:pt x="3111" y="1171"/>
                  </a:lnTo>
                  <a:lnTo>
                    <a:pt x="3103" y="1416"/>
                  </a:lnTo>
                  <a:lnTo>
                    <a:pt x="3081" y="1666"/>
                  </a:lnTo>
                  <a:lnTo>
                    <a:pt x="3048" y="1913"/>
                  </a:lnTo>
                  <a:lnTo>
                    <a:pt x="3014" y="2161"/>
                  </a:lnTo>
                  <a:lnTo>
                    <a:pt x="2980" y="2406"/>
                  </a:lnTo>
                  <a:lnTo>
                    <a:pt x="2956" y="2651"/>
                  </a:lnTo>
                  <a:lnTo>
                    <a:pt x="2925" y="2748"/>
                  </a:lnTo>
                  <a:lnTo>
                    <a:pt x="2896" y="2847"/>
                  </a:lnTo>
                  <a:lnTo>
                    <a:pt x="2868" y="2945"/>
                  </a:lnTo>
                  <a:lnTo>
                    <a:pt x="2842" y="3047"/>
                  </a:lnTo>
                  <a:lnTo>
                    <a:pt x="2816" y="3147"/>
                  </a:lnTo>
                  <a:lnTo>
                    <a:pt x="2790" y="3248"/>
                  </a:lnTo>
                  <a:lnTo>
                    <a:pt x="2764" y="3349"/>
                  </a:lnTo>
                  <a:lnTo>
                    <a:pt x="2738" y="3451"/>
                  </a:lnTo>
                  <a:lnTo>
                    <a:pt x="2633" y="3673"/>
                  </a:lnTo>
                  <a:lnTo>
                    <a:pt x="2513" y="3897"/>
                  </a:lnTo>
                  <a:lnTo>
                    <a:pt x="2375" y="4114"/>
                  </a:lnTo>
                  <a:lnTo>
                    <a:pt x="2221" y="4321"/>
                  </a:lnTo>
                  <a:lnTo>
                    <a:pt x="2046" y="4507"/>
                  </a:lnTo>
                  <a:lnTo>
                    <a:pt x="1852" y="4671"/>
                  </a:lnTo>
                  <a:lnTo>
                    <a:pt x="1637" y="4805"/>
                  </a:lnTo>
                  <a:lnTo>
                    <a:pt x="1401" y="4904"/>
                  </a:lnTo>
                  <a:lnTo>
                    <a:pt x="1261" y="4918"/>
                  </a:lnTo>
                  <a:lnTo>
                    <a:pt x="1131" y="4912"/>
                  </a:lnTo>
                  <a:lnTo>
                    <a:pt x="1004" y="4885"/>
                  </a:lnTo>
                  <a:lnTo>
                    <a:pt x="886" y="4842"/>
                  </a:lnTo>
                  <a:lnTo>
                    <a:pt x="772" y="4781"/>
                  </a:lnTo>
                  <a:lnTo>
                    <a:pt x="664" y="4708"/>
                  </a:lnTo>
                  <a:lnTo>
                    <a:pt x="562" y="4624"/>
                  </a:lnTo>
                  <a:lnTo>
                    <a:pt x="467" y="4531"/>
                  </a:lnTo>
                  <a:lnTo>
                    <a:pt x="354" y="4383"/>
                  </a:lnTo>
                  <a:lnTo>
                    <a:pt x="268" y="4228"/>
                  </a:lnTo>
                  <a:lnTo>
                    <a:pt x="202" y="4063"/>
                  </a:lnTo>
                  <a:lnTo>
                    <a:pt x="152" y="3894"/>
                  </a:lnTo>
                  <a:lnTo>
                    <a:pt x="111" y="3720"/>
                  </a:lnTo>
                  <a:lnTo>
                    <a:pt x="77" y="3544"/>
                  </a:lnTo>
                  <a:lnTo>
                    <a:pt x="45" y="3366"/>
                  </a:lnTo>
                  <a:lnTo>
                    <a:pt x="11" y="3192"/>
                  </a:lnTo>
                  <a:lnTo>
                    <a:pt x="2" y="3075"/>
                  </a:lnTo>
                  <a:lnTo>
                    <a:pt x="0" y="2964"/>
                  </a:lnTo>
                  <a:lnTo>
                    <a:pt x="0" y="2852"/>
                  </a:lnTo>
                  <a:lnTo>
                    <a:pt x="5" y="2747"/>
                  </a:lnTo>
                  <a:lnTo>
                    <a:pt x="15" y="2640"/>
                  </a:lnTo>
                  <a:lnTo>
                    <a:pt x="33" y="2533"/>
                  </a:lnTo>
                  <a:lnTo>
                    <a:pt x="59" y="2426"/>
                  </a:lnTo>
                  <a:lnTo>
                    <a:pt x="94" y="2319"/>
                  </a:lnTo>
                  <a:lnTo>
                    <a:pt x="101" y="2184"/>
                  </a:lnTo>
                  <a:lnTo>
                    <a:pt x="118" y="2050"/>
                  </a:lnTo>
                  <a:lnTo>
                    <a:pt x="140" y="1913"/>
                  </a:lnTo>
                  <a:lnTo>
                    <a:pt x="170" y="1778"/>
                  </a:lnTo>
                  <a:lnTo>
                    <a:pt x="199" y="1642"/>
                  </a:lnTo>
                  <a:lnTo>
                    <a:pt x="233" y="1507"/>
                  </a:lnTo>
                  <a:lnTo>
                    <a:pt x="267" y="1371"/>
                  </a:lnTo>
                  <a:lnTo>
                    <a:pt x="301" y="1239"/>
                  </a:lnTo>
                  <a:lnTo>
                    <a:pt x="339" y="1118"/>
                  </a:lnTo>
                  <a:lnTo>
                    <a:pt x="372" y="995"/>
                  </a:lnTo>
                  <a:lnTo>
                    <a:pt x="403" y="870"/>
                  </a:lnTo>
                  <a:lnTo>
                    <a:pt x="437" y="748"/>
                  </a:lnTo>
                  <a:lnTo>
                    <a:pt x="475" y="627"/>
                  </a:lnTo>
                  <a:lnTo>
                    <a:pt x="521" y="511"/>
                  </a:lnTo>
                  <a:lnTo>
                    <a:pt x="579" y="401"/>
                  </a:lnTo>
                  <a:lnTo>
                    <a:pt x="654" y="304"/>
                  </a:lnTo>
                  <a:lnTo>
                    <a:pt x="682" y="293"/>
                  </a:lnTo>
                  <a:lnTo>
                    <a:pt x="710" y="277"/>
                  </a:lnTo>
                  <a:lnTo>
                    <a:pt x="737" y="259"/>
                  </a:lnTo>
                  <a:lnTo>
                    <a:pt x="763" y="244"/>
                  </a:lnTo>
                  <a:lnTo>
                    <a:pt x="789" y="228"/>
                  </a:lnTo>
                  <a:lnTo>
                    <a:pt x="818" y="217"/>
                  </a:lnTo>
                  <a:lnTo>
                    <a:pt x="848" y="214"/>
                  </a:lnTo>
                  <a:lnTo>
                    <a:pt x="882" y="221"/>
                  </a:lnTo>
                  <a:lnTo>
                    <a:pt x="921" y="192"/>
                  </a:lnTo>
                  <a:lnTo>
                    <a:pt x="963" y="163"/>
                  </a:lnTo>
                  <a:lnTo>
                    <a:pt x="1008" y="135"/>
                  </a:lnTo>
                  <a:lnTo>
                    <a:pt x="1055" y="113"/>
                  </a:lnTo>
                  <a:lnTo>
                    <a:pt x="1101" y="93"/>
                  </a:lnTo>
                  <a:lnTo>
                    <a:pt x="1149" y="83"/>
                  </a:lnTo>
                  <a:lnTo>
                    <a:pt x="1197" y="83"/>
                  </a:lnTo>
                  <a:lnTo>
                    <a:pt x="1244" y="97"/>
                  </a:lnTo>
                  <a:lnTo>
                    <a:pt x="1287" y="73"/>
                  </a:lnTo>
                  <a:lnTo>
                    <a:pt x="1329" y="54"/>
                  </a:lnTo>
                  <a:lnTo>
                    <a:pt x="1372" y="35"/>
                  </a:lnTo>
                  <a:lnTo>
                    <a:pt x="1417" y="23"/>
                  </a:lnTo>
                  <a:lnTo>
                    <a:pt x="1461" y="11"/>
                  </a:lnTo>
                  <a:lnTo>
                    <a:pt x="1509" y="4"/>
                  </a:lnTo>
                  <a:lnTo>
                    <a:pt x="1557" y="0"/>
                  </a:lnTo>
                  <a:lnTo>
                    <a:pt x="1607" y="3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82"/>
            <p:cNvSpPr>
              <a:spLocks noChangeAspect="1"/>
            </p:cNvSpPr>
            <p:nvPr/>
          </p:nvSpPr>
          <p:spPr bwMode="auto">
            <a:xfrm>
              <a:off x="3007" y="995"/>
              <a:ext cx="2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0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83"/>
            <p:cNvSpPr>
              <a:spLocks noChangeAspect="1"/>
            </p:cNvSpPr>
            <p:nvPr/>
          </p:nvSpPr>
          <p:spPr bwMode="auto">
            <a:xfrm rot="4815893">
              <a:off x="2479" y="1056"/>
              <a:ext cx="179" cy="208"/>
            </a:xfrm>
            <a:custGeom>
              <a:avLst/>
              <a:gdLst/>
              <a:ahLst/>
              <a:cxnLst>
                <a:cxn ang="0">
                  <a:pos x="488" y="70"/>
                </a:cxn>
                <a:cxn ang="0">
                  <a:pos x="475" y="75"/>
                </a:cxn>
                <a:cxn ang="0">
                  <a:pos x="464" y="82"/>
                </a:cxn>
                <a:cxn ang="0">
                  <a:pos x="451" y="90"/>
                </a:cxn>
                <a:cxn ang="0">
                  <a:pos x="440" y="99"/>
                </a:cxn>
                <a:cxn ang="0">
                  <a:pos x="427" y="106"/>
                </a:cxn>
                <a:cxn ang="0">
                  <a:pos x="416" y="111"/>
                </a:cxn>
                <a:cxn ang="0">
                  <a:pos x="405" y="113"/>
                </a:cxn>
                <a:cxn ang="0">
                  <a:pos x="393" y="113"/>
                </a:cxn>
                <a:cxn ang="0">
                  <a:pos x="347" y="165"/>
                </a:cxn>
                <a:cxn ang="0">
                  <a:pos x="302" y="213"/>
                </a:cxn>
                <a:cxn ang="0">
                  <a:pos x="256" y="256"/>
                </a:cxn>
                <a:cxn ang="0">
                  <a:pos x="213" y="300"/>
                </a:cxn>
                <a:cxn ang="0">
                  <a:pos x="173" y="344"/>
                </a:cxn>
                <a:cxn ang="0">
                  <a:pos x="140" y="396"/>
                </a:cxn>
                <a:cxn ang="0">
                  <a:pos x="116" y="455"/>
                </a:cxn>
                <a:cxn ang="0">
                  <a:pos x="104" y="528"/>
                </a:cxn>
                <a:cxn ang="0">
                  <a:pos x="104" y="569"/>
                </a:cxn>
                <a:cxn ang="0">
                  <a:pos x="0" y="569"/>
                </a:cxn>
                <a:cxn ang="0">
                  <a:pos x="1" y="534"/>
                </a:cxn>
                <a:cxn ang="0">
                  <a:pos x="9" y="500"/>
                </a:cxn>
                <a:cxn ang="0">
                  <a:pos x="19" y="466"/>
                </a:cxn>
                <a:cxn ang="0">
                  <a:pos x="35" y="434"/>
                </a:cxn>
                <a:cxn ang="0">
                  <a:pos x="50" y="400"/>
                </a:cxn>
                <a:cxn ang="0">
                  <a:pos x="69" y="366"/>
                </a:cxn>
                <a:cxn ang="0">
                  <a:pos x="85" y="332"/>
                </a:cxn>
                <a:cxn ang="0">
                  <a:pos x="104" y="298"/>
                </a:cxn>
                <a:cxn ang="0">
                  <a:pos x="125" y="265"/>
                </a:cxn>
                <a:cxn ang="0">
                  <a:pos x="146" y="229"/>
                </a:cxn>
                <a:cxn ang="0">
                  <a:pos x="166" y="193"/>
                </a:cxn>
                <a:cxn ang="0">
                  <a:pos x="187" y="158"/>
                </a:cxn>
                <a:cxn ang="0">
                  <a:pos x="208" y="120"/>
                </a:cxn>
                <a:cxn ang="0">
                  <a:pos x="229" y="84"/>
                </a:cxn>
                <a:cxn ang="0">
                  <a:pos x="253" y="49"/>
                </a:cxn>
                <a:cxn ang="0">
                  <a:pos x="280" y="18"/>
                </a:cxn>
                <a:cxn ang="0">
                  <a:pos x="303" y="10"/>
                </a:cxn>
                <a:cxn ang="0">
                  <a:pos x="333" y="4"/>
                </a:cxn>
                <a:cxn ang="0">
                  <a:pos x="362" y="0"/>
                </a:cxn>
                <a:cxn ang="0">
                  <a:pos x="395" y="1"/>
                </a:cxn>
                <a:cxn ang="0">
                  <a:pos x="423" y="6"/>
                </a:cxn>
                <a:cxn ang="0">
                  <a:pos x="450" y="20"/>
                </a:cxn>
                <a:cxn ang="0">
                  <a:pos x="471" y="39"/>
                </a:cxn>
                <a:cxn ang="0">
                  <a:pos x="488" y="70"/>
                </a:cxn>
              </a:cxnLst>
              <a:rect l="0" t="0" r="r" b="b"/>
              <a:pathLst>
                <a:path w="488" h="569">
                  <a:moveTo>
                    <a:pt x="488" y="70"/>
                  </a:moveTo>
                  <a:lnTo>
                    <a:pt x="475" y="75"/>
                  </a:lnTo>
                  <a:lnTo>
                    <a:pt x="464" y="82"/>
                  </a:lnTo>
                  <a:lnTo>
                    <a:pt x="451" y="90"/>
                  </a:lnTo>
                  <a:lnTo>
                    <a:pt x="440" y="99"/>
                  </a:lnTo>
                  <a:lnTo>
                    <a:pt x="427" y="106"/>
                  </a:lnTo>
                  <a:lnTo>
                    <a:pt x="416" y="111"/>
                  </a:lnTo>
                  <a:lnTo>
                    <a:pt x="405" y="113"/>
                  </a:lnTo>
                  <a:lnTo>
                    <a:pt x="393" y="113"/>
                  </a:lnTo>
                  <a:lnTo>
                    <a:pt x="347" y="165"/>
                  </a:lnTo>
                  <a:lnTo>
                    <a:pt x="302" y="213"/>
                  </a:lnTo>
                  <a:lnTo>
                    <a:pt x="256" y="256"/>
                  </a:lnTo>
                  <a:lnTo>
                    <a:pt x="213" y="300"/>
                  </a:lnTo>
                  <a:lnTo>
                    <a:pt x="173" y="344"/>
                  </a:lnTo>
                  <a:lnTo>
                    <a:pt x="140" y="396"/>
                  </a:lnTo>
                  <a:lnTo>
                    <a:pt x="116" y="455"/>
                  </a:lnTo>
                  <a:lnTo>
                    <a:pt x="104" y="528"/>
                  </a:lnTo>
                  <a:lnTo>
                    <a:pt x="104" y="569"/>
                  </a:lnTo>
                  <a:lnTo>
                    <a:pt x="0" y="569"/>
                  </a:lnTo>
                  <a:lnTo>
                    <a:pt x="1" y="534"/>
                  </a:lnTo>
                  <a:lnTo>
                    <a:pt x="9" y="500"/>
                  </a:lnTo>
                  <a:lnTo>
                    <a:pt x="19" y="466"/>
                  </a:lnTo>
                  <a:lnTo>
                    <a:pt x="35" y="434"/>
                  </a:lnTo>
                  <a:lnTo>
                    <a:pt x="50" y="400"/>
                  </a:lnTo>
                  <a:lnTo>
                    <a:pt x="69" y="366"/>
                  </a:lnTo>
                  <a:lnTo>
                    <a:pt x="85" y="332"/>
                  </a:lnTo>
                  <a:lnTo>
                    <a:pt x="104" y="298"/>
                  </a:lnTo>
                  <a:lnTo>
                    <a:pt x="125" y="265"/>
                  </a:lnTo>
                  <a:lnTo>
                    <a:pt x="146" y="229"/>
                  </a:lnTo>
                  <a:lnTo>
                    <a:pt x="166" y="193"/>
                  </a:lnTo>
                  <a:lnTo>
                    <a:pt x="187" y="158"/>
                  </a:lnTo>
                  <a:lnTo>
                    <a:pt x="208" y="120"/>
                  </a:lnTo>
                  <a:lnTo>
                    <a:pt x="229" y="84"/>
                  </a:lnTo>
                  <a:lnTo>
                    <a:pt x="253" y="49"/>
                  </a:lnTo>
                  <a:lnTo>
                    <a:pt x="280" y="18"/>
                  </a:lnTo>
                  <a:lnTo>
                    <a:pt x="303" y="10"/>
                  </a:lnTo>
                  <a:lnTo>
                    <a:pt x="333" y="4"/>
                  </a:lnTo>
                  <a:lnTo>
                    <a:pt x="362" y="0"/>
                  </a:lnTo>
                  <a:lnTo>
                    <a:pt x="395" y="1"/>
                  </a:lnTo>
                  <a:lnTo>
                    <a:pt x="423" y="6"/>
                  </a:lnTo>
                  <a:lnTo>
                    <a:pt x="450" y="20"/>
                  </a:lnTo>
                  <a:lnTo>
                    <a:pt x="471" y="39"/>
                  </a:lnTo>
                  <a:lnTo>
                    <a:pt x="48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84"/>
            <p:cNvSpPr>
              <a:spLocks noChangeAspect="1"/>
            </p:cNvSpPr>
            <p:nvPr/>
          </p:nvSpPr>
          <p:spPr bwMode="auto">
            <a:xfrm rot="-3415759">
              <a:off x="2823" y="1085"/>
              <a:ext cx="182" cy="200"/>
            </a:xfrm>
            <a:custGeom>
              <a:avLst/>
              <a:gdLst/>
              <a:ahLst/>
              <a:cxnLst>
                <a:cxn ang="0">
                  <a:pos x="156" y="61"/>
                </a:cxn>
                <a:cxn ang="0">
                  <a:pos x="180" y="88"/>
                </a:cxn>
                <a:cxn ang="0">
                  <a:pos x="208" y="114"/>
                </a:cxn>
                <a:cxn ang="0">
                  <a:pos x="237" y="136"/>
                </a:cxn>
                <a:cxn ang="0">
                  <a:pos x="263" y="159"/>
                </a:cxn>
                <a:cxn ang="0">
                  <a:pos x="284" y="181"/>
                </a:cxn>
                <a:cxn ang="0">
                  <a:pos x="300" y="208"/>
                </a:cxn>
                <a:cxn ang="0">
                  <a:pos x="305" y="239"/>
                </a:cxn>
                <a:cxn ang="0">
                  <a:pos x="301" y="280"/>
                </a:cxn>
                <a:cxn ang="0">
                  <a:pos x="312" y="306"/>
                </a:cxn>
                <a:cxn ang="0">
                  <a:pos x="325" y="336"/>
                </a:cxn>
                <a:cxn ang="0">
                  <a:pos x="338" y="367"/>
                </a:cxn>
                <a:cxn ang="0">
                  <a:pos x="350" y="398"/>
                </a:cxn>
                <a:cxn ang="0">
                  <a:pos x="357" y="426"/>
                </a:cxn>
                <a:cxn ang="0">
                  <a:pos x="362" y="456"/>
                </a:cxn>
                <a:cxn ang="0">
                  <a:pos x="360" y="482"/>
                </a:cxn>
                <a:cxn ang="0">
                  <a:pos x="353" y="508"/>
                </a:cxn>
                <a:cxn ang="0">
                  <a:pos x="335" y="511"/>
                </a:cxn>
                <a:cxn ang="0">
                  <a:pos x="325" y="509"/>
                </a:cxn>
                <a:cxn ang="0">
                  <a:pos x="318" y="502"/>
                </a:cxn>
                <a:cxn ang="0">
                  <a:pos x="315" y="492"/>
                </a:cxn>
                <a:cxn ang="0">
                  <a:pos x="311" y="480"/>
                </a:cxn>
                <a:cxn ang="0">
                  <a:pos x="310" y="467"/>
                </a:cxn>
                <a:cxn ang="0">
                  <a:pos x="305" y="454"/>
                </a:cxn>
                <a:cxn ang="0">
                  <a:pos x="301" y="446"/>
                </a:cxn>
                <a:cxn ang="0">
                  <a:pos x="282" y="419"/>
                </a:cxn>
                <a:cxn ang="0">
                  <a:pos x="262" y="397"/>
                </a:cxn>
                <a:cxn ang="0">
                  <a:pos x="238" y="375"/>
                </a:cxn>
                <a:cxn ang="0">
                  <a:pos x="217" y="356"/>
                </a:cxn>
                <a:cxn ang="0">
                  <a:pos x="194" y="333"/>
                </a:cxn>
                <a:cxn ang="0">
                  <a:pos x="176" y="311"/>
                </a:cxn>
                <a:cxn ang="0">
                  <a:pos x="162" y="285"/>
                </a:cxn>
                <a:cxn ang="0">
                  <a:pos x="156" y="259"/>
                </a:cxn>
                <a:cxn ang="0">
                  <a:pos x="130" y="256"/>
                </a:cxn>
                <a:cxn ang="0">
                  <a:pos x="116" y="242"/>
                </a:cxn>
                <a:cxn ang="0">
                  <a:pos x="107" y="222"/>
                </a:cxn>
                <a:cxn ang="0">
                  <a:pos x="103" y="199"/>
                </a:cxn>
                <a:cxn ang="0">
                  <a:pos x="96" y="177"/>
                </a:cxn>
                <a:cxn ang="0">
                  <a:pos x="87" y="163"/>
                </a:cxn>
                <a:cxn ang="0">
                  <a:pos x="69" y="157"/>
                </a:cxn>
                <a:cxn ang="0">
                  <a:pos x="42" y="166"/>
                </a:cxn>
                <a:cxn ang="0">
                  <a:pos x="27" y="154"/>
                </a:cxn>
                <a:cxn ang="0">
                  <a:pos x="17" y="142"/>
                </a:cxn>
                <a:cxn ang="0">
                  <a:pos x="9" y="126"/>
                </a:cxn>
                <a:cxn ang="0">
                  <a:pos x="4" y="111"/>
                </a:cxn>
                <a:cxn ang="0">
                  <a:pos x="0" y="91"/>
                </a:cxn>
                <a:cxn ang="0">
                  <a:pos x="0" y="74"/>
                </a:cxn>
                <a:cxn ang="0">
                  <a:pos x="0" y="56"/>
                </a:cxn>
                <a:cxn ang="0">
                  <a:pos x="0" y="40"/>
                </a:cxn>
                <a:cxn ang="0">
                  <a:pos x="42" y="0"/>
                </a:cxn>
                <a:cxn ang="0">
                  <a:pos x="54" y="8"/>
                </a:cxn>
                <a:cxn ang="0">
                  <a:pos x="65" y="21"/>
                </a:cxn>
                <a:cxn ang="0">
                  <a:pos x="78" y="33"/>
                </a:cxn>
                <a:cxn ang="0">
                  <a:pos x="90" y="46"/>
                </a:cxn>
                <a:cxn ang="0">
                  <a:pos x="103" y="56"/>
                </a:cxn>
                <a:cxn ang="0">
                  <a:pos x="120" y="63"/>
                </a:cxn>
                <a:cxn ang="0">
                  <a:pos x="137" y="64"/>
                </a:cxn>
                <a:cxn ang="0">
                  <a:pos x="156" y="61"/>
                </a:cxn>
              </a:cxnLst>
              <a:rect l="0" t="0" r="r" b="b"/>
              <a:pathLst>
                <a:path w="362" h="511">
                  <a:moveTo>
                    <a:pt x="156" y="61"/>
                  </a:moveTo>
                  <a:lnTo>
                    <a:pt x="180" y="88"/>
                  </a:lnTo>
                  <a:lnTo>
                    <a:pt x="208" y="114"/>
                  </a:lnTo>
                  <a:lnTo>
                    <a:pt x="237" y="136"/>
                  </a:lnTo>
                  <a:lnTo>
                    <a:pt x="263" y="159"/>
                  </a:lnTo>
                  <a:lnTo>
                    <a:pt x="284" y="181"/>
                  </a:lnTo>
                  <a:lnTo>
                    <a:pt x="300" y="208"/>
                  </a:lnTo>
                  <a:lnTo>
                    <a:pt x="305" y="239"/>
                  </a:lnTo>
                  <a:lnTo>
                    <a:pt x="301" y="280"/>
                  </a:lnTo>
                  <a:lnTo>
                    <a:pt x="312" y="306"/>
                  </a:lnTo>
                  <a:lnTo>
                    <a:pt x="325" y="336"/>
                  </a:lnTo>
                  <a:lnTo>
                    <a:pt x="338" y="367"/>
                  </a:lnTo>
                  <a:lnTo>
                    <a:pt x="350" y="398"/>
                  </a:lnTo>
                  <a:lnTo>
                    <a:pt x="357" y="426"/>
                  </a:lnTo>
                  <a:lnTo>
                    <a:pt x="362" y="456"/>
                  </a:lnTo>
                  <a:lnTo>
                    <a:pt x="360" y="482"/>
                  </a:lnTo>
                  <a:lnTo>
                    <a:pt x="353" y="508"/>
                  </a:lnTo>
                  <a:lnTo>
                    <a:pt x="335" y="511"/>
                  </a:lnTo>
                  <a:lnTo>
                    <a:pt x="325" y="509"/>
                  </a:lnTo>
                  <a:lnTo>
                    <a:pt x="318" y="502"/>
                  </a:lnTo>
                  <a:lnTo>
                    <a:pt x="315" y="492"/>
                  </a:lnTo>
                  <a:lnTo>
                    <a:pt x="311" y="480"/>
                  </a:lnTo>
                  <a:lnTo>
                    <a:pt x="310" y="467"/>
                  </a:lnTo>
                  <a:lnTo>
                    <a:pt x="305" y="454"/>
                  </a:lnTo>
                  <a:lnTo>
                    <a:pt x="301" y="446"/>
                  </a:lnTo>
                  <a:lnTo>
                    <a:pt x="282" y="419"/>
                  </a:lnTo>
                  <a:lnTo>
                    <a:pt x="262" y="397"/>
                  </a:lnTo>
                  <a:lnTo>
                    <a:pt x="238" y="375"/>
                  </a:lnTo>
                  <a:lnTo>
                    <a:pt x="217" y="356"/>
                  </a:lnTo>
                  <a:lnTo>
                    <a:pt x="194" y="333"/>
                  </a:lnTo>
                  <a:lnTo>
                    <a:pt x="176" y="311"/>
                  </a:lnTo>
                  <a:lnTo>
                    <a:pt x="162" y="285"/>
                  </a:lnTo>
                  <a:lnTo>
                    <a:pt x="156" y="259"/>
                  </a:lnTo>
                  <a:lnTo>
                    <a:pt x="130" y="256"/>
                  </a:lnTo>
                  <a:lnTo>
                    <a:pt x="116" y="242"/>
                  </a:lnTo>
                  <a:lnTo>
                    <a:pt x="107" y="222"/>
                  </a:lnTo>
                  <a:lnTo>
                    <a:pt x="103" y="199"/>
                  </a:lnTo>
                  <a:lnTo>
                    <a:pt x="96" y="177"/>
                  </a:lnTo>
                  <a:lnTo>
                    <a:pt x="87" y="163"/>
                  </a:lnTo>
                  <a:lnTo>
                    <a:pt x="69" y="157"/>
                  </a:lnTo>
                  <a:lnTo>
                    <a:pt x="42" y="166"/>
                  </a:lnTo>
                  <a:lnTo>
                    <a:pt x="27" y="154"/>
                  </a:lnTo>
                  <a:lnTo>
                    <a:pt x="17" y="142"/>
                  </a:lnTo>
                  <a:lnTo>
                    <a:pt x="9" y="126"/>
                  </a:lnTo>
                  <a:lnTo>
                    <a:pt x="4" y="111"/>
                  </a:lnTo>
                  <a:lnTo>
                    <a:pt x="0" y="91"/>
                  </a:lnTo>
                  <a:lnTo>
                    <a:pt x="0" y="74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42" y="0"/>
                  </a:lnTo>
                  <a:lnTo>
                    <a:pt x="54" y="8"/>
                  </a:lnTo>
                  <a:lnTo>
                    <a:pt x="65" y="21"/>
                  </a:lnTo>
                  <a:lnTo>
                    <a:pt x="78" y="33"/>
                  </a:lnTo>
                  <a:lnTo>
                    <a:pt x="90" y="46"/>
                  </a:lnTo>
                  <a:lnTo>
                    <a:pt x="103" y="56"/>
                  </a:lnTo>
                  <a:lnTo>
                    <a:pt x="120" y="63"/>
                  </a:lnTo>
                  <a:lnTo>
                    <a:pt x="137" y="64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85"/>
            <p:cNvSpPr>
              <a:spLocks noChangeAspect="1"/>
            </p:cNvSpPr>
            <p:nvPr/>
          </p:nvSpPr>
          <p:spPr bwMode="auto">
            <a:xfrm>
              <a:off x="2362" y="1205"/>
              <a:ext cx="328" cy="447"/>
            </a:xfrm>
            <a:custGeom>
              <a:avLst/>
              <a:gdLst/>
              <a:ahLst/>
              <a:cxnLst>
                <a:cxn ang="0">
                  <a:pos x="587" y="0"/>
                </a:cxn>
                <a:cxn ang="0">
                  <a:pos x="575" y="5"/>
                </a:cxn>
                <a:cxn ang="0">
                  <a:pos x="562" y="12"/>
                </a:cxn>
                <a:cxn ang="0">
                  <a:pos x="548" y="19"/>
                </a:cxn>
                <a:cxn ang="0">
                  <a:pos x="535" y="26"/>
                </a:cxn>
                <a:cxn ang="0">
                  <a:pos x="521" y="32"/>
                </a:cxn>
                <a:cxn ang="0">
                  <a:pos x="507" y="41"/>
                </a:cxn>
                <a:cxn ang="0">
                  <a:pos x="495" y="49"/>
                </a:cxn>
                <a:cxn ang="0">
                  <a:pos x="483" y="62"/>
                </a:cxn>
                <a:cxn ang="0">
                  <a:pos x="512" y="52"/>
                </a:cxn>
                <a:cxn ang="0">
                  <a:pos x="544" y="48"/>
                </a:cxn>
                <a:cxn ang="0">
                  <a:pos x="578" y="48"/>
                </a:cxn>
                <a:cxn ang="0">
                  <a:pos x="613" y="52"/>
                </a:cxn>
                <a:cxn ang="0">
                  <a:pos x="647" y="60"/>
                </a:cxn>
                <a:cxn ang="0">
                  <a:pos x="682" y="74"/>
                </a:cxn>
                <a:cxn ang="0">
                  <a:pos x="714" y="91"/>
                </a:cxn>
                <a:cxn ang="0">
                  <a:pos x="744" y="114"/>
                </a:cxn>
                <a:cxn ang="0">
                  <a:pos x="797" y="187"/>
                </a:cxn>
                <a:cxn ang="0">
                  <a:pos x="838" y="269"/>
                </a:cxn>
                <a:cxn ang="0">
                  <a:pos x="866" y="356"/>
                </a:cxn>
                <a:cxn ang="0">
                  <a:pos x="886" y="449"/>
                </a:cxn>
                <a:cxn ang="0">
                  <a:pos x="894" y="545"/>
                </a:cxn>
                <a:cxn ang="0">
                  <a:pos x="897" y="643"/>
                </a:cxn>
                <a:cxn ang="0">
                  <a:pos x="894" y="742"/>
                </a:cxn>
                <a:cxn ang="0">
                  <a:pos x="888" y="840"/>
                </a:cxn>
                <a:cxn ang="0">
                  <a:pos x="866" y="933"/>
                </a:cxn>
                <a:cxn ang="0">
                  <a:pos x="842" y="1027"/>
                </a:cxn>
                <a:cxn ang="0">
                  <a:pos x="811" y="1119"/>
                </a:cxn>
                <a:cxn ang="0">
                  <a:pos x="776" y="1209"/>
                </a:cxn>
                <a:cxn ang="0">
                  <a:pos x="728" y="1291"/>
                </a:cxn>
                <a:cxn ang="0">
                  <a:pos x="670" y="1365"/>
                </a:cxn>
                <a:cxn ang="0">
                  <a:pos x="600" y="1430"/>
                </a:cxn>
                <a:cxn ang="0">
                  <a:pos x="516" y="1485"/>
                </a:cxn>
                <a:cxn ang="0">
                  <a:pos x="465" y="1502"/>
                </a:cxn>
                <a:cxn ang="0">
                  <a:pos x="416" y="1510"/>
                </a:cxn>
                <a:cxn ang="0">
                  <a:pos x="367" y="1509"/>
                </a:cxn>
                <a:cxn ang="0">
                  <a:pos x="322" y="1502"/>
                </a:cxn>
                <a:cxn ang="0">
                  <a:pos x="275" y="1485"/>
                </a:cxn>
                <a:cxn ang="0">
                  <a:pos x="232" y="1465"/>
                </a:cxn>
                <a:cxn ang="0">
                  <a:pos x="189" y="1440"/>
                </a:cxn>
                <a:cxn ang="0">
                  <a:pos x="151" y="1412"/>
                </a:cxn>
                <a:cxn ang="0">
                  <a:pos x="71" y="1308"/>
                </a:cxn>
                <a:cxn ang="0">
                  <a:pos x="23" y="1192"/>
                </a:cxn>
                <a:cxn ang="0">
                  <a:pos x="1" y="1064"/>
                </a:cxn>
                <a:cxn ang="0">
                  <a:pos x="0" y="932"/>
                </a:cxn>
                <a:cxn ang="0">
                  <a:pos x="12" y="795"/>
                </a:cxn>
                <a:cxn ang="0">
                  <a:pos x="36" y="661"/>
                </a:cxn>
                <a:cxn ang="0">
                  <a:pos x="63" y="533"/>
                </a:cxn>
                <a:cxn ang="0">
                  <a:pos x="90" y="415"/>
                </a:cxn>
                <a:cxn ang="0">
                  <a:pos x="123" y="336"/>
                </a:cxn>
                <a:cxn ang="0">
                  <a:pos x="167" y="262"/>
                </a:cxn>
                <a:cxn ang="0">
                  <a:pos x="219" y="191"/>
                </a:cxn>
                <a:cxn ang="0">
                  <a:pos x="279" y="129"/>
                </a:cxn>
                <a:cxn ang="0">
                  <a:pos x="346" y="76"/>
                </a:cxn>
                <a:cxn ang="0">
                  <a:pos x="420" y="35"/>
                </a:cxn>
                <a:cxn ang="0">
                  <a:pos x="499" y="8"/>
                </a:cxn>
                <a:cxn ang="0">
                  <a:pos x="587" y="0"/>
                </a:cxn>
              </a:cxnLst>
              <a:rect l="0" t="0" r="r" b="b"/>
              <a:pathLst>
                <a:path w="897" h="1510">
                  <a:moveTo>
                    <a:pt x="587" y="0"/>
                  </a:moveTo>
                  <a:lnTo>
                    <a:pt x="575" y="5"/>
                  </a:lnTo>
                  <a:lnTo>
                    <a:pt x="562" y="12"/>
                  </a:lnTo>
                  <a:lnTo>
                    <a:pt x="548" y="19"/>
                  </a:lnTo>
                  <a:lnTo>
                    <a:pt x="535" y="26"/>
                  </a:lnTo>
                  <a:lnTo>
                    <a:pt x="521" y="32"/>
                  </a:lnTo>
                  <a:lnTo>
                    <a:pt x="507" y="41"/>
                  </a:lnTo>
                  <a:lnTo>
                    <a:pt x="495" y="49"/>
                  </a:lnTo>
                  <a:lnTo>
                    <a:pt x="483" y="62"/>
                  </a:lnTo>
                  <a:lnTo>
                    <a:pt x="512" y="52"/>
                  </a:lnTo>
                  <a:lnTo>
                    <a:pt x="544" y="48"/>
                  </a:lnTo>
                  <a:lnTo>
                    <a:pt x="578" y="48"/>
                  </a:lnTo>
                  <a:lnTo>
                    <a:pt x="613" y="52"/>
                  </a:lnTo>
                  <a:lnTo>
                    <a:pt x="647" y="60"/>
                  </a:lnTo>
                  <a:lnTo>
                    <a:pt x="682" y="74"/>
                  </a:lnTo>
                  <a:lnTo>
                    <a:pt x="714" y="91"/>
                  </a:lnTo>
                  <a:lnTo>
                    <a:pt x="744" y="114"/>
                  </a:lnTo>
                  <a:lnTo>
                    <a:pt x="797" y="187"/>
                  </a:lnTo>
                  <a:lnTo>
                    <a:pt x="838" y="269"/>
                  </a:lnTo>
                  <a:lnTo>
                    <a:pt x="866" y="356"/>
                  </a:lnTo>
                  <a:lnTo>
                    <a:pt x="886" y="449"/>
                  </a:lnTo>
                  <a:lnTo>
                    <a:pt x="894" y="545"/>
                  </a:lnTo>
                  <a:lnTo>
                    <a:pt x="897" y="643"/>
                  </a:lnTo>
                  <a:lnTo>
                    <a:pt x="894" y="742"/>
                  </a:lnTo>
                  <a:lnTo>
                    <a:pt x="888" y="840"/>
                  </a:lnTo>
                  <a:lnTo>
                    <a:pt x="866" y="933"/>
                  </a:lnTo>
                  <a:lnTo>
                    <a:pt x="842" y="1027"/>
                  </a:lnTo>
                  <a:lnTo>
                    <a:pt x="811" y="1119"/>
                  </a:lnTo>
                  <a:lnTo>
                    <a:pt x="776" y="1209"/>
                  </a:lnTo>
                  <a:lnTo>
                    <a:pt x="728" y="1291"/>
                  </a:lnTo>
                  <a:lnTo>
                    <a:pt x="670" y="1365"/>
                  </a:lnTo>
                  <a:lnTo>
                    <a:pt x="600" y="1430"/>
                  </a:lnTo>
                  <a:lnTo>
                    <a:pt x="516" y="1485"/>
                  </a:lnTo>
                  <a:lnTo>
                    <a:pt x="465" y="1502"/>
                  </a:lnTo>
                  <a:lnTo>
                    <a:pt x="416" y="1510"/>
                  </a:lnTo>
                  <a:lnTo>
                    <a:pt x="367" y="1509"/>
                  </a:lnTo>
                  <a:lnTo>
                    <a:pt x="322" y="1502"/>
                  </a:lnTo>
                  <a:lnTo>
                    <a:pt x="275" y="1485"/>
                  </a:lnTo>
                  <a:lnTo>
                    <a:pt x="232" y="1465"/>
                  </a:lnTo>
                  <a:lnTo>
                    <a:pt x="189" y="1440"/>
                  </a:lnTo>
                  <a:lnTo>
                    <a:pt x="151" y="1412"/>
                  </a:lnTo>
                  <a:lnTo>
                    <a:pt x="71" y="1308"/>
                  </a:lnTo>
                  <a:lnTo>
                    <a:pt x="23" y="1192"/>
                  </a:lnTo>
                  <a:lnTo>
                    <a:pt x="1" y="1064"/>
                  </a:lnTo>
                  <a:lnTo>
                    <a:pt x="0" y="932"/>
                  </a:lnTo>
                  <a:lnTo>
                    <a:pt x="12" y="795"/>
                  </a:lnTo>
                  <a:lnTo>
                    <a:pt x="36" y="661"/>
                  </a:lnTo>
                  <a:lnTo>
                    <a:pt x="63" y="533"/>
                  </a:lnTo>
                  <a:lnTo>
                    <a:pt x="90" y="415"/>
                  </a:lnTo>
                  <a:lnTo>
                    <a:pt x="123" y="336"/>
                  </a:lnTo>
                  <a:lnTo>
                    <a:pt x="167" y="262"/>
                  </a:lnTo>
                  <a:lnTo>
                    <a:pt x="219" y="191"/>
                  </a:lnTo>
                  <a:lnTo>
                    <a:pt x="279" y="129"/>
                  </a:lnTo>
                  <a:lnTo>
                    <a:pt x="346" y="76"/>
                  </a:lnTo>
                  <a:lnTo>
                    <a:pt x="420" y="35"/>
                  </a:lnTo>
                  <a:lnTo>
                    <a:pt x="499" y="8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86"/>
            <p:cNvSpPr>
              <a:spLocks noChangeAspect="1"/>
            </p:cNvSpPr>
            <p:nvPr/>
          </p:nvSpPr>
          <p:spPr bwMode="auto">
            <a:xfrm>
              <a:off x="2497" y="1240"/>
              <a:ext cx="573" cy="860"/>
            </a:xfrm>
            <a:custGeom>
              <a:avLst/>
              <a:gdLst/>
              <a:ahLst/>
              <a:cxnLst>
                <a:cxn ang="0">
                  <a:pos x="1563" y="449"/>
                </a:cxn>
                <a:cxn ang="0">
                  <a:pos x="1539" y="751"/>
                </a:cxn>
                <a:cxn ang="0">
                  <a:pos x="1459" y="1031"/>
                </a:cxn>
                <a:cxn ang="0">
                  <a:pos x="1309" y="1279"/>
                </a:cxn>
                <a:cxn ang="0">
                  <a:pos x="1171" y="1397"/>
                </a:cxn>
                <a:cxn ang="0">
                  <a:pos x="1098" y="1410"/>
                </a:cxn>
                <a:cxn ang="0">
                  <a:pos x="1023" y="1410"/>
                </a:cxn>
                <a:cxn ang="0">
                  <a:pos x="960" y="1391"/>
                </a:cxn>
                <a:cxn ang="0">
                  <a:pos x="908" y="1362"/>
                </a:cxn>
                <a:cxn ang="0">
                  <a:pos x="860" y="1324"/>
                </a:cxn>
                <a:cxn ang="0">
                  <a:pos x="820" y="1280"/>
                </a:cxn>
                <a:cxn ang="0">
                  <a:pos x="790" y="1232"/>
                </a:cxn>
                <a:cxn ang="0">
                  <a:pos x="798" y="1346"/>
                </a:cxn>
                <a:cxn ang="0">
                  <a:pos x="873" y="1631"/>
                </a:cxn>
                <a:cxn ang="0">
                  <a:pos x="925" y="1915"/>
                </a:cxn>
                <a:cxn ang="0">
                  <a:pos x="887" y="2195"/>
                </a:cxn>
                <a:cxn ang="0">
                  <a:pos x="801" y="2344"/>
                </a:cxn>
                <a:cxn ang="0">
                  <a:pos x="778" y="2363"/>
                </a:cxn>
                <a:cxn ang="0">
                  <a:pos x="753" y="2380"/>
                </a:cxn>
                <a:cxn ang="0">
                  <a:pos x="728" y="2399"/>
                </a:cxn>
                <a:cxn ang="0">
                  <a:pos x="701" y="2449"/>
                </a:cxn>
                <a:cxn ang="0">
                  <a:pos x="657" y="2519"/>
                </a:cxn>
                <a:cxn ang="0">
                  <a:pos x="597" y="2582"/>
                </a:cxn>
                <a:cxn ang="0">
                  <a:pos x="525" y="2633"/>
                </a:cxn>
                <a:cxn ang="0">
                  <a:pos x="434" y="2660"/>
                </a:cxn>
                <a:cxn ang="0">
                  <a:pos x="330" y="2658"/>
                </a:cxn>
                <a:cxn ang="0">
                  <a:pos x="233" y="2632"/>
                </a:cxn>
                <a:cxn ang="0">
                  <a:pos x="144" y="2577"/>
                </a:cxn>
                <a:cxn ang="0">
                  <a:pos x="81" y="2489"/>
                </a:cxn>
                <a:cxn ang="0">
                  <a:pos x="43" y="2387"/>
                </a:cxn>
                <a:cxn ang="0">
                  <a:pos x="16" y="2280"/>
                </a:cxn>
                <a:cxn ang="0">
                  <a:pos x="2" y="2174"/>
                </a:cxn>
                <a:cxn ang="0">
                  <a:pos x="31" y="2092"/>
                </a:cxn>
                <a:cxn ang="0">
                  <a:pos x="72" y="2197"/>
                </a:cxn>
                <a:cxn ang="0">
                  <a:pos x="137" y="2309"/>
                </a:cxn>
                <a:cxn ang="0">
                  <a:pos x="228" y="2402"/>
                </a:cxn>
                <a:cxn ang="0">
                  <a:pos x="353" y="2456"/>
                </a:cxn>
                <a:cxn ang="0">
                  <a:pos x="455" y="2439"/>
                </a:cxn>
                <a:cxn ang="0">
                  <a:pos x="549" y="2426"/>
                </a:cxn>
                <a:cxn ang="0">
                  <a:pos x="635" y="2398"/>
                </a:cxn>
                <a:cxn ang="0">
                  <a:pos x="716" y="2342"/>
                </a:cxn>
                <a:cxn ang="0">
                  <a:pos x="846" y="2036"/>
                </a:cxn>
                <a:cxn ang="0">
                  <a:pos x="820" y="1711"/>
                </a:cxn>
                <a:cxn ang="0">
                  <a:pos x="735" y="1376"/>
                </a:cxn>
                <a:cxn ang="0">
                  <a:pos x="685" y="1043"/>
                </a:cxn>
                <a:cxn ang="0">
                  <a:pos x="708" y="804"/>
                </a:cxn>
                <a:cxn ang="0">
                  <a:pos x="752" y="570"/>
                </a:cxn>
                <a:cxn ang="0">
                  <a:pos x="815" y="344"/>
                </a:cxn>
                <a:cxn ang="0">
                  <a:pos x="903" y="130"/>
                </a:cxn>
                <a:cxn ang="0">
                  <a:pos x="1010" y="71"/>
                </a:cxn>
                <a:cxn ang="0">
                  <a:pos x="1130" y="20"/>
                </a:cxn>
                <a:cxn ang="0">
                  <a:pos x="1254" y="0"/>
                </a:cxn>
                <a:cxn ang="0">
                  <a:pos x="1380" y="37"/>
                </a:cxn>
                <a:cxn ang="0">
                  <a:pos x="1446" y="86"/>
                </a:cxn>
                <a:cxn ang="0">
                  <a:pos x="1487" y="154"/>
                </a:cxn>
                <a:cxn ang="0">
                  <a:pos x="1518" y="227"/>
                </a:cxn>
                <a:cxn ang="0">
                  <a:pos x="1558" y="296"/>
                </a:cxn>
              </a:cxnLst>
              <a:rect l="0" t="0" r="r" b="b"/>
              <a:pathLst>
                <a:path w="1563" h="2664">
                  <a:moveTo>
                    <a:pt x="1558" y="296"/>
                  </a:moveTo>
                  <a:lnTo>
                    <a:pt x="1563" y="449"/>
                  </a:lnTo>
                  <a:lnTo>
                    <a:pt x="1558" y="603"/>
                  </a:lnTo>
                  <a:lnTo>
                    <a:pt x="1539" y="751"/>
                  </a:lnTo>
                  <a:lnTo>
                    <a:pt x="1508" y="896"/>
                  </a:lnTo>
                  <a:lnTo>
                    <a:pt x="1459" y="1031"/>
                  </a:lnTo>
                  <a:lnTo>
                    <a:pt x="1394" y="1160"/>
                  </a:lnTo>
                  <a:lnTo>
                    <a:pt x="1309" y="1279"/>
                  </a:lnTo>
                  <a:lnTo>
                    <a:pt x="1204" y="1387"/>
                  </a:lnTo>
                  <a:lnTo>
                    <a:pt x="1171" y="1397"/>
                  </a:lnTo>
                  <a:lnTo>
                    <a:pt x="1134" y="1405"/>
                  </a:lnTo>
                  <a:lnTo>
                    <a:pt x="1098" y="1410"/>
                  </a:lnTo>
                  <a:lnTo>
                    <a:pt x="1061" y="1412"/>
                  </a:lnTo>
                  <a:lnTo>
                    <a:pt x="1023" y="1410"/>
                  </a:lnTo>
                  <a:lnTo>
                    <a:pt x="991" y="1402"/>
                  </a:lnTo>
                  <a:lnTo>
                    <a:pt x="960" y="1391"/>
                  </a:lnTo>
                  <a:lnTo>
                    <a:pt x="934" y="1376"/>
                  </a:lnTo>
                  <a:lnTo>
                    <a:pt x="908" y="1362"/>
                  </a:lnTo>
                  <a:lnTo>
                    <a:pt x="882" y="1345"/>
                  </a:lnTo>
                  <a:lnTo>
                    <a:pt x="860" y="1324"/>
                  </a:lnTo>
                  <a:lnTo>
                    <a:pt x="840" y="1304"/>
                  </a:lnTo>
                  <a:lnTo>
                    <a:pt x="820" y="1280"/>
                  </a:lnTo>
                  <a:lnTo>
                    <a:pt x="805" y="1256"/>
                  </a:lnTo>
                  <a:lnTo>
                    <a:pt x="790" y="1232"/>
                  </a:lnTo>
                  <a:lnTo>
                    <a:pt x="778" y="1210"/>
                  </a:lnTo>
                  <a:lnTo>
                    <a:pt x="798" y="1346"/>
                  </a:lnTo>
                  <a:lnTo>
                    <a:pt x="833" y="1487"/>
                  </a:lnTo>
                  <a:lnTo>
                    <a:pt x="873" y="1631"/>
                  </a:lnTo>
                  <a:lnTo>
                    <a:pt x="906" y="1774"/>
                  </a:lnTo>
                  <a:lnTo>
                    <a:pt x="925" y="1915"/>
                  </a:lnTo>
                  <a:lnTo>
                    <a:pt x="922" y="2057"/>
                  </a:lnTo>
                  <a:lnTo>
                    <a:pt x="887" y="2195"/>
                  </a:lnTo>
                  <a:lnTo>
                    <a:pt x="811" y="2332"/>
                  </a:lnTo>
                  <a:lnTo>
                    <a:pt x="801" y="2344"/>
                  </a:lnTo>
                  <a:lnTo>
                    <a:pt x="791" y="2354"/>
                  </a:lnTo>
                  <a:lnTo>
                    <a:pt x="778" y="2363"/>
                  </a:lnTo>
                  <a:lnTo>
                    <a:pt x="767" y="2372"/>
                  </a:lnTo>
                  <a:lnTo>
                    <a:pt x="753" y="2380"/>
                  </a:lnTo>
                  <a:lnTo>
                    <a:pt x="740" y="2389"/>
                  </a:lnTo>
                  <a:lnTo>
                    <a:pt x="728" y="2399"/>
                  </a:lnTo>
                  <a:lnTo>
                    <a:pt x="716" y="2415"/>
                  </a:lnTo>
                  <a:lnTo>
                    <a:pt x="701" y="2449"/>
                  </a:lnTo>
                  <a:lnTo>
                    <a:pt x="681" y="2485"/>
                  </a:lnTo>
                  <a:lnTo>
                    <a:pt x="657" y="2519"/>
                  </a:lnTo>
                  <a:lnTo>
                    <a:pt x="629" y="2553"/>
                  </a:lnTo>
                  <a:lnTo>
                    <a:pt x="597" y="2582"/>
                  </a:lnTo>
                  <a:lnTo>
                    <a:pt x="563" y="2610"/>
                  </a:lnTo>
                  <a:lnTo>
                    <a:pt x="525" y="2633"/>
                  </a:lnTo>
                  <a:lnTo>
                    <a:pt x="489" y="2653"/>
                  </a:lnTo>
                  <a:lnTo>
                    <a:pt x="434" y="2660"/>
                  </a:lnTo>
                  <a:lnTo>
                    <a:pt x="380" y="2664"/>
                  </a:lnTo>
                  <a:lnTo>
                    <a:pt x="330" y="2658"/>
                  </a:lnTo>
                  <a:lnTo>
                    <a:pt x="280" y="2650"/>
                  </a:lnTo>
                  <a:lnTo>
                    <a:pt x="233" y="2632"/>
                  </a:lnTo>
                  <a:lnTo>
                    <a:pt x="188" y="2608"/>
                  </a:lnTo>
                  <a:lnTo>
                    <a:pt x="144" y="2577"/>
                  </a:lnTo>
                  <a:lnTo>
                    <a:pt x="105" y="2539"/>
                  </a:lnTo>
                  <a:lnTo>
                    <a:pt x="81" y="2489"/>
                  </a:lnTo>
                  <a:lnTo>
                    <a:pt x="61" y="2440"/>
                  </a:lnTo>
                  <a:lnTo>
                    <a:pt x="43" y="2387"/>
                  </a:lnTo>
                  <a:lnTo>
                    <a:pt x="29" y="2334"/>
                  </a:lnTo>
                  <a:lnTo>
                    <a:pt x="16" y="2280"/>
                  </a:lnTo>
                  <a:lnTo>
                    <a:pt x="7" y="2226"/>
                  </a:lnTo>
                  <a:lnTo>
                    <a:pt x="2" y="2174"/>
                  </a:lnTo>
                  <a:lnTo>
                    <a:pt x="0" y="2123"/>
                  </a:lnTo>
                  <a:lnTo>
                    <a:pt x="31" y="2092"/>
                  </a:lnTo>
                  <a:lnTo>
                    <a:pt x="48" y="2142"/>
                  </a:lnTo>
                  <a:lnTo>
                    <a:pt x="72" y="2197"/>
                  </a:lnTo>
                  <a:lnTo>
                    <a:pt x="102" y="2253"/>
                  </a:lnTo>
                  <a:lnTo>
                    <a:pt x="137" y="2309"/>
                  </a:lnTo>
                  <a:lnTo>
                    <a:pt x="178" y="2358"/>
                  </a:lnTo>
                  <a:lnTo>
                    <a:pt x="228" y="2402"/>
                  </a:lnTo>
                  <a:lnTo>
                    <a:pt x="286" y="2434"/>
                  </a:lnTo>
                  <a:lnTo>
                    <a:pt x="353" y="2456"/>
                  </a:lnTo>
                  <a:lnTo>
                    <a:pt x="404" y="2444"/>
                  </a:lnTo>
                  <a:lnTo>
                    <a:pt x="455" y="2439"/>
                  </a:lnTo>
                  <a:lnTo>
                    <a:pt x="503" y="2432"/>
                  </a:lnTo>
                  <a:lnTo>
                    <a:pt x="549" y="2426"/>
                  </a:lnTo>
                  <a:lnTo>
                    <a:pt x="593" y="2413"/>
                  </a:lnTo>
                  <a:lnTo>
                    <a:pt x="635" y="2398"/>
                  </a:lnTo>
                  <a:lnTo>
                    <a:pt x="676" y="2374"/>
                  </a:lnTo>
                  <a:lnTo>
                    <a:pt x="716" y="2342"/>
                  </a:lnTo>
                  <a:lnTo>
                    <a:pt x="806" y="2192"/>
                  </a:lnTo>
                  <a:lnTo>
                    <a:pt x="846" y="2036"/>
                  </a:lnTo>
                  <a:lnTo>
                    <a:pt x="846" y="1876"/>
                  </a:lnTo>
                  <a:lnTo>
                    <a:pt x="820" y="1711"/>
                  </a:lnTo>
                  <a:lnTo>
                    <a:pt x="778" y="1543"/>
                  </a:lnTo>
                  <a:lnTo>
                    <a:pt x="735" y="1376"/>
                  </a:lnTo>
                  <a:lnTo>
                    <a:pt x="700" y="1207"/>
                  </a:lnTo>
                  <a:lnTo>
                    <a:pt x="685" y="1043"/>
                  </a:lnTo>
                  <a:lnTo>
                    <a:pt x="694" y="922"/>
                  </a:lnTo>
                  <a:lnTo>
                    <a:pt x="708" y="804"/>
                  </a:lnTo>
                  <a:lnTo>
                    <a:pt x="726" y="686"/>
                  </a:lnTo>
                  <a:lnTo>
                    <a:pt x="752" y="570"/>
                  </a:lnTo>
                  <a:lnTo>
                    <a:pt x="780" y="455"/>
                  </a:lnTo>
                  <a:lnTo>
                    <a:pt x="815" y="344"/>
                  </a:lnTo>
                  <a:lnTo>
                    <a:pt x="856" y="234"/>
                  </a:lnTo>
                  <a:lnTo>
                    <a:pt x="903" y="130"/>
                  </a:lnTo>
                  <a:lnTo>
                    <a:pt x="954" y="100"/>
                  </a:lnTo>
                  <a:lnTo>
                    <a:pt x="1010" y="71"/>
                  </a:lnTo>
                  <a:lnTo>
                    <a:pt x="1068" y="42"/>
                  </a:lnTo>
                  <a:lnTo>
                    <a:pt x="1130" y="20"/>
                  </a:lnTo>
                  <a:lnTo>
                    <a:pt x="1190" y="4"/>
                  </a:lnTo>
                  <a:lnTo>
                    <a:pt x="1254" y="0"/>
                  </a:lnTo>
                  <a:lnTo>
                    <a:pt x="1317" y="10"/>
                  </a:lnTo>
                  <a:lnTo>
                    <a:pt x="1380" y="37"/>
                  </a:lnTo>
                  <a:lnTo>
                    <a:pt x="1417" y="58"/>
                  </a:lnTo>
                  <a:lnTo>
                    <a:pt x="1446" y="86"/>
                  </a:lnTo>
                  <a:lnTo>
                    <a:pt x="1469" y="117"/>
                  </a:lnTo>
                  <a:lnTo>
                    <a:pt x="1487" y="154"/>
                  </a:lnTo>
                  <a:lnTo>
                    <a:pt x="1503" y="189"/>
                  </a:lnTo>
                  <a:lnTo>
                    <a:pt x="1518" y="227"/>
                  </a:lnTo>
                  <a:lnTo>
                    <a:pt x="1535" y="262"/>
                  </a:lnTo>
                  <a:lnTo>
                    <a:pt x="1558" y="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87"/>
            <p:cNvSpPr>
              <a:spLocks noChangeAspect="1"/>
            </p:cNvSpPr>
            <p:nvPr/>
          </p:nvSpPr>
          <p:spPr bwMode="auto">
            <a:xfrm>
              <a:off x="2391" y="1246"/>
              <a:ext cx="274" cy="385"/>
            </a:xfrm>
            <a:custGeom>
              <a:avLst/>
              <a:gdLst/>
              <a:ahLst/>
              <a:cxnLst>
                <a:cxn ang="0">
                  <a:pos x="750" y="540"/>
                </a:cxn>
                <a:cxn ang="0">
                  <a:pos x="740" y="649"/>
                </a:cxn>
                <a:cxn ang="0">
                  <a:pos x="726" y="761"/>
                </a:cxn>
                <a:cxn ang="0">
                  <a:pos x="703" y="870"/>
                </a:cxn>
                <a:cxn ang="0">
                  <a:pos x="672" y="977"/>
                </a:cxn>
                <a:cxn ang="0">
                  <a:pos x="627" y="1074"/>
                </a:cxn>
                <a:cxn ang="0">
                  <a:pos x="567" y="1163"/>
                </a:cxn>
                <a:cxn ang="0">
                  <a:pos x="487" y="1237"/>
                </a:cxn>
                <a:cxn ang="0">
                  <a:pos x="387" y="1298"/>
                </a:cxn>
                <a:cxn ang="0">
                  <a:pos x="347" y="1299"/>
                </a:cxn>
                <a:cxn ang="0">
                  <a:pos x="311" y="1299"/>
                </a:cxn>
                <a:cxn ang="0">
                  <a:pos x="277" y="1296"/>
                </a:cxn>
                <a:cxn ang="0">
                  <a:pos x="245" y="1292"/>
                </a:cxn>
                <a:cxn ang="0">
                  <a:pos x="212" y="1281"/>
                </a:cxn>
                <a:cxn ang="0">
                  <a:pos x="183" y="1267"/>
                </a:cxn>
                <a:cxn ang="0">
                  <a:pos x="153" y="1249"/>
                </a:cxn>
                <a:cxn ang="0">
                  <a:pos x="126" y="1225"/>
                </a:cxn>
                <a:cxn ang="0">
                  <a:pos x="56" y="1112"/>
                </a:cxn>
                <a:cxn ang="0">
                  <a:pos x="17" y="991"/>
                </a:cxn>
                <a:cxn ang="0">
                  <a:pos x="0" y="861"/>
                </a:cxn>
                <a:cxn ang="0">
                  <a:pos x="5" y="730"/>
                </a:cxn>
                <a:cxn ang="0">
                  <a:pos x="24" y="595"/>
                </a:cxn>
                <a:cxn ang="0">
                  <a:pos x="55" y="466"/>
                </a:cxn>
                <a:cxn ang="0">
                  <a:pos x="90" y="342"/>
                </a:cxn>
                <a:cxn ang="0">
                  <a:pos x="126" y="228"/>
                </a:cxn>
                <a:cxn ang="0">
                  <a:pos x="131" y="249"/>
                </a:cxn>
                <a:cxn ang="0">
                  <a:pos x="139" y="270"/>
                </a:cxn>
                <a:cxn ang="0">
                  <a:pos x="149" y="290"/>
                </a:cxn>
                <a:cxn ang="0">
                  <a:pos x="163" y="308"/>
                </a:cxn>
                <a:cxn ang="0">
                  <a:pos x="176" y="325"/>
                </a:cxn>
                <a:cxn ang="0">
                  <a:pos x="193" y="342"/>
                </a:cxn>
                <a:cxn ang="0">
                  <a:pos x="209" y="357"/>
                </a:cxn>
                <a:cxn ang="0">
                  <a:pos x="231" y="374"/>
                </a:cxn>
                <a:cxn ang="0">
                  <a:pos x="253" y="377"/>
                </a:cxn>
                <a:cxn ang="0">
                  <a:pos x="278" y="383"/>
                </a:cxn>
                <a:cxn ang="0">
                  <a:pos x="302" y="385"/>
                </a:cxn>
                <a:cxn ang="0">
                  <a:pos x="326" y="388"/>
                </a:cxn>
                <a:cxn ang="0">
                  <a:pos x="347" y="385"/>
                </a:cxn>
                <a:cxn ang="0">
                  <a:pos x="370" y="378"/>
                </a:cxn>
                <a:cxn ang="0">
                  <a:pos x="388" y="364"/>
                </a:cxn>
                <a:cxn ang="0">
                  <a:pos x="406" y="342"/>
                </a:cxn>
                <a:cxn ang="0">
                  <a:pos x="433" y="312"/>
                </a:cxn>
                <a:cxn ang="0">
                  <a:pos x="460" y="281"/>
                </a:cxn>
                <a:cxn ang="0">
                  <a:pos x="484" y="248"/>
                </a:cxn>
                <a:cxn ang="0">
                  <a:pos x="506" y="212"/>
                </a:cxn>
                <a:cxn ang="0">
                  <a:pos x="522" y="173"/>
                </a:cxn>
                <a:cxn ang="0">
                  <a:pos x="530" y="133"/>
                </a:cxn>
                <a:cxn ang="0">
                  <a:pos x="530" y="93"/>
                </a:cxn>
                <a:cxn ang="0">
                  <a:pos x="522" y="52"/>
                </a:cxn>
                <a:cxn ang="0">
                  <a:pos x="480" y="0"/>
                </a:cxn>
                <a:cxn ang="0">
                  <a:pos x="567" y="25"/>
                </a:cxn>
                <a:cxn ang="0">
                  <a:pos x="629" y="73"/>
                </a:cxn>
                <a:cxn ang="0">
                  <a:pos x="671" y="135"/>
                </a:cxn>
                <a:cxn ang="0">
                  <a:pos x="699" y="211"/>
                </a:cxn>
                <a:cxn ang="0">
                  <a:pos x="714" y="291"/>
                </a:cxn>
                <a:cxn ang="0">
                  <a:pos x="727" y="377"/>
                </a:cxn>
                <a:cxn ang="0">
                  <a:pos x="736" y="460"/>
                </a:cxn>
                <a:cxn ang="0">
                  <a:pos x="750" y="540"/>
                </a:cxn>
              </a:cxnLst>
              <a:rect l="0" t="0" r="r" b="b"/>
              <a:pathLst>
                <a:path w="750" h="1299">
                  <a:moveTo>
                    <a:pt x="750" y="540"/>
                  </a:moveTo>
                  <a:lnTo>
                    <a:pt x="740" y="649"/>
                  </a:lnTo>
                  <a:lnTo>
                    <a:pt x="726" y="761"/>
                  </a:lnTo>
                  <a:lnTo>
                    <a:pt x="703" y="870"/>
                  </a:lnTo>
                  <a:lnTo>
                    <a:pt x="672" y="977"/>
                  </a:lnTo>
                  <a:lnTo>
                    <a:pt x="627" y="1074"/>
                  </a:lnTo>
                  <a:lnTo>
                    <a:pt x="567" y="1163"/>
                  </a:lnTo>
                  <a:lnTo>
                    <a:pt x="487" y="1237"/>
                  </a:lnTo>
                  <a:lnTo>
                    <a:pt x="387" y="1298"/>
                  </a:lnTo>
                  <a:lnTo>
                    <a:pt x="347" y="1299"/>
                  </a:lnTo>
                  <a:lnTo>
                    <a:pt x="311" y="1299"/>
                  </a:lnTo>
                  <a:lnTo>
                    <a:pt x="277" y="1296"/>
                  </a:lnTo>
                  <a:lnTo>
                    <a:pt x="245" y="1292"/>
                  </a:lnTo>
                  <a:lnTo>
                    <a:pt x="212" y="1281"/>
                  </a:lnTo>
                  <a:lnTo>
                    <a:pt x="183" y="1267"/>
                  </a:lnTo>
                  <a:lnTo>
                    <a:pt x="153" y="1249"/>
                  </a:lnTo>
                  <a:lnTo>
                    <a:pt x="126" y="1225"/>
                  </a:lnTo>
                  <a:lnTo>
                    <a:pt x="56" y="1112"/>
                  </a:lnTo>
                  <a:lnTo>
                    <a:pt x="17" y="991"/>
                  </a:lnTo>
                  <a:lnTo>
                    <a:pt x="0" y="861"/>
                  </a:lnTo>
                  <a:lnTo>
                    <a:pt x="5" y="730"/>
                  </a:lnTo>
                  <a:lnTo>
                    <a:pt x="24" y="595"/>
                  </a:lnTo>
                  <a:lnTo>
                    <a:pt x="55" y="466"/>
                  </a:lnTo>
                  <a:lnTo>
                    <a:pt x="90" y="342"/>
                  </a:lnTo>
                  <a:lnTo>
                    <a:pt x="126" y="228"/>
                  </a:lnTo>
                  <a:lnTo>
                    <a:pt x="131" y="249"/>
                  </a:lnTo>
                  <a:lnTo>
                    <a:pt x="139" y="270"/>
                  </a:lnTo>
                  <a:lnTo>
                    <a:pt x="149" y="290"/>
                  </a:lnTo>
                  <a:lnTo>
                    <a:pt x="163" y="308"/>
                  </a:lnTo>
                  <a:lnTo>
                    <a:pt x="176" y="325"/>
                  </a:lnTo>
                  <a:lnTo>
                    <a:pt x="193" y="342"/>
                  </a:lnTo>
                  <a:lnTo>
                    <a:pt x="209" y="357"/>
                  </a:lnTo>
                  <a:lnTo>
                    <a:pt x="231" y="374"/>
                  </a:lnTo>
                  <a:lnTo>
                    <a:pt x="253" y="377"/>
                  </a:lnTo>
                  <a:lnTo>
                    <a:pt x="278" y="383"/>
                  </a:lnTo>
                  <a:lnTo>
                    <a:pt x="302" y="385"/>
                  </a:lnTo>
                  <a:lnTo>
                    <a:pt x="326" y="388"/>
                  </a:lnTo>
                  <a:lnTo>
                    <a:pt x="347" y="385"/>
                  </a:lnTo>
                  <a:lnTo>
                    <a:pt x="370" y="378"/>
                  </a:lnTo>
                  <a:lnTo>
                    <a:pt x="388" y="364"/>
                  </a:lnTo>
                  <a:lnTo>
                    <a:pt x="406" y="342"/>
                  </a:lnTo>
                  <a:lnTo>
                    <a:pt x="433" y="312"/>
                  </a:lnTo>
                  <a:lnTo>
                    <a:pt x="460" y="281"/>
                  </a:lnTo>
                  <a:lnTo>
                    <a:pt x="484" y="248"/>
                  </a:lnTo>
                  <a:lnTo>
                    <a:pt x="506" y="212"/>
                  </a:lnTo>
                  <a:lnTo>
                    <a:pt x="522" y="173"/>
                  </a:lnTo>
                  <a:lnTo>
                    <a:pt x="530" y="133"/>
                  </a:lnTo>
                  <a:lnTo>
                    <a:pt x="530" y="93"/>
                  </a:lnTo>
                  <a:lnTo>
                    <a:pt x="522" y="52"/>
                  </a:lnTo>
                  <a:lnTo>
                    <a:pt x="480" y="0"/>
                  </a:lnTo>
                  <a:lnTo>
                    <a:pt x="567" y="25"/>
                  </a:lnTo>
                  <a:lnTo>
                    <a:pt x="629" y="73"/>
                  </a:lnTo>
                  <a:lnTo>
                    <a:pt x="671" y="135"/>
                  </a:lnTo>
                  <a:lnTo>
                    <a:pt x="699" y="211"/>
                  </a:lnTo>
                  <a:lnTo>
                    <a:pt x="714" y="291"/>
                  </a:lnTo>
                  <a:lnTo>
                    <a:pt x="727" y="377"/>
                  </a:lnTo>
                  <a:lnTo>
                    <a:pt x="736" y="460"/>
                  </a:lnTo>
                  <a:lnTo>
                    <a:pt x="750" y="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88"/>
            <p:cNvSpPr>
              <a:spLocks noChangeAspect="1"/>
            </p:cNvSpPr>
            <p:nvPr/>
          </p:nvSpPr>
          <p:spPr bwMode="auto">
            <a:xfrm>
              <a:off x="2500" y="1255"/>
              <a:ext cx="40" cy="37"/>
            </a:xfrm>
            <a:custGeom>
              <a:avLst/>
              <a:gdLst/>
              <a:ahLst/>
              <a:cxnLst>
                <a:cxn ang="0">
                  <a:pos x="105" y="49"/>
                </a:cxn>
                <a:cxn ang="0">
                  <a:pos x="107" y="56"/>
                </a:cxn>
                <a:cxn ang="0">
                  <a:pos x="107" y="64"/>
                </a:cxn>
                <a:cxn ang="0">
                  <a:pos x="104" y="73"/>
                </a:cxn>
                <a:cxn ang="0">
                  <a:pos x="101" y="81"/>
                </a:cxn>
                <a:cxn ang="0">
                  <a:pos x="96" y="88"/>
                </a:cxn>
                <a:cxn ang="0">
                  <a:pos x="88" y="95"/>
                </a:cxn>
                <a:cxn ang="0">
                  <a:pos x="81" y="98"/>
                </a:cxn>
                <a:cxn ang="0">
                  <a:pos x="74" y="101"/>
                </a:cxn>
                <a:cxn ang="0">
                  <a:pos x="62" y="100"/>
                </a:cxn>
                <a:cxn ang="0">
                  <a:pos x="51" y="100"/>
                </a:cxn>
                <a:cxn ang="0">
                  <a:pos x="39" y="98"/>
                </a:cxn>
                <a:cxn ang="0">
                  <a:pos x="29" y="97"/>
                </a:cxn>
                <a:cxn ang="0">
                  <a:pos x="20" y="91"/>
                </a:cxn>
                <a:cxn ang="0">
                  <a:pos x="13" y="87"/>
                </a:cxn>
                <a:cxn ang="0">
                  <a:pos x="6" y="77"/>
                </a:cxn>
                <a:cxn ang="0">
                  <a:pos x="3" y="69"/>
                </a:cxn>
                <a:cxn ang="0">
                  <a:pos x="0" y="49"/>
                </a:cxn>
                <a:cxn ang="0">
                  <a:pos x="11" y="29"/>
                </a:cxn>
                <a:cxn ang="0">
                  <a:pos x="29" y="14"/>
                </a:cxn>
                <a:cxn ang="0">
                  <a:pos x="53" y="4"/>
                </a:cxn>
                <a:cxn ang="0">
                  <a:pos x="76" y="0"/>
                </a:cxn>
                <a:cxn ang="0">
                  <a:pos x="94" y="4"/>
                </a:cxn>
                <a:cxn ang="0">
                  <a:pos x="104" y="19"/>
                </a:cxn>
                <a:cxn ang="0">
                  <a:pos x="105" y="49"/>
                </a:cxn>
              </a:cxnLst>
              <a:rect l="0" t="0" r="r" b="b"/>
              <a:pathLst>
                <a:path w="107" h="101">
                  <a:moveTo>
                    <a:pt x="105" y="49"/>
                  </a:moveTo>
                  <a:lnTo>
                    <a:pt x="107" y="56"/>
                  </a:lnTo>
                  <a:lnTo>
                    <a:pt x="107" y="64"/>
                  </a:lnTo>
                  <a:lnTo>
                    <a:pt x="104" y="73"/>
                  </a:lnTo>
                  <a:lnTo>
                    <a:pt x="101" y="81"/>
                  </a:lnTo>
                  <a:lnTo>
                    <a:pt x="96" y="88"/>
                  </a:lnTo>
                  <a:lnTo>
                    <a:pt x="88" y="95"/>
                  </a:lnTo>
                  <a:lnTo>
                    <a:pt x="81" y="98"/>
                  </a:lnTo>
                  <a:lnTo>
                    <a:pt x="74" y="101"/>
                  </a:lnTo>
                  <a:lnTo>
                    <a:pt x="62" y="100"/>
                  </a:lnTo>
                  <a:lnTo>
                    <a:pt x="51" y="100"/>
                  </a:lnTo>
                  <a:lnTo>
                    <a:pt x="39" y="98"/>
                  </a:lnTo>
                  <a:lnTo>
                    <a:pt x="29" y="97"/>
                  </a:lnTo>
                  <a:lnTo>
                    <a:pt x="20" y="91"/>
                  </a:lnTo>
                  <a:lnTo>
                    <a:pt x="13" y="87"/>
                  </a:lnTo>
                  <a:lnTo>
                    <a:pt x="6" y="77"/>
                  </a:lnTo>
                  <a:lnTo>
                    <a:pt x="3" y="69"/>
                  </a:lnTo>
                  <a:lnTo>
                    <a:pt x="0" y="49"/>
                  </a:lnTo>
                  <a:lnTo>
                    <a:pt x="11" y="29"/>
                  </a:lnTo>
                  <a:lnTo>
                    <a:pt x="29" y="14"/>
                  </a:lnTo>
                  <a:lnTo>
                    <a:pt x="53" y="4"/>
                  </a:lnTo>
                  <a:lnTo>
                    <a:pt x="76" y="0"/>
                  </a:lnTo>
                  <a:lnTo>
                    <a:pt x="94" y="4"/>
                  </a:lnTo>
                  <a:lnTo>
                    <a:pt x="104" y="19"/>
                  </a:lnTo>
                  <a:lnTo>
                    <a:pt x="105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89"/>
            <p:cNvSpPr>
              <a:spLocks noChangeAspect="1"/>
            </p:cNvSpPr>
            <p:nvPr/>
          </p:nvSpPr>
          <p:spPr bwMode="auto">
            <a:xfrm>
              <a:off x="2787" y="1265"/>
              <a:ext cx="261" cy="403"/>
            </a:xfrm>
            <a:custGeom>
              <a:avLst/>
              <a:gdLst/>
              <a:ahLst/>
              <a:cxnLst>
                <a:cxn ang="0">
                  <a:pos x="713" y="377"/>
                </a:cxn>
                <a:cxn ang="0">
                  <a:pos x="703" y="607"/>
                </a:cxn>
                <a:cxn ang="0">
                  <a:pos x="647" y="828"/>
                </a:cxn>
                <a:cxn ang="0">
                  <a:pos x="564" y="1039"/>
                </a:cxn>
                <a:cxn ang="0">
                  <a:pos x="490" y="1178"/>
                </a:cxn>
                <a:cxn ang="0">
                  <a:pos x="424" y="1226"/>
                </a:cxn>
                <a:cxn ang="0">
                  <a:pos x="344" y="1246"/>
                </a:cxn>
                <a:cxn ang="0">
                  <a:pos x="260" y="1247"/>
                </a:cxn>
                <a:cxn ang="0">
                  <a:pos x="153" y="1201"/>
                </a:cxn>
                <a:cxn ang="0">
                  <a:pos x="67" y="1085"/>
                </a:cxn>
                <a:cxn ang="0">
                  <a:pos x="22" y="949"/>
                </a:cxn>
                <a:cxn ang="0">
                  <a:pos x="2" y="799"/>
                </a:cxn>
                <a:cxn ang="0">
                  <a:pos x="7" y="702"/>
                </a:cxn>
                <a:cxn ang="0">
                  <a:pos x="11" y="657"/>
                </a:cxn>
                <a:cxn ang="0">
                  <a:pos x="7" y="612"/>
                </a:cxn>
                <a:cxn ang="0">
                  <a:pos x="11" y="564"/>
                </a:cxn>
                <a:cxn ang="0">
                  <a:pos x="29" y="511"/>
                </a:cxn>
                <a:cxn ang="0">
                  <a:pos x="42" y="453"/>
                </a:cxn>
                <a:cxn ang="0">
                  <a:pos x="52" y="395"/>
                </a:cxn>
                <a:cxn ang="0">
                  <a:pos x="68" y="338"/>
                </a:cxn>
                <a:cxn ang="0">
                  <a:pos x="75" y="335"/>
                </a:cxn>
                <a:cxn ang="0">
                  <a:pos x="85" y="369"/>
                </a:cxn>
                <a:cxn ang="0">
                  <a:pos x="118" y="393"/>
                </a:cxn>
                <a:cxn ang="0">
                  <a:pos x="157" y="412"/>
                </a:cxn>
                <a:cxn ang="0">
                  <a:pos x="216" y="433"/>
                </a:cxn>
                <a:cxn ang="0">
                  <a:pos x="292" y="418"/>
                </a:cxn>
                <a:cxn ang="0">
                  <a:pos x="361" y="372"/>
                </a:cxn>
                <a:cxn ang="0">
                  <a:pos x="420" y="311"/>
                </a:cxn>
                <a:cxn ang="0">
                  <a:pos x="451" y="256"/>
                </a:cxn>
                <a:cxn ang="0">
                  <a:pos x="464" y="208"/>
                </a:cxn>
                <a:cxn ang="0">
                  <a:pos x="468" y="162"/>
                </a:cxn>
                <a:cxn ang="0">
                  <a:pos x="457" y="115"/>
                </a:cxn>
                <a:cxn ang="0">
                  <a:pos x="431" y="86"/>
                </a:cxn>
                <a:cxn ang="0">
                  <a:pos x="414" y="65"/>
                </a:cxn>
                <a:cxn ang="0">
                  <a:pos x="406" y="38"/>
                </a:cxn>
                <a:cxn ang="0">
                  <a:pos x="398" y="11"/>
                </a:cxn>
                <a:cxn ang="0">
                  <a:pos x="451" y="3"/>
                </a:cxn>
                <a:cxn ang="0">
                  <a:pos x="547" y="43"/>
                </a:cxn>
                <a:cxn ang="0">
                  <a:pos x="618" y="119"/>
                </a:cxn>
                <a:cxn ang="0">
                  <a:pos x="672" y="211"/>
                </a:cxn>
              </a:cxnLst>
              <a:rect l="0" t="0" r="r" b="b"/>
              <a:pathLst>
                <a:path w="714" h="1249">
                  <a:moveTo>
                    <a:pt x="694" y="259"/>
                  </a:moveTo>
                  <a:lnTo>
                    <a:pt x="713" y="377"/>
                  </a:lnTo>
                  <a:lnTo>
                    <a:pt x="714" y="494"/>
                  </a:lnTo>
                  <a:lnTo>
                    <a:pt x="703" y="607"/>
                  </a:lnTo>
                  <a:lnTo>
                    <a:pt x="680" y="719"/>
                  </a:lnTo>
                  <a:lnTo>
                    <a:pt x="647" y="828"/>
                  </a:lnTo>
                  <a:lnTo>
                    <a:pt x="607" y="935"/>
                  </a:lnTo>
                  <a:lnTo>
                    <a:pt x="564" y="1039"/>
                  </a:lnTo>
                  <a:lnTo>
                    <a:pt x="519" y="1142"/>
                  </a:lnTo>
                  <a:lnTo>
                    <a:pt x="490" y="1178"/>
                  </a:lnTo>
                  <a:lnTo>
                    <a:pt x="459" y="1206"/>
                  </a:lnTo>
                  <a:lnTo>
                    <a:pt x="424" y="1226"/>
                  </a:lnTo>
                  <a:lnTo>
                    <a:pt x="386" y="1240"/>
                  </a:lnTo>
                  <a:lnTo>
                    <a:pt x="344" y="1246"/>
                  </a:lnTo>
                  <a:lnTo>
                    <a:pt x="302" y="1249"/>
                  </a:lnTo>
                  <a:lnTo>
                    <a:pt x="260" y="1247"/>
                  </a:lnTo>
                  <a:lnTo>
                    <a:pt x="218" y="1246"/>
                  </a:lnTo>
                  <a:lnTo>
                    <a:pt x="153" y="1201"/>
                  </a:lnTo>
                  <a:lnTo>
                    <a:pt x="105" y="1147"/>
                  </a:lnTo>
                  <a:lnTo>
                    <a:pt x="67" y="1085"/>
                  </a:lnTo>
                  <a:lnTo>
                    <a:pt x="42" y="1021"/>
                  </a:lnTo>
                  <a:lnTo>
                    <a:pt x="22" y="949"/>
                  </a:lnTo>
                  <a:lnTo>
                    <a:pt x="11" y="876"/>
                  </a:lnTo>
                  <a:lnTo>
                    <a:pt x="2" y="799"/>
                  </a:lnTo>
                  <a:lnTo>
                    <a:pt x="0" y="726"/>
                  </a:lnTo>
                  <a:lnTo>
                    <a:pt x="7" y="702"/>
                  </a:lnTo>
                  <a:lnTo>
                    <a:pt x="11" y="680"/>
                  </a:lnTo>
                  <a:lnTo>
                    <a:pt x="11" y="657"/>
                  </a:lnTo>
                  <a:lnTo>
                    <a:pt x="9" y="636"/>
                  </a:lnTo>
                  <a:lnTo>
                    <a:pt x="7" y="612"/>
                  </a:lnTo>
                  <a:lnTo>
                    <a:pt x="7" y="590"/>
                  </a:lnTo>
                  <a:lnTo>
                    <a:pt x="11" y="564"/>
                  </a:lnTo>
                  <a:lnTo>
                    <a:pt x="21" y="539"/>
                  </a:lnTo>
                  <a:lnTo>
                    <a:pt x="29" y="511"/>
                  </a:lnTo>
                  <a:lnTo>
                    <a:pt x="36" y="483"/>
                  </a:lnTo>
                  <a:lnTo>
                    <a:pt x="42" y="453"/>
                  </a:lnTo>
                  <a:lnTo>
                    <a:pt x="47" y="425"/>
                  </a:lnTo>
                  <a:lnTo>
                    <a:pt x="52" y="395"/>
                  </a:lnTo>
                  <a:lnTo>
                    <a:pt x="59" y="366"/>
                  </a:lnTo>
                  <a:lnTo>
                    <a:pt x="68" y="338"/>
                  </a:lnTo>
                  <a:lnTo>
                    <a:pt x="83" y="311"/>
                  </a:lnTo>
                  <a:lnTo>
                    <a:pt x="75" y="335"/>
                  </a:lnTo>
                  <a:lnTo>
                    <a:pt x="77" y="355"/>
                  </a:lnTo>
                  <a:lnTo>
                    <a:pt x="85" y="369"/>
                  </a:lnTo>
                  <a:lnTo>
                    <a:pt x="101" y="383"/>
                  </a:lnTo>
                  <a:lnTo>
                    <a:pt x="118" y="393"/>
                  </a:lnTo>
                  <a:lnTo>
                    <a:pt x="137" y="404"/>
                  </a:lnTo>
                  <a:lnTo>
                    <a:pt x="157" y="412"/>
                  </a:lnTo>
                  <a:lnTo>
                    <a:pt x="175" y="425"/>
                  </a:lnTo>
                  <a:lnTo>
                    <a:pt x="216" y="433"/>
                  </a:lnTo>
                  <a:lnTo>
                    <a:pt x="256" y="431"/>
                  </a:lnTo>
                  <a:lnTo>
                    <a:pt x="292" y="418"/>
                  </a:lnTo>
                  <a:lnTo>
                    <a:pt x="329" y="398"/>
                  </a:lnTo>
                  <a:lnTo>
                    <a:pt x="361" y="372"/>
                  </a:lnTo>
                  <a:lnTo>
                    <a:pt x="392" y="342"/>
                  </a:lnTo>
                  <a:lnTo>
                    <a:pt x="420" y="311"/>
                  </a:lnTo>
                  <a:lnTo>
                    <a:pt x="445" y="280"/>
                  </a:lnTo>
                  <a:lnTo>
                    <a:pt x="451" y="256"/>
                  </a:lnTo>
                  <a:lnTo>
                    <a:pt x="458" y="232"/>
                  </a:lnTo>
                  <a:lnTo>
                    <a:pt x="464" y="208"/>
                  </a:lnTo>
                  <a:lnTo>
                    <a:pt x="468" y="186"/>
                  </a:lnTo>
                  <a:lnTo>
                    <a:pt x="468" y="162"/>
                  </a:lnTo>
                  <a:lnTo>
                    <a:pt x="465" y="139"/>
                  </a:lnTo>
                  <a:lnTo>
                    <a:pt x="457" y="115"/>
                  </a:lnTo>
                  <a:lnTo>
                    <a:pt x="445" y="93"/>
                  </a:lnTo>
                  <a:lnTo>
                    <a:pt x="431" y="86"/>
                  </a:lnTo>
                  <a:lnTo>
                    <a:pt x="422" y="77"/>
                  </a:lnTo>
                  <a:lnTo>
                    <a:pt x="414" y="65"/>
                  </a:lnTo>
                  <a:lnTo>
                    <a:pt x="410" y="53"/>
                  </a:lnTo>
                  <a:lnTo>
                    <a:pt x="406" y="38"/>
                  </a:lnTo>
                  <a:lnTo>
                    <a:pt x="403" y="25"/>
                  </a:lnTo>
                  <a:lnTo>
                    <a:pt x="398" y="11"/>
                  </a:lnTo>
                  <a:lnTo>
                    <a:pt x="393" y="0"/>
                  </a:lnTo>
                  <a:lnTo>
                    <a:pt x="451" y="3"/>
                  </a:lnTo>
                  <a:lnTo>
                    <a:pt x="502" y="18"/>
                  </a:lnTo>
                  <a:lnTo>
                    <a:pt x="547" y="43"/>
                  </a:lnTo>
                  <a:lnTo>
                    <a:pt x="586" y="79"/>
                  </a:lnTo>
                  <a:lnTo>
                    <a:pt x="618" y="119"/>
                  </a:lnTo>
                  <a:lnTo>
                    <a:pt x="648" y="165"/>
                  </a:lnTo>
                  <a:lnTo>
                    <a:pt x="672" y="211"/>
                  </a:lnTo>
                  <a:lnTo>
                    <a:pt x="694" y="2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90"/>
            <p:cNvSpPr>
              <a:spLocks noChangeAspect="1"/>
            </p:cNvSpPr>
            <p:nvPr/>
          </p:nvSpPr>
          <p:spPr bwMode="auto">
            <a:xfrm>
              <a:off x="2874" y="1306"/>
              <a:ext cx="37" cy="39"/>
            </a:xfrm>
            <a:custGeom>
              <a:avLst/>
              <a:gdLst/>
              <a:ahLst/>
              <a:cxnLst>
                <a:cxn ang="0">
                  <a:pos x="92" y="2"/>
                </a:cxn>
                <a:cxn ang="0">
                  <a:pos x="97" y="13"/>
                </a:cxn>
                <a:cxn ang="0">
                  <a:pos x="100" y="26"/>
                </a:cxn>
                <a:cxn ang="0">
                  <a:pos x="98" y="40"/>
                </a:cxn>
                <a:cxn ang="0">
                  <a:pos x="95" y="54"/>
                </a:cxn>
                <a:cxn ang="0">
                  <a:pos x="88" y="67"/>
                </a:cxn>
                <a:cxn ang="0">
                  <a:pos x="81" y="81"/>
                </a:cxn>
                <a:cxn ang="0">
                  <a:pos x="71" y="93"/>
                </a:cxn>
                <a:cxn ang="0">
                  <a:pos x="62" y="106"/>
                </a:cxn>
                <a:cxn ang="0">
                  <a:pos x="47" y="103"/>
                </a:cxn>
                <a:cxn ang="0">
                  <a:pos x="35" y="100"/>
                </a:cxn>
                <a:cxn ang="0">
                  <a:pos x="22" y="93"/>
                </a:cxn>
                <a:cxn ang="0">
                  <a:pos x="12" y="86"/>
                </a:cxn>
                <a:cxn ang="0">
                  <a:pos x="2" y="76"/>
                </a:cxn>
                <a:cxn ang="0">
                  <a:pos x="0" y="67"/>
                </a:cxn>
                <a:cxn ang="0">
                  <a:pos x="0" y="55"/>
                </a:cxn>
                <a:cxn ang="0">
                  <a:pos x="9" y="44"/>
                </a:cxn>
                <a:cxn ang="0">
                  <a:pos x="11" y="26"/>
                </a:cxn>
                <a:cxn ang="0">
                  <a:pos x="18" y="15"/>
                </a:cxn>
                <a:cxn ang="0">
                  <a:pos x="26" y="6"/>
                </a:cxn>
                <a:cxn ang="0">
                  <a:pos x="39" y="3"/>
                </a:cxn>
                <a:cxn ang="0">
                  <a:pos x="52" y="0"/>
                </a:cxn>
                <a:cxn ang="0">
                  <a:pos x="66" y="0"/>
                </a:cxn>
                <a:cxn ang="0">
                  <a:pos x="78" y="0"/>
                </a:cxn>
                <a:cxn ang="0">
                  <a:pos x="92" y="2"/>
                </a:cxn>
              </a:cxnLst>
              <a:rect l="0" t="0" r="r" b="b"/>
              <a:pathLst>
                <a:path w="100" h="106">
                  <a:moveTo>
                    <a:pt x="92" y="2"/>
                  </a:moveTo>
                  <a:lnTo>
                    <a:pt x="97" y="13"/>
                  </a:lnTo>
                  <a:lnTo>
                    <a:pt x="100" y="26"/>
                  </a:lnTo>
                  <a:lnTo>
                    <a:pt x="98" y="40"/>
                  </a:lnTo>
                  <a:lnTo>
                    <a:pt x="95" y="54"/>
                  </a:lnTo>
                  <a:lnTo>
                    <a:pt x="88" y="67"/>
                  </a:lnTo>
                  <a:lnTo>
                    <a:pt x="81" y="81"/>
                  </a:lnTo>
                  <a:lnTo>
                    <a:pt x="71" y="93"/>
                  </a:lnTo>
                  <a:lnTo>
                    <a:pt x="62" y="106"/>
                  </a:lnTo>
                  <a:lnTo>
                    <a:pt x="47" y="103"/>
                  </a:lnTo>
                  <a:lnTo>
                    <a:pt x="35" y="100"/>
                  </a:lnTo>
                  <a:lnTo>
                    <a:pt x="22" y="93"/>
                  </a:lnTo>
                  <a:lnTo>
                    <a:pt x="12" y="86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11" y="26"/>
                  </a:lnTo>
                  <a:lnTo>
                    <a:pt x="18" y="15"/>
                  </a:lnTo>
                  <a:lnTo>
                    <a:pt x="26" y="6"/>
                  </a:lnTo>
                  <a:lnTo>
                    <a:pt x="39" y="3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9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Rectangle 91"/>
            <p:cNvSpPr>
              <a:spLocks noChangeAspect="1" noChangeArrowheads="1"/>
            </p:cNvSpPr>
            <p:nvPr/>
          </p:nvSpPr>
          <p:spPr bwMode="auto">
            <a:xfrm>
              <a:off x="3242" y="1417"/>
              <a:ext cx="4" cy="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59" name="Rectangle 92"/>
            <p:cNvSpPr>
              <a:spLocks noChangeAspect="1" noChangeArrowheads="1"/>
            </p:cNvSpPr>
            <p:nvPr/>
          </p:nvSpPr>
          <p:spPr bwMode="auto">
            <a:xfrm>
              <a:off x="3204" y="1550"/>
              <a:ext cx="8" cy="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60" name="Freeform 93"/>
            <p:cNvSpPr>
              <a:spLocks noChangeAspect="1"/>
            </p:cNvSpPr>
            <p:nvPr/>
          </p:nvSpPr>
          <p:spPr bwMode="auto">
            <a:xfrm>
              <a:off x="1832" y="1847"/>
              <a:ext cx="209" cy="341"/>
            </a:xfrm>
            <a:custGeom>
              <a:avLst/>
              <a:gdLst/>
              <a:ahLst/>
              <a:cxnLst>
                <a:cxn ang="0">
                  <a:pos x="480" y="177"/>
                </a:cxn>
                <a:cxn ang="0">
                  <a:pos x="519" y="262"/>
                </a:cxn>
                <a:cxn ang="0">
                  <a:pos x="542" y="350"/>
                </a:cxn>
                <a:cxn ang="0">
                  <a:pos x="550" y="438"/>
                </a:cxn>
                <a:cxn ang="0">
                  <a:pos x="553" y="528"/>
                </a:cxn>
                <a:cxn ang="0">
                  <a:pos x="550" y="618"/>
                </a:cxn>
                <a:cxn ang="0">
                  <a:pos x="550" y="712"/>
                </a:cxn>
                <a:cxn ang="0">
                  <a:pos x="556" y="807"/>
                </a:cxn>
                <a:cxn ang="0">
                  <a:pos x="573" y="904"/>
                </a:cxn>
                <a:cxn ang="0">
                  <a:pos x="547" y="919"/>
                </a:cxn>
                <a:cxn ang="0">
                  <a:pos x="522" y="929"/>
                </a:cxn>
                <a:cxn ang="0">
                  <a:pos x="495" y="932"/>
                </a:cxn>
                <a:cxn ang="0">
                  <a:pos x="469" y="932"/>
                </a:cxn>
                <a:cxn ang="0">
                  <a:pos x="440" y="925"/>
                </a:cxn>
                <a:cxn ang="0">
                  <a:pos x="415" y="914"/>
                </a:cxn>
                <a:cxn ang="0">
                  <a:pos x="388" y="900"/>
                </a:cxn>
                <a:cxn ang="0">
                  <a:pos x="366" y="883"/>
                </a:cxn>
                <a:cxn ang="0">
                  <a:pos x="284" y="809"/>
                </a:cxn>
                <a:cxn ang="0">
                  <a:pos x="208" y="735"/>
                </a:cxn>
                <a:cxn ang="0">
                  <a:pos x="139" y="655"/>
                </a:cxn>
                <a:cxn ang="0">
                  <a:pos x="83" y="571"/>
                </a:cxn>
                <a:cxn ang="0">
                  <a:pos x="38" y="481"/>
                </a:cxn>
                <a:cxn ang="0">
                  <a:pos x="10" y="387"/>
                </a:cxn>
                <a:cxn ang="0">
                  <a:pos x="0" y="286"/>
                </a:cxn>
                <a:cxn ang="0">
                  <a:pos x="13" y="177"/>
                </a:cxn>
                <a:cxn ang="0">
                  <a:pos x="27" y="143"/>
                </a:cxn>
                <a:cxn ang="0">
                  <a:pos x="48" y="114"/>
                </a:cxn>
                <a:cxn ang="0">
                  <a:pos x="72" y="89"/>
                </a:cxn>
                <a:cxn ang="0">
                  <a:pos x="101" y="69"/>
                </a:cxn>
                <a:cxn ang="0">
                  <a:pos x="132" y="48"/>
                </a:cxn>
                <a:cxn ang="0">
                  <a:pos x="165" y="31"/>
                </a:cxn>
                <a:cxn ang="0">
                  <a:pos x="197" y="14"/>
                </a:cxn>
                <a:cxn ang="0">
                  <a:pos x="231" y="0"/>
                </a:cxn>
                <a:cxn ang="0">
                  <a:pos x="272" y="3"/>
                </a:cxn>
                <a:cxn ang="0">
                  <a:pos x="311" y="13"/>
                </a:cxn>
                <a:cxn ang="0">
                  <a:pos x="348" y="29"/>
                </a:cxn>
                <a:cxn ang="0">
                  <a:pos x="381" y="52"/>
                </a:cxn>
                <a:cxn ang="0">
                  <a:pos x="411" y="77"/>
                </a:cxn>
                <a:cxn ang="0">
                  <a:pos x="439" y="108"/>
                </a:cxn>
                <a:cxn ang="0">
                  <a:pos x="460" y="141"/>
                </a:cxn>
                <a:cxn ang="0">
                  <a:pos x="480" y="177"/>
                </a:cxn>
              </a:cxnLst>
              <a:rect l="0" t="0" r="r" b="b"/>
              <a:pathLst>
                <a:path w="573" h="932">
                  <a:moveTo>
                    <a:pt x="480" y="177"/>
                  </a:moveTo>
                  <a:lnTo>
                    <a:pt x="519" y="262"/>
                  </a:lnTo>
                  <a:lnTo>
                    <a:pt x="542" y="350"/>
                  </a:lnTo>
                  <a:lnTo>
                    <a:pt x="550" y="438"/>
                  </a:lnTo>
                  <a:lnTo>
                    <a:pt x="553" y="528"/>
                  </a:lnTo>
                  <a:lnTo>
                    <a:pt x="550" y="618"/>
                  </a:lnTo>
                  <a:lnTo>
                    <a:pt x="550" y="712"/>
                  </a:lnTo>
                  <a:lnTo>
                    <a:pt x="556" y="807"/>
                  </a:lnTo>
                  <a:lnTo>
                    <a:pt x="573" y="904"/>
                  </a:lnTo>
                  <a:lnTo>
                    <a:pt x="547" y="919"/>
                  </a:lnTo>
                  <a:lnTo>
                    <a:pt x="522" y="929"/>
                  </a:lnTo>
                  <a:lnTo>
                    <a:pt x="495" y="932"/>
                  </a:lnTo>
                  <a:lnTo>
                    <a:pt x="469" y="932"/>
                  </a:lnTo>
                  <a:lnTo>
                    <a:pt x="440" y="925"/>
                  </a:lnTo>
                  <a:lnTo>
                    <a:pt x="415" y="914"/>
                  </a:lnTo>
                  <a:lnTo>
                    <a:pt x="388" y="900"/>
                  </a:lnTo>
                  <a:lnTo>
                    <a:pt x="366" y="883"/>
                  </a:lnTo>
                  <a:lnTo>
                    <a:pt x="284" y="809"/>
                  </a:lnTo>
                  <a:lnTo>
                    <a:pt x="208" y="735"/>
                  </a:lnTo>
                  <a:lnTo>
                    <a:pt x="139" y="655"/>
                  </a:lnTo>
                  <a:lnTo>
                    <a:pt x="83" y="571"/>
                  </a:lnTo>
                  <a:lnTo>
                    <a:pt x="38" y="481"/>
                  </a:lnTo>
                  <a:lnTo>
                    <a:pt x="10" y="387"/>
                  </a:lnTo>
                  <a:lnTo>
                    <a:pt x="0" y="286"/>
                  </a:lnTo>
                  <a:lnTo>
                    <a:pt x="13" y="177"/>
                  </a:lnTo>
                  <a:lnTo>
                    <a:pt x="27" y="143"/>
                  </a:lnTo>
                  <a:lnTo>
                    <a:pt x="48" y="114"/>
                  </a:lnTo>
                  <a:lnTo>
                    <a:pt x="72" y="89"/>
                  </a:lnTo>
                  <a:lnTo>
                    <a:pt x="101" y="69"/>
                  </a:lnTo>
                  <a:lnTo>
                    <a:pt x="132" y="48"/>
                  </a:lnTo>
                  <a:lnTo>
                    <a:pt x="165" y="31"/>
                  </a:lnTo>
                  <a:lnTo>
                    <a:pt x="197" y="14"/>
                  </a:lnTo>
                  <a:lnTo>
                    <a:pt x="231" y="0"/>
                  </a:lnTo>
                  <a:lnTo>
                    <a:pt x="272" y="3"/>
                  </a:lnTo>
                  <a:lnTo>
                    <a:pt x="311" y="13"/>
                  </a:lnTo>
                  <a:lnTo>
                    <a:pt x="348" y="29"/>
                  </a:lnTo>
                  <a:lnTo>
                    <a:pt x="381" y="52"/>
                  </a:lnTo>
                  <a:lnTo>
                    <a:pt x="411" y="77"/>
                  </a:lnTo>
                  <a:lnTo>
                    <a:pt x="439" y="108"/>
                  </a:lnTo>
                  <a:lnTo>
                    <a:pt x="460" y="141"/>
                  </a:lnTo>
                  <a:lnTo>
                    <a:pt x="480" y="177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94"/>
            <p:cNvSpPr>
              <a:spLocks noChangeAspect="1"/>
            </p:cNvSpPr>
            <p:nvPr/>
          </p:nvSpPr>
          <p:spPr bwMode="auto">
            <a:xfrm>
              <a:off x="3113" y="1916"/>
              <a:ext cx="182" cy="215"/>
            </a:xfrm>
            <a:custGeom>
              <a:avLst/>
              <a:gdLst/>
              <a:ahLst/>
              <a:cxnLst>
                <a:cxn ang="0">
                  <a:pos x="498" y="112"/>
                </a:cxn>
                <a:cxn ang="0">
                  <a:pos x="498" y="164"/>
                </a:cxn>
                <a:cxn ang="0">
                  <a:pos x="436" y="167"/>
                </a:cxn>
                <a:cxn ang="0">
                  <a:pos x="379" y="184"/>
                </a:cxn>
                <a:cxn ang="0">
                  <a:pos x="322" y="212"/>
                </a:cxn>
                <a:cxn ang="0">
                  <a:pos x="272" y="249"/>
                </a:cxn>
                <a:cxn ang="0">
                  <a:pos x="221" y="290"/>
                </a:cxn>
                <a:cxn ang="0">
                  <a:pos x="176" y="337"/>
                </a:cxn>
                <a:cxn ang="0">
                  <a:pos x="133" y="385"/>
                </a:cxn>
                <a:cxn ang="0">
                  <a:pos x="93" y="435"/>
                </a:cxn>
                <a:cxn ang="0">
                  <a:pos x="78" y="453"/>
                </a:cxn>
                <a:cxn ang="0">
                  <a:pos x="68" y="474"/>
                </a:cxn>
                <a:cxn ang="0">
                  <a:pos x="58" y="495"/>
                </a:cxn>
                <a:cxn ang="0">
                  <a:pos x="51" y="516"/>
                </a:cxn>
                <a:cxn ang="0">
                  <a:pos x="40" y="535"/>
                </a:cxn>
                <a:cxn ang="0">
                  <a:pos x="30" y="554"/>
                </a:cxn>
                <a:cxn ang="0">
                  <a:pos x="16" y="571"/>
                </a:cxn>
                <a:cxn ang="0">
                  <a:pos x="0" y="589"/>
                </a:cxn>
                <a:cxn ang="0">
                  <a:pos x="93" y="237"/>
                </a:cxn>
                <a:cxn ang="0">
                  <a:pos x="133" y="192"/>
                </a:cxn>
                <a:cxn ang="0">
                  <a:pos x="182" y="138"/>
                </a:cxn>
                <a:cxn ang="0">
                  <a:pos x="237" y="81"/>
                </a:cxn>
                <a:cxn ang="0">
                  <a:pos x="296" y="33"/>
                </a:cxn>
                <a:cxn ang="0">
                  <a:pos x="352" y="2"/>
                </a:cxn>
                <a:cxn ang="0">
                  <a:pos x="408" y="0"/>
                </a:cxn>
                <a:cxn ang="0">
                  <a:pos x="457" y="32"/>
                </a:cxn>
                <a:cxn ang="0">
                  <a:pos x="498" y="112"/>
                </a:cxn>
              </a:cxnLst>
              <a:rect l="0" t="0" r="r" b="b"/>
              <a:pathLst>
                <a:path w="498" h="589">
                  <a:moveTo>
                    <a:pt x="498" y="112"/>
                  </a:moveTo>
                  <a:lnTo>
                    <a:pt x="498" y="164"/>
                  </a:lnTo>
                  <a:lnTo>
                    <a:pt x="436" y="167"/>
                  </a:lnTo>
                  <a:lnTo>
                    <a:pt x="379" y="184"/>
                  </a:lnTo>
                  <a:lnTo>
                    <a:pt x="322" y="212"/>
                  </a:lnTo>
                  <a:lnTo>
                    <a:pt x="272" y="249"/>
                  </a:lnTo>
                  <a:lnTo>
                    <a:pt x="221" y="290"/>
                  </a:lnTo>
                  <a:lnTo>
                    <a:pt x="176" y="337"/>
                  </a:lnTo>
                  <a:lnTo>
                    <a:pt x="133" y="385"/>
                  </a:lnTo>
                  <a:lnTo>
                    <a:pt x="93" y="435"/>
                  </a:lnTo>
                  <a:lnTo>
                    <a:pt x="78" y="453"/>
                  </a:lnTo>
                  <a:lnTo>
                    <a:pt x="68" y="474"/>
                  </a:lnTo>
                  <a:lnTo>
                    <a:pt x="58" y="495"/>
                  </a:lnTo>
                  <a:lnTo>
                    <a:pt x="51" y="516"/>
                  </a:lnTo>
                  <a:lnTo>
                    <a:pt x="40" y="535"/>
                  </a:lnTo>
                  <a:lnTo>
                    <a:pt x="30" y="554"/>
                  </a:lnTo>
                  <a:lnTo>
                    <a:pt x="16" y="571"/>
                  </a:lnTo>
                  <a:lnTo>
                    <a:pt x="0" y="589"/>
                  </a:lnTo>
                  <a:lnTo>
                    <a:pt x="93" y="237"/>
                  </a:lnTo>
                  <a:lnTo>
                    <a:pt x="133" y="192"/>
                  </a:lnTo>
                  <a:lnTo>
                    <a:pt x="182" y="138"/>
                  </a:lnTo>
                  <a:lnTo>
                    <a:pt x="237" y="81"/>
                  </a:lnTo>
                  <a:lnTo>
                    <a:pt x="296" y="33"/>
                  </a:lnTo>
                  <a:lnTo>
                    <a:pt x="352" y="2"/>
                  </a:lnTo>
                  <a:lnTo>
                    <a:pt x="408" y="0"/>
                  </a:lnTo>
                  <a:lnTo>
                    <a:pt x="457" y="32"/>
                  </a:lnTo>
                  <a:lnTo>
                    <a:pt x="498" y="112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95"/>
            <p:cNvSpPr>
              <a:spLocks noChangeAspect="1"/>
            </p:cNvSpPr>
            <p:nvPr/>
          </p:nvSpPr>
          <p:spPr bwMode="auto">
            <a:xfrm>
              <a:off x="1851" y="1929"/>
              <a:ext cx="168" cy="165"/>
            </a:xfrm>
            <a:custGeom>
              <a:avLst/>
              <a:gdLst/>
              <a:ahLst/>
              <a:cxnLst>
                <a:cxn ang="0">
                  <a:pos x="454" y="297"/>
                </a:cxn>
                <a:cxn ang="0">
                  <a:pos x="454" y="322"/>
                </a:cxn>
                <a:cxn ang="0">
                  <a:pos x="454" y="346"/>
                </a:cxn>
                <a:cxn ang="0">
                  <a:pos x="446" y="369"/>
                </a:cxn>
                <a:cxn ang="0">
                  <a:pos x="426" y="376"/>
                </a:cxn>
                <a:cxn ang="0">
                  <a:pos x="412" y="359"/>
                </a:cxn>
                <a:cxn ang="0">
                  <a:pos x="404" y="333"/>
                </a:cxn>
                <a:cxn ang="0">
                  <a:pos x="398" y="307"/>
                </a:cxn>
                <a:cxn ang="0">
                  <a:pos x="383" y="300"/>
                </a:cxn>
                <a:cxn ang="0">
                  <a:pos x="356" y="301"/>
                </a:cxn>
                <a:cxn ang="0">
                  <a:pos x="331" y="290"/>
                </a:cxn>
                <a:cxn ang="0">
                  <a:pos x="315" y="267"/>
                </a:cxn>
                <a:cxn ang="0">
                  <a:pos x="305" y="255"/>
                </a:cxn>
                <a:cxn ang="0">
                  <a:pos x="290" y="260"/>
                </a:cxn>
                <a:cxn ang="0">
                  <a:pos x="277" y="271"/>
                </a:cxn>
                <a:cxn ang="0">
                  <a:pos x="272" y="287"/>
                </a:cxn>
                <a:cxn ang="0">
                  <a:pos x="266" y="314"/>
                </a:cxn>
                <a:cxn ang="0">
                  <a:pos x="273" y="349"/>
                </a:cxn>
                <a:cxn ang="0">
                  <a:pos x="296" y="378"/>
                </a:cxn>
                <a:cxn ang="0">
                  <a:pos x="328" y="397"/>
                </a:cxn>
                <a:cxn ang="0">
                  <a:pos x="359" y="402"/>
                </a:cxn>
                <a:cxn ang="0">
                  <a:pos x="386" y="404"/>
                </a:cxn>
                <a:cxn ang="0">
                  <a:pos x="394" y="419"/>
                </a:cxn>
                <a:cxn ang="0">
                  <a:pos x="384" y="438"/>
                </a:cxn>
                <a:cxn ang="0">
                  <a:pos x="367" y="449"/>
                </a:cxn>
                <a:cxn ang="0">
                  <a:pos x="346" y="452"/>
                </a:cxn>
                <a:cxn ang="0">
                  <a:pos x="310" y="452"/>
                </a:cxn>
                <a:cxn ang="0">
                  <a:pos x="265" y="442"/>
                </a:cxn>
                <a:cxn ang="0">
                  <a:pos x="225" y="416"/>
                </a:cxn>
                <a:cxn ang="0">
                  <a:pos x="197" y="378"/>
                </a:cxn>
                <a:cxn ang="0">
                  <a:pos x="187" y="328"/>
                </a:cxn>
                <a:cxn ang="0">
                  <a:pos x="200" y="267"/>
                </a:cxn>
                <a:cxn ang="0">
                  <a:pos x="228" y="210"/>
                </a:cxn>
                <a:cxn ang="0">
                  <a:pos x="269" y="164"/>
                </a:cxn>
                <a:cxn ang="0">
                  <a:pos x="273" y="121"/>
                </a:cxn>
                <a:cxn ang="0">
                  <a:pos x="227" y="87"/>
                </a:cxn>
                <a:cxn ang="0">
                  <a:pos x="168" y="76"/>
                </a:cxn>
                <a:cxn ang="0">
                  <a:pos x="104" y="80"/>
                </a:cxn>
                <a:cxn ang="0">
                  <a:pos x="65" y="91"/>
                </a:cxn>
                <a:cxn ang="0">
                  <a:pos x="44" y="93"/>
                </a:cxn>
                <a:cxn ang="0">
                  <a:pos x="30" y="94"/>
                </a:cxn>
                <a:cxn ang="0">
                  <a:pos x="14" y="93"/>
                </a:cxn>
                <a:cxn ang="0">
                  <a:pos x="4" y="79"/>
                </a:cxn>
                <a:cxn ang="0">
                  <a:pos x="0" y="63"/>
                </a:cxn>
                <a:cxn ang="0">
                  <a:pos x="4" y="49"/>
                </a:cxn>
                <a:cxn ang="0">
                  <a:pos x="40" y="22"/>
                </a:cxn>
                <a:cxn ang="0">
                  <a:pos x="97" y="0"/>
                </a:cxn>
                <a:cxn ang="0">
                  <a:pos x="155" y="1"/>
                </a:cxn>
                <a:cxn ang="0">
                  <a:pos x="213" y="17"/>
                </a:cxn>
                <a:cxn ang="0">
                  <a:pos x="280" y="49"/>
                </a:cxn>
                <a:cxn ang="0">
                  <a:pos x="345" y="104"/>
                </a:cxn>
                <a:cxn ang="0">
                  <a:pos x="395" y="169"/>
                </a:cxn>
                <a:cxn ang="0">
                  <a:pos x="438" y="242"/>
                </a:cxn>
              </a:cxnLst>
              <a:rect l="0" t="0" r="r" b="b"/>
              <a:pathLst>
                <a:path w="459" h="452">
                  <a:moveTo>
                    <a:pt x="459" y="286"/>
                  </a:moveTo>
                  <a:lnTo>
                    <a:pt x="454" y="297"/>
                  </a:lnTo>
                  <a:lnTo>
                    <a:pt x="454" y="309"/>
                  </a:lnTo>
                  <a:lnTo>
                    <a:pt x="454" y="322"/>
                  </a:lnTo>
                  <a:lnTo>
                    <a:pt x="456" y="335"/>
                  </a:lnTo>
                  <a:lnTo>
                    <a:pt x="454" y="346"/>
                  </a:lnTo>
                  <a:lnTo>
                    <a:pt x="452" y="359"/>
                  </a:lnTo>
                  <a:lnTo>
                    <a:pt x="446" y="369"/>
                  </a:lnTo>
                  <a:lnTo>
                    <a:pt x="438" y="378"/>
                  </a:lnTo>
                  <a:lnTo>
                    <a:pt x="426" y="376"/>
                  </a:lnTo>
                  <a:lnTo>
                    <a:pt x="418" y="369"/>
                  </a:lnTo>
                  <a:lnTo>
                    <a:pt x="412" y="359"/>
                  </a:lnTo>
                  <a:lnTo>
                    <a:pt x="408" y="347"/>
                  </a:lnTo>
                  <a:lnTo>
                    <a:pt x="404" y="333"/>
                  </a:lnTo>
                  <a:lnTo>
                    <a:pt x="402" y="321"/>
                  </a:lnTo>
                  <a:lnTo>
                    <a:pt x="398" y="307"/>
                  </a:lnTo>
                  <a:lnTo>
                    <a:pt x="397" y="295"/>
                  </a:lnTo>
                  <a:lnTo>
                    <a:pt x="383" y="300"/>
                  </a:lnTo>
                  <a:lnTo>
                    <a:pt x="370" y="302"/>
                  </a:lnTo>
                  <a:lnTo>
                    <a:pt x="356" y="301"/>
                  </a:lnTo>
                  <a:lnTo>
                    <a:pt x="343" y="298"/>
                  </a:lnTo>
                  <a:lnTo>
                    <a:pt x="331" y="290"/>
                  </a:lnTo>
                  <a:lnTo>
                    <a:pt x="322" y="280"/>
                  </a:lnTo>
                  <a:lnTo>
                    <a:pt x="315" y="267"/>
                  </a:lnTo>
                  <a:lnTo>
                    <a:pt x="314" y="255"/>
                  </a:lnTo>
                  <a:lnTo>
                    <a:pt x="305" y="255"/>
                  </a:lnTo>
                  <a:lnTo>
                    <a:pt x="297" y="257"/>
                  </a:lnTo>
                  <a:lnTo>
                    <a:pt x="290" y="260"/>
                  </a:lnTo>
                  <a:lnTo>
                    <a:pt x="284" y="266"/>
                  </a:lnTo>
                  <a:lnTo>
                    <a:pt x="277" y="271"/>
                  </a:lnTo>
                  <a:lnTo>
                    <a:pt x="274" y="278"/>
                  </a:lnTo>
                  <a:lnTo>
                    <a:pt x="272" y="287"/>
                  </a:lnTo>
                  <a:lnTo>
                    <a:pt x="272" y="295"/>
                  </a:lnTo>
                  <a:lnTo>
                    <a:pt x="266" y="314"/>
                  </a:lnTo>
                  <a:lnTo>
                    <a:pt x="267" y="332"/>
                  </a:lnTo>
                  <a:lnTo>
                    <a:pt x="273" y="349"/>
                  </a:lnTo>
                  <a:lnTo>
                    <a:pt x="284" y="366"/>
                  </a:lnTo>
                  <a:lnTo>
                    <a:pt x="296" y="378"/>
                  </a:lnTo>
                  <a:lnTo>
                    <a:pt x="312" y="390"/>
                  </a:lnTo>
                  <a:lnTo>
                    <a:pt x="328" y="397"/>
                  </a:lnTo>
                  <a:lnTo>
                    <a:pt x="345" y="400"/>
                  </a:lnTo>
                  <a:lnTo>
                    <a:pt x="359" y="402"/>
                  </a:lnTo>
                  <a:lnTo>
                    <a:pt x="374" y="404"/>
                  </a:lnTo>
                  <a:lnTo>
                    <a:pt x="386" y="404"/>
                  </a:lnTo>
                  <a:lnTo>
                    <a:pt x="397" y="409"/>
                  </a:lnTo>
                  <a:lnTo>
                    <a:pt x="394" y="419"/>
                  </a:lnTo>
                  <a:lnTo>
                    <a:pt x="391" y="429"/>
                  </a:lnTo>
                  <a:lnTo>
                    <a:pt x="384" y="438"/>
                  </a:lnTo>
                  <a:lnTo>
                    <a:pt x="377" y="445"/>
                  </a:lnTo>
                  <a:lnTo>
                    <a:pt x="367" y="449"/>
                  </a:lnTo>
                  <a:lnTo>
                    <a:pt x="357" y="452"/>
                  </a:lnTo>
                  <a:lnTo>
                    <a:pt x="346" y="452"/>
                  </a:lnTo>
                  <a:lnTo>
                    <a:pt x="335" y="452"/>
                  </a:lnTo>
                  <a:lnTo>
                    <a:pt x="310" y="452"/>
                  </a:lnTo>
                  <a:lnTo>
                    <a:pt x="287" y="449"/>
                  </a:lnTo>
                  <a:lnTo>
                    <a:pt x="265" y="442"/>
                  </a:lnTo>
                  <a:lnTo>
                    <a:pt x="245" y="432"/>
                  </a:lnTo>
                  <a:lnTo>
                    <a:pt x="225" y="416"/>
                  </a:lnTo>
                  <a:lnTo>
                    <a:pt x="210" y="400"/>
                  </a:lnTo>
                  <a:lnTo>
                    <a:pt x="197" y="378"/>
                  </a:lnTo>
                  <a:lnTo>
                    <a:pt x="189" y="357"/>
                  </a:lnTo>
                  <a:lnTo>
                    <a:pt x="187" y="328"/>
                  </a:lnTo>
                  <a:lnTo>
                    <a:pt x="191" y="298"/>
                  </a:lnTo>
                  <a:lnTo>
                    <a:pt x="200" y="267"/>
                  </a:lnTo>
                  <a:lnTo>
                    <a:pt x="213" y="238"/>
                  </a:lnTo>
                  <a:lnTo>
                    <a:pt x="228" y="210"/>
                  </a:lnTo>
                  <a:lnTo>
                    <a:pt x="248" y="186"/>
                  </a:lnTo>
                  <a:lnTo>
                    <a:pt x="269" y="164"/>
                  </a:lnTo>
                  <a:lnTo>
                    <a:pt x="293" y="150"/>
                  </a:lnTo>
                  <a:lnTo>
                    <a:pt x="273" y="121"/>
                  </a:lnTo>
                  <a:lnTo>
                    <a:pt x="252" y="101"/>
                  </a:lnTo>
                  <a:lnTo>
                    <a:pt x="227" y="87"/>
                  </a:lnTo>
                  <a:lnTo>
                    <a:pt x="198" y="80"/>
                  </a:lnTo>
                  <a:lnTo>
                    <a:pt x="168" y="76"/>
                  </a:lnTo>
                  <a:lnTo>
                    <a:pt x="137" y="76"/>
                  </a:lnTo>
                  <a:lnTo>
                    <a:pt x="104" y="80"/>
                  </a:lnTo>
                  <a:lnTo>
                    <a:pt x="75" y="88"/>
                  </a:lnTo>
                  <a:lnTo>
                    <a:pt x="65" y="91"/>
                  </a:lnTo>
                  <a:lnTo>
                    <a:pt x="52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0" y="94"/>
                  </a:lnTo>
                  <a:lnTo>
                    <a:pt x="23" y="98"/>
                  </a:lnTo>
                  <a:lnTo>
                    <a:pt x="14" y="93"/>
                  </a:lnTo>
                  <a:lnTo>
                    <a:pt x="9" y="87"/>
                  </a:lnTo>
                  <a:lnTo>
                    <a:pt x="4" y="79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13" y="46"/>
                  </a:lnTo>
                  <a:lnTo>
                    <a:pt x="40" y="22"/>
                  </a:lnTo>
                  <a:lnTo>
                    <a:pt x="68" y="8"/>
                  </a:lnTo>
                  <a:lnTo>
                    <a:pt x="97" y="0"/>
                  </a:lnTo>
                  <a:lnTo>
                    <a:pt x="127" y="0"/>
                  </a:lnTo>
                  <a:lnTo>
                    <a:pt x="155" y="1"/>
                  </a:lnTo>
                  <a:lnTo>
                    <a:pt x="184" y="8"/>
                  </a:lnTo>
                  <a:lnTo>
                    <a:pt x="213" y="17"/>
                  </a:lnTo>
                  <a:lnTo>
                    <a:pt x="241" y="25"/>
                  </a:lnTo>
                  <a:lnTo>
                    <a:pt x="280" y="49"/>
                  </a:lnTo>
                  <a:lnTo>
                    <a:pt x="315" y="76"/>
                  </a:lnTo>
                  <a:lnTo>
                    <a:pt x="345" y="104"/>
                  </a:lnTo>
                  <a:lnTo>
                    <a:pt x="373" y="136"/>
                  </a:lnTo>
                  <a:lnTo>
                    <a:pt x="395" y="169"/>
                  </a:lnTo>
                  <a:lnTo>
                    <a:pt x="418" y="204"/>
                  </a:lnTo>
                  <a:lnTo>
                    <a:pt x="438" y="242"/>
                  </a:lnTo>
                  <a:lnTo>
                    <a:pt x="459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96"/>
            <p:cNvSpPr>
              <a:spLocks noChangeAspect="1"/>
            </p:cNvSpPr>
            <p:nvPr/>
          </p:nvSpPr>
          <p:spPr bwMode="auto">
            <a:xfrm>
              <a:off x="3172" y="1927"/>
              <a:ext cx="17" cy="10"/>
            </a:xfrm>
            <a:custGeom>
              <a:avLst/>
              <a:gdLst/>
              <a:ahLst/>
              <a:cxnLst>
                <a:cxn ang="0">
                  <a:pos x="5" y="31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22" y="11"/>
                </a:cxn>
                <a:cxn ang="0">
                  <a:pos x="32" y="11"/>
                </a:cxn>
                <a:cxn ang="0">
                  <a:pos x="40" y="7"/>
                </a:cxn>
                <a:cxn ang="0">
                  <a:pos x="47" y="0"/>
                </a:cxn>
                <a:cxn ang="0">
                  <a:pos x="5" y="31"/>
                </a:cxn>
              </a:cxnLst>
              <a:rect l="0" t="0" r="r" b="b"/>
              <a:pathLst>
                <a:path w="47" h="31">
                  <a:moveTo>
                    <a:pt x="5" y="31"/>
                  </a:moveTo>
                  <a:lnTo>
                    <a:pt x="0" y="17"/>
                  </a:lnTo>
                  <a:lnTo>
                    <a:pt x="1" y="13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22" y="11"/>
                  </a:lnTo>
                  <a:lnTo>
                    <a:pt x="32" y="11"/>
                  </a:lnTo>
                  <a:lnTo>
                    <a:pt x="40" y="7"/>
                  </a:lnTo>
                  <a:lnTo>
                    <a:pt x="47" y="0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97"/>
            <p:cNvSpPr>
              <a:spLocks noChangeAspect="1"/>
            </p:cNvSpPr>
            <p:nvPr/>
          </p:nvSpPr>
          <p:spPr bwMode="auto">
            <a:xfrm>
              <a:off x="3056" y="1992"/>
              <a:ext cx="239" cy="292"/>
            </a:xfrm>
            <a:custGeom>
              <a:avLst/>
              <a:gdLst/>
              <a:ahLst/>
              <a:cxnLst>
                <a:cxn ang="0">
                  <a:pos x="291" y="664"/>
                </a:cxn>
                <a:cxn ang="0">
                  <a:pos x="256" y="684"/>
                </a:cxn>
                <a:cxn ang="0">
                  <a:pos x="222" y="705"/>
                </a:cxn>
                <a:cxn ang="0">
                  <a:pos x="187" y="727"/>
                </a:cxn>
                <a:cxn ang="0">
                  <a:pos x="153" y="750"/>
                </a:cxn>
                <a:cxn ang="0">
                  <a:pos x="117" y="768"/>
                </a:cxn>
                <a:cxn ang="0">
                  <a:pos x="80" y="784"/>
                </a:cxn>
                <a:cxn ang="0">
                  <a:pos x="41" y="794"/>
                </a:cxn>
                <a:cxn ang="0">
                  <a:pos x="0" y="798"/>
                </a:cxn>
                <a:cxn ang="0">
                  <a:pos x="125" y="477"/>
                </a:cxn>
                <a:cxn ang="0">
                  <a:pos x="162" y="467"/>
                </a:cxn>
                <a:cxn ang="0">
                  <a:pos x="191" y="446"/>
                </a:cxn>
                <a:cxn ang="0">
                  <a:pos x="217" y="415"/>
                </a:cxn>
                <a:cxn ang="0">
                  <a:pos x="241" y="381"/>
                </a:cxn>
                <a:cxn ang="0">
                  <a:pos x="263" y="344"/>
                </a:cxn>
                <a:cxn ang="0">
                  <a:pos x="290" y="313"/>
                </a:cxn>
                <a:cxn ang="0">
                  <a:pos x="321" y="290"/>
                </a:cxn>
                <a:cxn ang="0">
                  <a:pos x="364" y="280"/>
                </a:cxn>
                <a:cxn ang="0">
                  <a:pos x="374" y="318"/>
                </a:cxn>
                <a:cxn ang="0">
                  <a:pos x="363" y="353"/>
                </a:cxn>
                <a:cxn ang="0">
                  <a:pos x="338" y="382"/>
                </a:cxn>
                <a:cxn ang="0">
                  <a:pos x="305" y="411"/>
                </a:cxn>
                <a:cxn ang="0">
                  <a:pos x="270" y="437"/>
                </a:cxn>
                <a:cxn ang="0">
                  <a:pos x="245" y="466"/>
                </a:cxn>
                <a:cxn ang="0">
                  <a:pos x="231" y="495"/>
                </a:cxn>
                <a:cxn ang="0">
                  <a:pos x="239" y="529"/>
                </a:cxn>
                <a:cxn ang="0">
                  <a:pos x="274" y="512"/>
                </a:cxn>
                <a:cxn ang="0">
                  <a:pos x="307" y="492"/>
                </a:cxn>
                <a:cxn ang="0">
                  <a:pos x="336" y="468"/>
                </a:cxn>
                <a:cxn ang="0">
                  <a:pos x="363" y="440"/>
                </a:cxn>
                <a:cxn ang="0">
                  <a:pos x="387" y="409"/>
                </a:cxn>
                <a:cxn ang="0">
                  <a:pos x="411" y="378"/>
                </a:cxn>
                <a:cxn ang="0">
                  <a:pos x="433" y="349"/>
                </a:cxn>
                <a:cxn ang="0">
                  <a:pos x="457" y="320"/>
                </a:cxn>
                <a:cxn ang="0">
                  <a:pos x="470" y="292"/>
                </a:cxn>
                <a:cxn ang="0">
                  <a:pos x="473" y="268"/>
                </a:cxn>
                <a:cxn ang="0">
                  <a:pos x="466" y="244"/>
                </a:cxn>
                <a:cxn ang="0">
                  <a:pos x="455" y="225"/>
                </a:cxn>
                <a:cxn ang="0">
                  <a:pos x="435" y="208"/>
                </a:cxn>
                <a:cxn ang="0">
                  <a:pos x="415" y="195"/>
                </a:cxn>
                <a:cxn ang="0">
                  <a:pos x="394" y="187"/>
                </a:cxn>
                <a:cxn ang="0">
                  <a:pos x="374" y="185"/>
                </a:cxn>
                <a:cxn ang="0">
                  <a:pos x="400" y="147"/>
                </a:cxn>
                <a:cxn ang="0">
                  <a:pos x="429" y="118"/>
                </a:cxn>
                <a:cxn ang="0">
                  <a:pos x="462" y="91"/>
                </a:cxn>
                <a:cxn ang="0">
                  <a:pos x="498" y="68"/>
                </a:cxn>
                <a:cxn ang="0">
                  <a:pos x="535" y="47"/>
                </a:cxn>
                <a:cxn ang="0">
                  <a:pos x="574" y="30"/>
                </a:cxn>
                <a:cxn ang="0">
                  <a:pos x="613" y="14"/>
                </a:cxn>
                <a:cxn ang="0">
                  <a:pos x="654" y="0"/>
                </a:cxn>
                <a:cxn ang="0">
                  <a:pos x="653" y="95"/>
                </a:cxn>
                <a:cxn ang="0">
                  <a:pos x="639" y="190"/>
                </a:cxn>
                <a:cxn ang="0">
                  <a:pos x="611" y="281"/>
                </a:cxn>
                <a:cxn ang="0">
                  <a:pos x="570" y="370"/>
                </a:cxn>
                <a:cxn ang="0">
                  <a:pos x="515" y="451"/>
                </a:cxn>
                <a:cxn ang="0">
                  <a:pos x="452" y="529"/>
                </a:cxn>
                <a:cxn ang="0">
                  <a:pos x="376" y="601"/>
                </a:cxn>
                <a:cxn ang="0">
                  <a:pos x="291" y="664"/>
                </a:cxn>
              </a:cxnLst>
              <a:rect l="0" t="0" r="r" b="b"/>
              <a:pathLst>
                <a:path w="654" h="798">
                  <a:moveTo>
                    <a:pt x="291" y="664"/>
                  </a:moveTo>
                  <a:lnTo>
                    <a:pt x="256" y="684"/>
                  </a:lnTo>
                  <a:lnTo>
                    <a:pt x="222" y="705"/>
                  </a:lnTo>
                  <a:lnTo>
                    <a:pt x="187" y="727"/>
                  </a:lnTo>
                  <a:lnTo>
                    <a:pt x="153" y="750"/>
                  </a:lnTo>
                  <a:lnTo>
                    <a:pt x="117" y="768"/>
                  </a:lnTo>
                  <a:lnTo>
                    <a:pt x="80" y="784"/>
                  </a:lnTo>
                  <a:lnTo>
                    <a:pt x="41" y="794"/>
                  </a:lnTo>
                  <a:lnTo>
                    <a:pt x="0" y="798"/>
                  </a:lnTo>
                  <a:lnTo>
                    <a:pt x="125" y="477"/>
                  </a:lnTo>
                  <a:lnTo>
                    <a:pt x="162" y="467"/>
                  </a:lnTo>
                  <a:lnTo>
                    <a:pt x="191" y="446"/>
                  </a:lnTo>
                  <a:lnTo>
                    <a:pt x="217" y="415"/>
                  </a:lnTo>
                  <a:lnTo>
                    <a:pt x="241" y="381"/>
                  </a:lnTo>
                  <a:lnTo>
                    <a:pt x="263" y="344"/>
                  </a:lnTo>
                  <a:lnTo>
                    <a:pt x="290" y="313"/>
                  </a:lnTo>
                  <a:lnTo>
                    <a:pt x="321" y="290"/>
                  </a:lnTo>
                  <a:lnTo>
                    <a:pt x="364" y="280"/>
                  </a:lnTo>
                  <a:lnTo>
                    <a:pt x="374" y="318"/>
                  </a:lnTo>
                  <a:lnTo>
                    <a:pt x="363" y="353"/>
                  </a:lnTo>
                  <a:lnTo>
                    <a:pt x="338" y="382"/>
                  </a:lnTo>
                  <a:lnTo>
                    <a:pt x="305" y="411"/>
                  </a:lnTo>
                  <a:lnTo>
                    <a:pt x="270" y="437"/>
                  </a:lnTo>
                  <a:lnTo>
                    <a:pt x="245" y="466"/>
                  </a:lnTo>
                  <a:lnTo>
                    <a:pt x="231" y="495"/>
                  </a:lnTo>
                  <a:lnTo>
                    <a:pt x="239" y="529"/>
                  </a:lnTo>
                  <a:lnTo>
                    <a:pt x="274" y="512"/>
                  </a:lnTo>
                  <a:lnTo>
                    <a:pt x="307" y="492"/>
                  </a:lnTo>
                  <a:lnTo>
                    <a:pt x="336" y="468"/>
                  </a:lnTo>
                  <a:lnTo>
                    <a:pt x="363" y="440"/>
                  </a:lnTo>
                  <a:lnTo>
                    <a:pt x="387" y="409"/>
                  </a:lnTo>
                  <a:lnTo>
                    <a:pt x="411" y="378"/>
                  </a:lnTo>
                  <a:lnTo>
                    <a:pt x="433" y="349"/>
                  </a:lnTo>
                  <a:lnTo>
                    <a:pt x="457" y="320"/>
                  </a:lnTo>
                  <a:lnTo>
                    <a:pt x="470" y="292"/>
                  </a:lnTo>
                  <a:lnTo>
                    <a:pt x="473" y="268"/>
                  </a:lnTo>
                  <a:lnTo>
                    <a:pt x="466" y="244"/>
                  </a:lnTo>
                  <a:lnTo>
                    <a:pt x="455" y="225"/>
                  </a:lnTo>
                  <a:lnTo>
                    <a:pt x="435" y="208"/>
                  </a:lnTo>
                  <a:lnTo>
                    <a:pt x="415" y="195"/>
                  </a:lnTo>
                  <a:lnTo>
                    <a:pt x="394" y="187"/>
                  </a:lnTo>
                  <a:lnTo>
                    <a:pt x="374" y="185"/>
                  </a:lnTo>
                  <a:lnTo>
                    <a:pt x="400" y="147"/>
                  </a:lnTo>
                  <a:lnTo>
                    <a:pt x="429" y="118"/>
                  </a:lnTo>
                  <a:lnTo>
                    <a:pt x="462" y="91"/>
                  </a:lnTo>
                  <a:lnTo>
                    <a:pt x="498" y="68"/>
                  </a:lnTo>
                  <a:lnTo>
                    <a:pt x="535" y="47"/>
                  </a:lnTo>
                  <a:lnTo>
                    <a:pt x="574" y="30"/>
                  </a:lnTo>
                  <a:lnTo>
                    <a:pt x="613" y="14"/>
                  </a:lnTo>
                  <a:lnTo>
                    <a:pt x="654" y="0"/>
                  </a:lnTo>
                  <a:lnTo>
                    <a:pt x="653" y="95"/>
                  </a:lnTo>
                  <a:lnTo>
                    <a:pt x="639" y="190"/>
                  </a:lnTo>
                  <a:lnTo>
                    <a:pt x="611" y="281"/>
                  </a:lnTo>
                  <a:lnTo>
                    <a:pt x="570" y="370"/>
                  </a:lnTo>
                  <a:lnTo>
                    <a:pt x="515" y="451"/>
                  </a:lnTo>
                  <a:lnTo>
                    <a:pt x="452" y="529"/>
                  </a:lnTo>
                  <a:lnTo>
                    <a:pt x="376" y="601"/>
                  </a:lnTo>
                  <a:lnTo>
                    <a:pt x="291" y="664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98"/>
            <p:cNvSpPr>
              <a:spLocks noChangeAspect="1"/>
            </p:cNvSpPr>
            <p:nvPr/>
          </p:nvSpPr>
          <p:spPr bwMode="auto">
            <a:xfrm>
              <a:off x="2233" y="2217"/>
              <a:ext cx="666" cy="211"/>
            </a:xfrm>
            <a:custGeom>
              <a:avLst/>
              <a:gdLst/>
              <a:ahLst/>
              <a:cxnLst>
                <a:cxn ang="0">
                  <a:pos x="1552" y="542"/>
                </a:cxn>
                <a:cxn ang="0">
                  <a:pos x="1529" y="433"/>
                </a:cxn>
                <a:cxn ang="0">
                  <a:pos x="1464" y="328"/>
                </a:cxn>
                <a:cxn ang="0">
                  <a:pos x="1360" y="227"/>
                </a:cxn>
                <a:cxn ang="0">
                  <a:pos x="1224" y="132"/>
                </a:cxn>
                <a:cxn ang="0">
                  <a:pos x="974" y="55"/>
                </a:cxn>
                <a:cxn ang="0">
                  <a:pos x="790" y="43"/>
                </a:cxn>
                <a:cxn ang="0">
                  <a:pos x="521" y="82"/>
                </a:cxn>
                <a:cxn ang="0">
                  <a:pos x="387" y="136"/>
                </a:cxn>
                <a:cxn ang="0">
                  <a:pos x="269" y="205"/>
                </a:cxn>
                <a:cxn ang="0">
                  <a:pos x="176" y="285"/>
                </a:cxn>
                <a:cxn ang="0">
                  <a:pos x="106" y="371"/>
                </a:cxn>
                <a:cxn ang="0">
                  <a:pos x="148" y="389"/>
                </a:cxn>
                <a:cxn ang="0">
                  <a:pos x="170" y="392"/>
                </a:cxn>
                <a:cxn ang="0">
                  <a:pos x="184" y="395"/>
                </a:cxn>
                <a:cxn ang="0">
                  <a:pos x="194" y="403"/>
                </a:cxn>
                <a:cxn ang="0">
                  <a:pos x="206" y="416"/>
                </a:cxn>
                <a:cxn ang="0">
                  <a:pos x="189" y="434"/>
                </a:cxn>
                <a:cxn ang="0">
                  <a:pos x="146" y="443"/>
                </a:cxn>
                <a:cxn ang="0">
                  <a:pos x="104" y="440"/>
                </a:cxn>
                <a:cxn ang="0">
                  <a:pos x="63" y="429"/>
                </a:cxn>
                <a:cxn ang="0">
                  <a:pos x="27" y="411"/>
                </a:cxn>
                <a:cxn ang="0">
                  <a:pos x="7" y="386"/>
                </a:cxn>
                <a:cxn ang="0">
                  <a:pos x="1" y="356"/>
                </a:cxn>
                <a:cxn ang="0">
                  <a:pos x="4" y="326"/>
                </a:cxn>
                <a:cxn ang="0">
                  <a:pos x="59" y="336"/>
                </a:cxn>
                <a:cxn ang="0">
                  <a:pos x="206" y="192"/>
                </a:cxn>
                <a:cxn ang="0">
                  <a:pos x="429" y="84"/>
                </a:cxn>
                <a:cxn ang="0">
                  <a:pos x="700" y="17"/>
                </a:cxn>
                <a:cxn ang="0">
                  <a:pos x="982" y="0"/>
                </a:cxn>
                <a:cxn ang="0">
                  <a:pos x="1155" y="54"/>
                </a:cxn>
                <a:cxn ang="0">
                  <a:pos x="1314" y="122"/>
                </a:cxn>
                <a:cxn ang="0">
                  <a:pos x="1451" y="211"/>
                </a:cxn>
                <a:cxn ang="0">
                  <a:pos x="1557" y="318"/>
                </a:cxn>
                <a:cxn ang="0">
                  <a:pos x="1665" y="499"/>
                </a:cxn>
                <a:cxn ang="0">
                  <a:pos x="1707" y="475"/>
                </a:cxn>
                <a:cxn ang="0">
                  <a:pos x="1745" y="450"/>
                </a:cxn>
                <a:cxn ang="0">
                  <a:pos x="1790" y="446"/>
                </a:cxn>
                <a:cxn ang="0">
                  <a:pos x="1780" y="483"/>
                </a:cxn>
                <a:cxn ang="0">
                  <a:pos x="1693" y="526"/>
                </a:cxn>
                <a:cxn ang="0">
                  <a:pos x="1594" y="559"/>
                </a:cxn>
                <a:cxn ang="0">
                  <a:pos x="1483" y="574"/>
                </a:cxn>
                <a:cxn ang="0">
                  <a:pos x="1407" y="552"/>
                </a:cxn>
              </a:cxnLst>
              <a:rect l="0" t="0" r="r" b="b"/>
              <a:pathLst>
                <a:path w="1816" h="574">
                  <a:moveTo>
                    <a:pt x="1407" y="552"/>
                  </a:moveTo>
                  <a:lnTo>
                    <a:pt x="1552" y="542"/>
                  </a:lnTo>
                  <a:lnTo>
                    <a:pt x="1547" y="487"/>
                  </a:lnTo>
                  <a:lnTo>
                    <a:pt x="1529" y="433"/>
                  </a:lnTo>
                  <a:lnTo>
                    <a:pt x="1503" y="380"/>
                  </a:lnTo>
                  <a:lnTo>
                    <a:pt x="1464" y="328"/>
                  </a:lnTo>
                  <a:lnTo>
                    <a:pt x="1416" y="277"/>
                  </a:lnTo>
                  <a:lnTo>
                    <a:pt x="1360" y="227"/>
                  </a:lnTo>
                  <a:lnTo>
                    <a:pt x="1297" y="179"/>
                  </a:lnTo>
                  <a:lnTo>
                    <a:pt x="1224" y="132"/>
                  </a:lnTo>
                  <a:lnTo>
                    <a:pt x="1027" y="358"/>
                  </a:lnTo>
                  <a:lnTo>
                    <a:pt x="974" y="55"/>
                  </a:lnTo>
                  <a:lnTo>
                    <a:pt x="882" y="44"/>
                  </a:lnTo>
                  <a:lnTo>
                    <a:pt x="790" y="43"/>
                  </a:lnTo>
                  <a:lnTo>
                    <a:pt x="707" y="358"/>
                  </a:lnTo>
                  <a:lnTo>
                    <a:pt x="521" y="82"/>
                  </a:lnTo>
                  <a:lnTo>
                    <a:pt x="452" y="108"/>
                  </a:lnTo>
                  <a:lnTo>
                    <a:pt x="387" y="136"/>
                  </a:lnTo>
                  <a:lnTo>
                    <a:pt x="327" y="169"/>
                  </a:lnTo>
                  <a:lnTo>
                    <a:pt x="269" y="205"/>
                  </a:lnTo>
                  <a:lnTo>
                    <a:pt x="221" y="245"/>
                  </a:lnTo>
                  <a:lnTo>
                    <a:pt x="176" y="285"/>
                  </a:lnTo>
                  <a:lnTo>
                    <a:pt x="139" y="329"/>
                  </a:lnTo>
                  <a:lnTo>
                    <a:pt x="106" y="371"/>
                  </a:lnTo>
                  <a:lnTo>
                    <a:pt x="138" y="393"/>
                  </a:lnTo>
                  <a:lnTo>
                    <a:pt x="148" y="389"/>
                  </a:lnTo>
                  <a:lnTo>
                    <a:pt x="159" y="389"/>
                  </a:lnTo>
                  <a:lnTo>
                    <a:pt x="170" y="392"/>
                  </a:lnTo>
                  <a:lnTo>
                    <a:pt x="179" y="390"/>
                  </a:lnTo>
                  <a:lnTo>
                    <a:pt x="184" y="395"/>
                  </a:lnTo>
                  <a:lnTo>
                    <a:pt x="188" y="400"/>
                  </a:lnTo>
                  <a:lnTo>
                    <a:pt x="194" y="403"/>
                  </a:lnTo>
                  <a:lnTo>
                    <a:pt x="197" y="408"/>
                  </a:lnTo>
                  <a:lnTo>
                    <a:pt x="206" y="416"/>
                  </a:lnTo>
                  <a:lnTo>
                    <a:pt x="207" y="424"/>
                  </a:lnTo>
                  <a:lnTo>
                    <a:pt x="189" y="434"/>
                  </a:lnTo>
                  <a:lnTo>
                    <a:pt x="167" y="440"/>
                  </a:lnTo>
                  <a:lnTo>
                    <a:pt x="146" y="443"/>
                  </a:lnTo>
                  <a:lnTo>
                    <a:pt x="124" y="442"/>
                  </a:lnTo>
                  <a:lnTo>
                    <a:pt x="104" y="440"/>
                  </a:lnTo>
                  <a:lnTo>
                    <a:pt x="83" y="435"/>
                  </a:lnTo>
                  <a:lnTo>
                    <a:pt x="63" y="429"/>
                  </a:lnTo>
                  <a:lnTo>
                    <a:pt x="42" y="420"/>
                  </a:lnTo>
                  <a:lnTo>
                    <a:pt x="27" y="411"/>
                  </a:lnTo>
                  <a:lnTo>
                    <a:pt x="15" y="398"/>
                  </a:lnTo>
                  <a:lnTo>
                    <a:pt x="7" y="386"/>
                  </a:lnTo>
                  <a:lnTo>
                    <a:pt x="1" y="370"/>
                  </a:lnTo>
                  <a:lnTo>
                    <a:pt x="1" y="356"/>
                  </a:lnTo>
                  <a:lnTo>
                    <a:pt x="0" y="340"/>
                  </a:lnTo>
                  <a:lnTo>
                    <a:pt x="4" y="326"/>
                  </a:lnTo>
                  <a:lnTo>
                    <a:pt x="8" y="313"/>
                  </a:lnTo>
                  <a:lnTo>
                    <a:pt x="59" y="336"/>
                  </a:lnTo>
                  <a:lnTo>
                    <a:pt x="120" y="261"/>
                  </a:lnTo>
                  <a:lnTo>
                    <a:pt x="206" y="192"/>
                  </a:lnTo>
                  <a:lnTo>
                    <a:pt x="311" y="133"/>
                  </a:lnTo>
                  <a:lnTo>
                    <a:pt x="429" y="84"/>
                  </a:lnTo>
                  <a:lnTo>
                    <a:pt x="562" y="46"/>
                  </a:lnTo>
                  <a:lnTo>
                    <a:pt x="700" y="17"/>
                  </a:lnTo>
                  <a:lnTo>
                    <a:pt x="842" y="4"/>
                  </a:lnTo>
                  <a:lnTo>
                    <a:pt x="982" y="0"/>
                  </a:lnTo>
                  <a:lnTo>
                    <a:pt x="1071" y="26"/>
                  </a:lnTo>
                  <a:lnTo>
                    <a:pt x="1155" y="54"/>
                  </a:lnTo>
                  <a:lnTo>
                    <a:pt x="1239" y="86"/>
                  </a:lnTo>
                  <a:lnTo>
                    <a:pt x="1314" y="122"/>
                  </a:lnTo>
                  <a:lnTo>
                    <a:pt x="1388" y="165"/>
                  </a:lnTo>
                  <a:lnTo>
                    <a:pt x="1451" y="211"/>
                  </a:lnTo>
                  <a:lnTo>
                    <a:pt x="1509" y="263"/>
                  </a:lnTo>
                  <a:lnTo>
                    <a:pt x="1557" y="318"/>
                  </a:lnTo>
                  <a:lnTo>
                    <a:pt x="1637" y="500"/>
                  </a:lnTo>
                  <a:lnTo>
                    <a:pt x="1665" y="499"/>
                  </a:lnTo>
                  <a:lnTo>
                    <a:pt x="1686" y="488"/>
                  </a:lnTo>
                  <a:lnTo>
                    <a:pt x="1707" y="475"/>
                  </a:lnTo>
                  <a:lnTo>
                    <a:pt x="1725" y="461"/>
                  </a:lnTo>
                  <a:lnTo>
                    <a:pt x="1745" y="450"/>
                  </a:lnTo>
                  <a:lnTo>
                    <a:pt x="1767" y="443"/>
                  </a:lnTo>
                  <a:lnTo>
                    <a:pt x="1790" y="446"/>
                  </a:lnTo>
                  <a:lnTo>
                    <a:pt x="1816" y="459"/>
                  </a:lnTo>
                  <a:lnTo>
                    <a:pt x="1780" y="483"/>
                  </a:lnTo>
                  <a:lnTo>
                    <a:pt x="1737" y="504"/>
                  </a:lnTo>
                  <a:lnTo>
                    <a:pt x="1693" y="526"/>
                  </a:lnTo>
                  <a:lnTo>
                    <a:pt x="1644" y="543"/>
                  </a:lnTo>
                  <a:lnTo>
                    <a:pt x="1594" y="559"/>
                  </a:lnTo>
                  <a:lnTo>
                    <a:pt x="1539" y="568"/>
                  </a:lnTo>
                  <a:lnTo>
                    <a:pt x="1483" y="574"/>
                  </a:lnTo>
                  <a:lnTo>
                    <a:pt x="1424" y="573"/>
                  </a:lnTo>
                  <a:lnTo>
                    <a:pt x="1407" y="5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99"/>
            <p:cNvSpPr>
              <a:spLocks noChangeAspect="1"/>
            </p:cNvSpPr>
            <p:nvPr/>
          </p:nvSpPr>
          <p:spPr bwMode="auto">
            <a:xfrm>
              <a:off x="2370" y="2515"/>
              <a:ext cx="288" cy="76"/>
            </a:xfrm>
            <a:custGeom>
              <a:avLst/>
              <a:gdLst/>
              <a:ahLst/>
              <a:cxnLst>
                <a:cxn ang="0">
                  <a:pos x="778" y="62"/>
                </a:cxn>
                <a:cxn ang="0">
                  <a:pos x="787" y="72"/>
                </a:cxn>
                <a:cxn ang="0">
                  <a:pos x="761" y="109"/>
                </a:cxn>
                <a:cxn ang="0">
                  <a:pos x="730" y="138"/>
                </a:cxn>
                <a:cxn ang="0">
                  <a:pos x="693" y="160"/>
                </a:cxn>
                <a:cxn ang="0">
                  <a:pos x="655" y="178"/>
                </a:cxn>
                <a:cxn ang="0">
                  <a:pos x="613" y="188"/>
                </a:cxn>
                <a:cxn ang="0">
                  <a:pos x="572" y="196"/>
                </a:cxn>
                <a:cxn ang="0">
                  <a:pos x="529" y="202"/>
                </a:cxn>
                <a:cxn ang="0">
                  <a:pos x="486" y="207"/>
                </a:cxn>
                <a:cxn ang="0">
                  <a:pos x="415" y="203"/>
                </a:cxn>
                <a:cxn ang="0">
                  <a:pos x="346" y="196"/>
                </a:cxn>
                <a:cxn ang="0">
                  <a:pos x="278" y="182"/>
                </a:cxn>
                <a:cxn ang="0">
                  <a:pos x="215" y="162"/>
                </a:cxn>
                <a:cxn ang="0">
                  <a:pos x="153" y="134"/>
                </a:cxn>
                <a:cxn ang="0">
                  <a:pos x="97" y="100"/>
                </a:cxn>
                <a:cxn ang="0">
                  <a:pos x="45" y="6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91" y="45"/>
                </a:cxn>
                <a:cxn ang="0">
                  <a:pos x="184" y="86"/>
                </a:cxn>
                <a:cxn ang="0">
                  <a:pos x="282" y="119"/>
                </a:cxn>
                <a:cxn ang="0">
                  <a:pos x="385" y="143"/>
                </a:cxn>
                <a:cxn ang="0">
                  <a:pos x="486" y="151"/>
                </a:cxn>
                <a:cxn ang="0">
                  <a:pos x="589" y="143"/>
                </a:cxn>
                <a:cxn ang="0">
                  <a:pos x="686" y="114"/>
                </a:cxn>
                <a:cxn ang="0">
                  <a:pos x="778" y="62"/>
                </a:cxn>
              </a:cxnLst>
              <a:rect l="0" t="0" r="r" b="b"/>
              <a:pathLst>
                <a:path w="787" h="207">
                  <a:moveTo>
                    <a:pt x="778" y="62"/>
                  </a:moveTo>
                  <a:lnTo>
                    <a:pt x="787" y="72"/>
                  </a:lnTo>
                  <a:lnTo>
                    <a:pt x="761" y="109"/>
                  </a:lnTo>
                  <a:lnTo>
                    <a:pt x="730" y="138"/>
                  </a:lnTo>
                  <a:lnTo>
                    <a:pt x="693" y="160"/>
                  </a:lnTo>
                  <a:lnTo>
                    <a:pt x="655" y="178"/>
                  </a:lnTo>
                  <a:lnTo>
                    <a:pt x="613" y="188"/>
                  </a:lnTo>
                  <a:lnTo>
                    <a:pt x="572" y="196"/>
                  </a:lnTo>
                  <a:lnTo>
                    <a:pt x="529" y="202"/>
                  </a:lnTo>
                  <a:lnTo>
                    <a:pt x="486" y="207"/>
                  </a:lnTo>
                  <a:lnTo>
                    <a:pt x="415" y="203"/>
                  </a:lnTo>
                  <a:lnTo>
                    <a:pt x="346" y="196"/>
                  </a:lnTo>
                  <a:lnTo>
                    <a:pt x="278" y="182"/>
                  </a:lnTo>
                  <a:lnTo>
                    <a:pt x="215" y="162"/>
                  </a:lnTo>
                  <a:lnTo>
                    <a:pt x="153" y="134"/>
                  </a:lnTo>
                  <a:lnTo>
                    <a:pt x="97" y="100"/>
                  </a:lnTo>
                  <a:lnTo>
                    <a:pt x="45" y="6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91" y="45"/>
                  </a:lnTo>
                  <a:lnTo>
                    <a:pt x="184" y="86"/>
                  </a:lnTo>
                  <a:lnTo>
                    <a:pt x="282" y="119"/>
                  </a:lnTo>
                  <a:lnTo>
                    <a:pt x="385" y="143"/>
                  </a:lnTo>
                  <a:lnTo>
                    <a:pt x="486" y="151"/>
                  </a:lnTo>
                  <a:lnTo>
                    <a:pt x="589" y="143"/>
                  </a:lnTo>
                  <a:lnTo>
                    <a:pt x="686" y="114"/>
                  </a:lnTo>
                  <a:lnTo>
                    <a:pt x="77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100"/>
            <p:cNvSpPr>
              <a:spLocks noChangeAspect="1"/>
            </p:cNvSpPr>
            <p:nvPr/>
          </p:nvSpPr>
          <p:spPr bwMode="auto">
            <a:xfrm>
              <a:off x="2089" y="2779"/>
              <a:ext cx="749" cy="299"/>
            </a:xfrm>
            <a:custGeom>
              <a:avLst/>
              <a:gdLst/>
              <a:ahLst/>
              <a:cxnLst>
                <a:cxn ang="0">
                  <a:pos x="318" y="43"/>
                </a:cxn>
                <a:cxn ang="0">
                  <a:pos x="487" y="87"/>
                </a:cxn>
                <a:cxn ang="0">
                  <a:pos x="650" y="149"/>
                </a:cxn>
                <a:cxn ang="0">
                  <a:pos x="805" y="239"/>
                </a:cxn>
                <a:cxn ang="0">
                  <a:pos x="945" y="262"/>
                </a:cxn>
                <a:cxn ang="0">
                  <a:pos x="1093" y="235"/>
                </a:cxn>
                <a:cxn ang="0">
                  <a:pos x="1245" y="224"/>
                </a:cxn>
                <a:cxn ang="0">
                  <a:pos x="1384" y="181"/>
                </a:cxn>
                <a:cxn ang="0">
                  <a:pos x="1506" y="110"/>
                </a:cxn>
                <a:cxn ang="0">
                  <a:pos x="1634" y="76"/>
                </a:cxn>
                <a:cxn ang="0">
                  <a:pos x="1767" y="52"/>
                </a:cxn>
                <a:cxn ang="0">
                  <a:pos x="1895" y="35"/>
                </a:cxn>
                <a:cxn ang="0">
                  <a:pos x="2007" y="87"/>
                </a:cxn>
                <a:cxn ang="0">
                  <a:pos x="2044" y="233"/>
                </a:cxn>
                <a:cxn ang="0">
                  <a:pos x="2030" y="400"/>
                </a:cxn>
                <a:cxn ang="0">
                  <a:pos x="2013" y="570"/>
                </a:cxn>
                <a:cxn ang="0">
                  <a:pos x="1938" y="694"/>
                </a:cxn>
                <a:cxn ang="0">
                  <a:pos x="1771" y="698"/>
                </a:cxn>
                <a:cxn ang="0">
                  <a:pos x="1598" y="645"/>
                </a:cxn>
                <a:cxn ang="0">
                  <a:pos x="1422" y="598"/>
                </a:cxn>
                <a:cxn ang="0">
                  <a:pos x="1283" y="592"/>
                </a:cxn>
                <a:cxn ang="0">
                  <a:pos x="1182" y="601"/>
                </a:cxn>
                <a:cxn ang="0">
                  <a:pos x="1080" y="618"/>
                </a:cxn>
                <a:cxn ang="0">
                  <a:pos x="979" y="615"/>
                </a:cxn>
                <a:cxn ang="0">
                  <a:pos x="888" y="547"/>
                </a:cxn>
                <a:cxn ang="0">
                  <a:pos x="677" y="605"/>
                </a:cxn>
                <a:cxn ang="0">
                  <a:pos x="487" y="718"/>
                </a:cxn>
                <a:cxn ang="0">
                  <a:pos x="293" y="806"/>
                </a:cxn>
                <a:cxn ang="0">
                  <a:pos x="79" y="797"/>
                </a:cxn>
                <a:cxn ang="0">
                  <a:pos x="10" y="621"/>
                </a:cxn>
                <a:cxn ang="0">
                  <a:pos x="3" y="431"/>
                </a:cxn>
                <a:cxn ang="0">
                  <a:pos x="21" y="235"/>
                </a:cxn>
                <a:cxn ang="0">
                  <a:pos x="37" y="49"/>
                </a:cxn>
                <a:cxn ang="0">
                  <a:pos x="77" y="19"/>
                </a:cxn>
                <a:cxn ang="0">
                  <a:pos x="131" y="3"/>
                </a:cxn>
                <a:cxn ang="0">
                  <a:pos x="186" y="3"/>
                </a:cxn>
                <a:cxn ang="0">
                  <a:pos x="234" y="28"/>
                </a:cxn>
              </a:cxnLst>
              <a:rect l="0" t="0" r="r" b="b"/>
              <a:pathLst>
                <a:path w="2044" h="818">
                  <a:moveTo>
                    <a:pt x="234" y="28"/>
                  </a:moveTo>
                  <a:lnTo>
                    <a:pt x="318" y="43"/>
                  </a:lnTo>
                  <a:lnTo>
                    <a:pt x="404" y="63"/>
                  </a:lnTo>
                  <a:lnTo>
                    <a:pt x="487" y="87"/>
                  </a:lnTo>
                  <a:lnTo>
                    <a:pt x="571" y="117"/>
                  </a:lnTo>
                  <a:lnTo>
                    <a:pt x="650" y="149"/>
                  </a:lnTo>
                  <a:lnTo>
                    <a:pt x="729" y="191"/>
                  </a:lnTo>
                  <a:lnTo>
                    <a:pt x="805" y="239"/>
                  </a:lnTo>
                  <a:lnTo>
                    <a:pt x="878" y="298"/>
                  </a:lnTo>
                  <a:lnTo>
                    <a:pt x="945" y="262"/>
                  </a:lnTo>
                  <a:lnTo>
                    <a:pt x="1018" y="243"/>
                  </a:lnTo>
                  <a:lnTo>
                    <a:pt x="1093" y="235"/>
                  </a:lnTo>
                  <a:lnTo>
                    <a:pt x="1170" y="231"/>
                  </a:lnTo>
                  <a:lnTo>
                    <a:pt x="1245" y="224"/>
                  </a:lnTo>
                  <a:lnTo>
                    <a:pt x="1317" y="209"/>
                  </a:lnTo>
                  <a:lnTo>
                    <a:pt x="1384" y="181"/>
                  </a:lnTo>
                  <a:lnTo>
                    <a:pt x="1447" y="132"/>
                  </a:lnTo>
                  <a:lnTo>
                    <a:pt x="1506" y="110"/>
                  </a:lnTo>
                  <a:lnTo>
                    <a:pt x="1570" y="91"/>
                  </a:lnTo>
                  <a:lnTo>
                    <a:pt x="1634" y="76"/>
                  </a:lnTo>
                  <a:lnTo>
                    <a:pt x="1702" y="64"/>
                  </a:lnTo>
                  <a:lnTo>
                    <a:pt x="1767" y="52"/>
                  </a:lnTo>
                  <a:lnTo>
                    <a:pt x="1831" y="43"/>
                  </a:lnTo>
                  <a:lnTo>
                    <a:pt x="1895" y="35"/>
                  </a:lnTo>
                  <a:lnTo>
                    <a:pt x="1957" y="28"/>
                  </a:lnTo>
                  <a:lnTo>
                    <a:pt x="2007" y="87"/>
                  </a:lnTo>
                  <a:lnTo>
                    <a:pt x="2035" y="157"/>
                  </a:lnTo>
                  <a:lnTo>
                    <a:pt x="2044" y="233"/>
                  </a:lnTo>
                  <a:lnTo>
                    <a:pt x="2041" y="316"/>
                  </a:lnTo>
                  <a:lnTo>
                    <a:pt x="2030" y="400"/>
                  </a:lnTo>
                  <a:lnTo>
                    <a:pt x="2020" y="485"/>
                  </a:lnTo>
                  <a:lnTo>
                    <a:pt x="2013" y="570"/>
                  </a:lnTo>
                  <a:lnTo>
                    <a:pt x="2018" y="652"/>
                  </a:lnTo>
                  <a:lnTo>
                    <a:pt x="1938" y="694"/>
                  </a:lnTo>
                  <a:lnTo>
                    <a:pt x="1857" y="708"/>
                  </a:lnTo>
                  <a:lnTo>
                    <a:pt x="1771" y="698"/>
                  </a:lnTo>
                  <a:lnTo>
                    <a:pt x="1687" y="675"/>
                  </a:lnTo>
                  <a:lnTo>
                    <a:pt x="1598" y="645"/>
                  </a:lnTo>
                  <a:lnTo>
                    <a:pt x="1511" y="616"/>
                  </a:lnTo>
                  <a:lnTo>
                    <a:pt x="1422" y="598"/>
                  </a:lnTo>
                  <a:lnTo>
                    <a:pt x="1333" y="599"/>
                  </a:lnTo>
                  <a:lnTo>
                    <a:pt x="1283" y="592"/>
                  </a:lnTo>
                  <a:lnTo>
                    <a:pt x="1232" y="594"/>
                  </a:lnTo>
                  <a:lnTo>
                    <a:pt x="1182" y="601"/>
                  </a:lnTo>
                  <a:lnTo>
                    <a:pt x="1131" y="611"/>
                  </a:lnTo>
                  <a:lnTo>
                    <a:pt x="1080" y="618"/>
                  </a:lnTo>
                  <a:lnTo>
                    <a:pt x="1030" y="621"/>
                  </a:lnTo>
                  <a:lnTo>
                    <a:pt x="979" y="615"/>
                  </a:lnTo>
                  <a:lnTo>
                    <a:pt x="930" y="599"/>
                  </a:lnTo>
                  <a:lnTo>
                    <a:pt x="888" y="547"/>
                  </a:lnTo>
                  <a:lnTo>
                    <a:pt x="778" y="564"/>
                  </a:lnTo>
                  <a:lnTo>
                    <a:pt x="677" y="605"/>
                  </a:lnTo>
                  <a:lnTo>
                    <a:pt x="580" y="659"/>
                  </a:lnTo>
                  <a:lnTo>
                    <a:pt x="487" y="718"/>
                  </a:lnTo>
                  <a:lnTo>
                    <a:pt x="391" y="770"/>
                  </a:lnTo>
                  <a:lnTo>
                    <a:pt x="293" y="806"/>
                  </a:lnTo>
                  <a:lnTo>
                    <a:pt x="190" y="818"/>
                  </a:lnTo>
                  <a:lnTo>
                    <a:pt x="79" y="797"/>
                  </a:lnTo>
                  <a:lnTo>
                    <a:pt x="34" y="711"/>
                  </a:lnTo>
                  <a:lnTo>
                    <a:pt x="10" y="621"/>
                  </a:lnTo>
                  <a:lnTo>
                    <a:pt x="0" y="526"/>
                  </a:lnTo>
                  <a:lnTo>
                    <a:pt x="3" y="431"/>
                  </a:lnTo>
                  <a:lnTo>
                    <a:pt x="10" y="332"/>
                  </a:lnTo>
                  <a:lnTo>
                    <a:pt x="21" y="235"/>
                  </a:lnTo>
                  <a:lnTo>
                    <a:pt x="31" y="139"/>
                  </a:lnTo>
                  <a:lnTo>
                    <a:pt x="37" y="49"/>
                  </a:lnTo>
                  <a:lnTo>
                    <a:pt x="53" y="32"/>
                  </a:lnTo>
                  <a:lnTo>
                    <a:pt x="77" y="19"/>
                  </a:lnTo>
                  <a:lnTo>
                    <a:pt x="103" y="8"/>
                  </a:lnTo>
                  <a:lnTo>
                    <a:pt x="131" y="3"/>
                  </a:lnTo>
                  <a:lnTo>
                    <a:pt x="158" y="0"/>
                  </a:lnTo>
                  <a:lnTo>
                    <a:pt x="186" y="3"/>
                  </a:lnTo>
                  <a:lnTo>
                    <a:pt x="211" y="11"/>
                  </a:lnTo>
                  <a:lnTo>
                    <a:pt x="23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101"/>
            <p:cNvSpPr>
              <a:spLocks noChangeAspect="1"/>
            </p:cNvSpPr>
            <p:nvPr/>
          </p:nvSpPr>
          <p:spPr bwMode="auto">
            <a:xfrm>
              <a:off x="2118" y="2805"/>
              <a:ext cx="281" cy="251"/>
            </a:xfrm>
            <a:custGeom>
              <a:avLst/>
              <a:gdLst/>
              <a:ahLst/>
              <a:cxnLst>
                <a:cxn ang="0">
                  <a:pos x="757" y="290"/>
                </a:cxn>
                <a:cxn ang="0">
                  <a:pos x="692" y="269"/>
                </a:cxn>
                <a:cxn ang="0">
                  <a:pos x="621" y="255"/>
                </a:cxn>
                <a:cxn ang="0">
                  <a:pos x="544" y="245"/>
                </a:cxn>
                <a:cxn ang="0">
                  <a:pos x="465" y="244"/>
                </a:cxn>
                <a:cxn ang="0">
                  <a:pos x="384" y="245"/>
                </a:cxn>
                <a:cxn ang="0">
                  <a:pos x="305" y="255"/>
                </a:cxn>
                <a:cxn ang="0">
                  <a:pos x="230" y="269"/>
                </a:cxn>
                <a:cxn ang="0">
                  <a:pos x="166" y="290"/>
                </a:cxn>
                <a:cxn ang="0">
                  <a:pos x="166" y="311"/>
                </a:cxn>
                <a:cxn ang="0">
                  <a:pos x="242" y="314"/>
                </a:cxn>
                <a:cxn ang="0">
                  <a:pos x="322" y="313"/>
                </a:cxn>
                <a:cxn ang="0">
                  <a:pos x="403" y="308"/>
                </a:cxn>
                <a:cxn ang="0">
                  <a:pos x="485" y="310"/>
                </a:cxn>
                <a:cxn ang="0">
                  <a:pos x="564" y="315"/>
                </a:cxn>
                <a:cxn ang="0">
                  <a:pos x="638" y="335"/>
                </a:cxn>
                <a:cxn ang="0">
                  <a:pos x="707" y="369"/>
                </a:cxn>
                <a:cxn ang="0">
                  <a:pos x="768" y="425"/>
                </a:cxn>
                <a:cxn ang="0">
                  <a:pos x="683" y="439"/>
                </a:cxn>
                <a:cxn ang="0">
                  <a:pos x="606" y="468"/>
                </a:cxn>
                <a:cxn ang="0">
                  <a:pos x="533" y="504"/>
                </a:cxn>
                <a:cxn ang="0">
                  <a:pos x="463" y="546"/>
                </a:cxn>
                <a:cxn ang="0">
                  <a:pos x="389" y="589"/>
                </a:cxn>
                <a:cxn ang="0">
                  <a:pos x="318" y="629"/>
                </a:cxn>
                <a:cxn ang="0">
                  <a:pos x="243" y="662"/>
                </a:cxn>
                <a:cxn ang="0">
                  <a:pos x="166" y="686"/>
                </a:cxn>
                <a:cxn ang="0">
                  <a:pos x="132" y="682"/>
                </a:cxn>
                <a:cxn ang="0">
                  <a:pos x="104" y="670"/>
                </a:cxn>
                <a:cxn ang="0">
                  <a:pos x="79" y="653"/>
                </a:cxn>
                <a:cxn ang="0">
                  <a:pos x="60" y="634"/>
                </a:cxn>
                <a:cxn ang="0">
                  <a:pos x="42" y="608"/>
                </a:cxn>
                <a:cxn ang="0">
                  <a:pos x="28" y="580"/>
                </a:cxn>
                <a:cxn ang="0">
                  <a:pos x="17" y="549"/>
                </a:cxn>
                <a:cxn ang="0">
                  <a:pos x="10" y="520"/>
                </a:cxn>
                <a:cxn ang="0">
                  <a:pos x="1" y="452"/>
                </a:cxn>
                <a:cxn ang="0">
                  <a:pos x="0" y="387"/>
                </a:cxn>
                <a:cxn ang="0">
                  <a:pos x="3" y="323"/>
                </a:cxn>
                <a:cxn ang="0">
                  <a:pos x="11" y="259"/>
                </a:cxn>
                <a:cxn ang="0">
                  <a:pos x="18" y="194"/>
                </a:cxn>
                <a:cxn ang="0">
                  <a:pos x="27" y="130"/>
                </a:cxn>
                <a:cxn ang="0">
                  <a:pos x="31" y="65"/>
                </a:cxn>
                <a:cxn ang="0">
                  <a:pos x="31" y="0"/>
                </a:cxn>
                <a:cxn ang="0">
                  <a:pos x="132" y="10"/>
                </a:cxn>
                <a:cxn ang="0">
                  <a:pos x="232" y="28"/>
                </a:cxn>
                <a:cxn ang="0">
                  <a:pos x="328" y="52"/>
                </a:cxn>
                <a:cxn ang="0">
                  <a:pos x="420" y="86"/>
                </a:cxn>
                <a:cxn ang="0">
                  <a:pos x="509" y="124"/>
                </a:cxn>
                <a:cxn ang="0">
                  <a:pos x="595" y="172"/>
                </a:cxn>
                <a:cxn ang="0">
                  <a:pos x="676" y="227"/>
                </a:cxn>
                <a:cxn ang="0">
                  <a:pos x="757" y="290"/>
                </a:cxn>
              </a:cxnLst>
              <a:rect l="0" t="0" r="r" b="b"/>
              <a:pathLst>
                <a:path w="768" h="686">
                  <a:moveTo>
                    <a:pt x="757" y="290"/>
                  </a:moveTo>
                  <a:lnTo>
                    <a:pt x="692" y="269"/>
                  </a:lnTo>
                  <a:lnTo>
                    <a:pt x="621" y="255"/>
                  </a:lnTo>
                  <a:lnTo>
                    <a:pt x="544" y="245"/>
                  </a:lnTo>
                  <a:lnTo>
                    <a:pt x="465" y="244"/>
                  </a:lnTo>
                  <a:lnTo>
                    <a:pt x="384" y="245"/>
                  </a:lnTo>
                  <a:lnTo>
                    <a:pt x="305" y="255"/>
                  </a:lnTo>
                  <a:lnTo>
                    <a:pt x="230" y="269"/>
                  </a:lnTo>
                  <a:lnTo>
                    <a:pt x="166" y="290"/>
                  </a:lnTo>
                  <a:lnTo>
                    <a:pt x="166" y="311"/>
                  </a:lnTo>
                  <a:lnTo>
                    <a:pt x="242" y="314"/>
                  </a:lnTo>
                  <a:lnTo>
                    <a:pt x="322" y="313"/>
                  </a:lnTo>
                  <a:lnTo>
                    <a:pt x="403" y="308"/>
                  </a:lnTo>
                  <a:lnTo>
                    <a:pt x="485" y="310"/>
                  </a:lnTo>
                  <a:lnTo>
                    <a:pt x="564" y="315"/>
                  </a:lnTo>
                  <a:lnTo>
                    <a:pt x="638" y="335"/>
                  </a:lnTo>
                  <a:lnTo>
                    <a:pt x="707" y="369"/>
                  </a:lnTo>
                  <a:lnTo>
                    <a:pt x="768" y="425"/>
                  </a:lnTo>
                  <a:lnTo>
                    <a:pt x="683" y="439"/>
                  </a:lnTo>
                  <a:lnTo>
                    <a:pt x="606" y="468"/>
                  </a:lnTo>
                  <a:lnTo>
                    <a:pt x="533" y="504"/>
                  </a:lnTo>
                  <a:lnTo>
                    <a:pt x="463" y="546"/>
                  </a:lnTo>
                  <a:lnTo>
                    <a:pt x="389" y="589"/>
                  </a:lnTo>
                  <a:lnTo>
                    <a:pt x="318" y="629"/>
                  </a:lnTo>
                  <a:lnTo>
                    <a:pt x="243" y="662"/>
                  </a:lnTo>
                  <a:lnTo>
                    <a:pt x="166" y="686"/>
                  </a:lnTo>
                  <a:lnTo>
                    <a:pt x="132" y="682"/>
                  </a:lnTo>
                  <a:lnTo>
                    <a:pt x="104" y="670"/>
                  </a:lnTo>
                  <a:lnTo>
                    <a:pt x="79" y="653"/>
                  </a:lnTo>
                  <a:lnTo>
                    <a:pt x="60" y="634"/>
                  </a:lnTo>
                  <a:lnTo>
                    <a:pt x="42" y="608"/>
                  </a:lnTo>
                  <a:lnTo>
                    <a:pt x="28" y="580"/>
                  </a:lnTo>
                  <a:lnTo>
                    <a:pt x="17" y="549"/>
                  </a:lnTo>
                  <a:lnTo>
                    <a:pt x="10" y="520"/>
                  </a:lnTo>
                  <a:lnTo>
                    <a:pt x="1" y="452"/>
                  </a:lnTo>
                  <a:lnTo>
                    <a:pt x="0" y="387"/>
                  </a:lnTo>
                  <a:lnTo>
                    <a:pt x="3" y="323"/>
                  </a:lnTo>
                  <a:lnTo>
                    <a:pt x="11" y="259"/>
                  </a:lnTo>
                  <a:lnTo>
                    <a:pt x="18" y="194"/>
                  </a:lnTo>
                  <a:lnTo>
                    <a:pt x="27" y="130"/>
                  </a:lnTo>
                  <a:lnTo>
                    <a:pt x="31" y="65"/>
                  </a:lnTo>
                  <a:lnTo>
                    <a:pt x="31" y="0"/>
                  </a:lnTo>
                  <a:lnTo>
                    <a:pt x="132" y="10"/>
                  </a:lnTo>
                  <a:lnTo>
                    <a:pt x="232" y="28"/>
                  </a:lnTo>
                  <a:lnTo>
                    <a:pt x="328" y="52"/>
                  </a:lnTo>
                  <a:lnTo>
                    <a:pt x="420" y="86"/>
                  </a:lnTo>
                  <a:lnTo>
                    <a:pt x="509" y="124"/>
                  </a:lnTo>
                  <a:lnTo>
                    <a:pt x="595" y="172"/>
                  </a:lnTo>
                  <a:lnTo>
                    <a:pt x="676" y="227"/>
                  </a:lnTo>
                  <a:lnTo>
                    <a:pt x="757" y="29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102"/>
            <p:cNvSpPr>
              <a:spLocks noChangeAspect="1"/>
            </p:cNvSpPr>
            <p:nvPr/>
          </p:nvSpPr>
          <p:spPr bwMode="auto">
            <a:xfrm>
              <a:off x="2543" y="2817"/>
              <a:ext cx="266" cy="194"/>
            </a:xfrm>
            <a:custGeom>
              <a:avLst/>
              <a:gdLst/>
              <a:ahLst/>
              <a:cxnLst>
                <a:cxn ang="0">
                  <a:pos x="725" y="110"/>
                </a:cxn>
                <a:cxn ang="0">
                  <a:pos x="725" y="504"/>
                </a:cxn>
                <a:cxn ang="0">
                  <a:pos x="652" y="527"/>
                </a:cxn>
                <a:cxn ang="0">
                  <a:pos x="582" y="530"/>
                </a:cxn>
                <a:cxn ang="0">
                  <a:pos x="513" y="517"/>
                </a:cxn>
                <a:cxn ang="0">
                  <a:pos x="446" y="497"/>
                </a:cxn>
                <a:cxn ang="0">
                  <a:pos x="377" y="471"/>
                </a:cxn>
                <a:cxn ang="0">
                  <a:pos x="308" y="447"/>
                </a:cxn>
                <a:cxn ang="0">
                  <a:pos x="237" y="427"/>
                </a:cxn>
                <a:cxn ang="0">
                  <a:pos x="166" y="421"/>
                </a:cxn>
                <a:cxn ang="0">
                  <a:pos x="0" y="411"/>
                </a:cxn>
                <a:cxn ang="0">
                  <a:pos x="9" y="307"/>
                </a:cxn>
                <a:cxn ang="0">
                  <a:pos x="24" y="323"/>
                </a:cxn>
                <a:cxn ang="0">
                  <a:pos x="45" y="326"/>
                </a:cxn>
                <a:cxn ang="0">
                  <a:pos x="69" y="318"/>
                </a:cxn>
                <a:cxn ang="0">
                  <a:pos x="98" y="309"/>
                </a:cxn>
                <a:cxn ang="0">
                  <a:pos x="129" y="292"/>
                </a:cxn>
                <a:cxn ang="0">
                  <a:pos x="161" y="276"/>
                </a:cxn>
                <a:cxn ang="0">
                  <a:pos x="194" y="262"/>
                </a:cxn>
                <a:cxn ang="0">
                  <a:pos x="227" y="255"/>
                </a:cxn>
                <a:cxn ang="0">
                  <a:pos x="243" y="257"/>
                </a:cxn>
                <a:cxn ang="0">
                  <a:pos x="263" y="257"/>
                </a:cxn>
                <a:cxn ang="0">
                  <a:pos x="282" y="254"/>
                </a:cxn>
                <a:cxn ang="0">
                  <a:pos x="303" y="249"/>
                </a:cxn>
                <a:cxn ang="0">
                  <a:pos x="322" y="242"/>
                </a:cxn>
                <a:cxn ang="0">
                  <a:pos x="341" y="234"/>
                </a:cxn>
                <a:cxn ang="0">
                  <a:pos x="358" y="224"/>
                </a:cxn>
                <a:cxn ang="0">
                  <a:pos x="372" y="214"/>
                </a:cxn>
                <a:cxn ang="0">
                  <a:pos x="319" y="204"/>
                </a:cxn>
                <a:cxn ang="0">
                  <a:pos x="270" y="203"/>
                </a:cxn>
                <a:cxn ang="0">
                  <a:pos x="222" y="204"/>
                </a:cxn>
                <a:cxn ang="0">
                  <a:pos x="178" y="213"/>
                </a:cxn>
                <a:cxn ang="0">
                  <a:pos x="135" y="224"/>
                </a:cxn>
                <a:cxn ang="0">
                  <a:pos x="92" y="240"/>
                </a:cxn>
                <a:cxn ang="0">
                  <a:pos x="50" y="255"/>
                </a:cxn>
                <a:cxn ang="0">
                  <a:pos x="9" y="276"/>
                </a:cxn>
                <a:cxn ang="0">
                  <a:pos x="4" y="237"/>
                </a:cxn>
                <a:cxn ang="0">
                  <a:pos x="11" y="207"/>
                </a:cxn>
                <a:cxn ang="0">
                  <a:pos x="26" y="183"/>
                </a:cxn>
                <a:cxn ang="0">
                  <a:pos x="52" y="165"/>
                </a:cxn>
                <a:cxn ang="0">
                  <a:pos x="78" y="147"/>
                </a:cxn>
                <a:cxn ang="0">
                  <a:pos x="109" y="133"/>
                </a:cxn>
                <a:cxn ang="0">
                  <a:pos x="139" y="117"/>
                </a:cxn>
                <a:cxn ang="0">
                  <a:pos x="166" y="100"/>
                </a:cxn>
                <a:cxn ang="0">
                  <a:pos x="232" y="76"/>
                </a:cxn>
                <a:cxn ang="0">
                  <a:pos x="306" y="50"/>
                </a:cxn>
                <a:cxn ang="0">
                  <a:pos x="384" y="24"/>
                </a:cxn>
                <a:cxn ang="0">
                  <a:pos x="464" y="7"/>
                </a:cxn>
                <a:cxn ang="0">
                  <a:pos x="540" y="0"/>
                </a:cxn>
                <a:cxn ang="0">
                  <a:pos x="611" y="13"/>
                </a:cxn>
                <a:cxn ang="0">
                  <a:pos x="673" y="47"/>
                </a:cxn>
                <a:cxn ang="0">
                  <a:pos x="725" y="110"/>
                </a:cxn>
              </a:cxnLst>
              <a:rect l="0" t="0" r="r" b="b"/>
              <a:pathLst>
                <a:path w="725" h="530">
                  <a:moveTo>
                    <a:pt x="725" y="110"/>
                  </a:moveTo>
                  <a:lnTo>
                    <a:pt x="725" y="504"/>
                  </a:lnTo>
                  <a:lnTo>
                    <a:pt x="652" y="527"/>
                  </a:lnTo>
                  <a:lnTo>
                    <a:pt x="582" y="530"/>
                  </a:lnTo>
                  <a:lnTo>
                    <a:pt x="513" y="517"/>
                  </a:lnTo>
                  <a:lnTo>
                    <a:pt x="446" y="497"/>
                  </a:lnTo>
                  <a:lnTo>
                    <a:pt x="377" y="471"/>
                  </a:lnTo>
                  <a:lnTo>
                    <a:pt x="308" y="447"/>
                  </a:lnTo>
                  <a:lnTo>
                    <a:pt x="237" y="427"/>
                  </a:lnTo>
                  <a:lnTo>
                    <a:pt x="166" y="421"/>
                  </a:lnTo>
                  <a:lnTo>
                    <a:pt x="0" y="411"/>
                  </a:lnTo>
                  <a:lnTo>
                    <a:pt x="9" y="307"/>
                  </a:lnTo>
                  <a:lnTo>
                    <a:pt x="24" y="323"/>
                  </a:lnTo>
                  <a:lnTo>
                    <a:pt x="45" y="326"/>
                  </a:lnTo>
                  <a:lnTo>
                    <a:pt x="69" y="318"/>
                  </a:lnTo>
                  <a:lnTo>
                    <a:pt x="98" y="309"/>
                  </a:lnTo>
                  <a:lnTo>
                    <a:pt x="129" y="292"/>
                  </a:lnTo>
                  <a:lnTo>
                    <a:pt x="161" y="276"/>
                  </a:lnTo>
                  <a:lnTo>
                    <a:pt x="194" y="262"/>
                  </a:lnTo>
                  <a:lnTo>
                    <a:pt x="227" y="255"/>
                  </a:lnTo>
                  <a:lnTo>
                    <a:pt x="243" y="257"/>
                  </a:lnTo>
                  <a:lnTo>
                    <a:pt x="263" y="257"/>
                  </a:lnTo>
                  <a:lnTo>
                    <a:pt x="282" y="254"/>
                  </a:lnTo>
                  <a:lnTo>
                    <a:pt x="303" y="249"/>
                  </a:lnTo>
                  <a:lnTo>
                    <a:pt x="322" y="242"/>
                  </a:lnTo>
                  <a:lnTo>
                    <a:pt x="341" y="234"/>
                  </a:lnTo>
                  <a:lnTo>
                    <a:pt x="358" y="224"/>
                  </a:lnTo>
                  <a:lnTo>
                    <a:pt x="372" y="214"/>
                  </a:lnTo>
                  <a:lnTo>
                    <a:pt x="319" y="204"/>
                  </a:lnTo>
                  <a:lnTo>
                    <a:pt x="270" y="203"/>
                  </a:lnTo>
                  <a:lnTo>
                    <a:pt x="222" y="204"/>
                  </a:lnTo>
                  <a:lnTo>
                    <a:pt x="178" y="213"/>
                  </a:lnTo>
                  <a:lnTo>
                    <a:pt x="135" y="224"/>
                  </a:lnTo>
                  <a:lnTo>
                    <a:pt x="92" y="240"/>
                  </a:lnTo>
                  <a:lnTo>
                    <a:pt x="50" y="255"/>
                  </a:lnTo>
                  <a:lnTo>
                    <a:pt x="9" y="276"/>
                  </a:lnTo>
                  <a:lnTo>
                    <a:pt x="4" y="237"/>
                  </a:lnTo>
                  <a:lnTo>
                    <a:pt x="11" y="207"/>
                  </a:lnTo>
                  <a:lnTo>
                    <a:pt x="26" y="183"/>
                  </a:lnTo>
                  <a:lnTo>
                    <a:pt x="52" y="165"/>
                  </a:lnTo>
                  <a:lnTo>
                    <a:pt x="78" y="147"/>
                  </a:lnTo>
                  <a:lnTo>
                    <a:pt x="109" y="133"/>
                  </a:lnTo>
                  <a:lnTo>
                    <a:pt x="139" y="117"/>
                  </a:lnTo>
                  <a:lnTo>
                    <a:pt x="166" y="100"/>
                  </a:lnTo>
                  <a:lnTo>
                    <a:pt x="232" y="76"/>
                  </a:lnTo>
                  <a:lnTo>
                    <a:pt x="306" y="50"/>
                  </a:lnTo>
                  <a:lnTo>
                    <a:pt x="384" y="24"/>
                  </a:lnTo>
                  <a:lnTo>
                    <a:pt x="464" y="7"/>
                  </a:lnTo>
                  <a:lnTo>
                    <a:pt x="540" y="0"/>
                  </a:lnTo>
                  <a:lnTo>
                    <a:pt x="611" y="13"/>
                  </a:lnTo>
                  <a:lnTo>
                    <a:pt x="673" y="47"/>
                  </a:lnTo>
                  <a:lnTo>
                    <a:pt x="725" y="1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103"/>
            <p:cNvSpPr>
              <a:spLocks noChangeAspect="1"/>
            </p:cNvSpPr>
            <p:nvPr/>
          </p:nvSpPr>
          <p:spPr bwMode="auto">
            <a:xfrm>
              <a:off x="2422" y="2885"/>
              <a:ext cx="91" cy="90"/>
            </a:xfrm>
            <a:custGeom>
              <a:avLst/>
              <a:gdLst/>
              <a:ahLst/>
              <a:cxnLst>
                <a:cxn ang="0">
                  <a:pos x="249" y="10"/>
                </a:cxn>
                <a:cxn ang="0">
                  <a:pos x="247" y="41"/>
                </a:cxn>
                <a:cxn ang="0">
                  <a:pos x="247" y="74"/>
                </a:cxn>
                <a:cxn ang="0">
                  <a:pos x="244" y="106"/>
                </a:cxn>
                <a:cxn ang="0">
                  <a:pos x="240" y="140"/>
                </a:cxn>
                <a:cxn ang="0">
                  <a:pos x="232" y="168"/>
                </a:cxn>
                <a:cxn ang="0">
                  <a:pos x="222" y="196"/>
                </a:cxn>
                <a:cxn ang="0">
                  <a:pos x="206" y="219"/>
                </a:cxn>
                <a:cxn ang="0">
                  <a:pos x="187" y="238"/>
                </a:cxn>
                <a:cxn ang="0">
                  <a:pos x="166" y="244"/>
                </a:cxn>
                <a:cxn ang="0">
                  <a:pos x="146" y="248"/>
                </a:cxn>
                <a:cxn ang="0">
                  <a:pos x="125" y="248"/>
                </a:cxn>
                <a:cxn ang="0">
                  <a:pos x="107" y="247"/>
                </a:cxn>
                <a:cxn ang="0">
                  <a:pos x="88" y="238"/>
                </a:cxn>
                <a:cxn ang="0">
                  <a:pos x="73" y="227"/>
                </a:cxn>
                <a:cxn ang="0">
                  <a:pos x="60" y="209"/>
                </a:cxn>
                <a:cxn ang="0">
                  <a:pos x="52" y="186"/>
                </a:cxn>
                <a:cxn ang="0">
                  <a:pos x="0" y="52"/>
                </a:cxn>
                <a:cxn ang="0">
                  <a:pos x="29" y="41"/>
                </a:cxn>
                <a:cxn ang="0">
                  <a:pos x="62" y="31"/>
                </a:cxn>
                <a:cxn ang="0">
                  <a:pos x="91" y="20"/>
                </a:cxn>
                <a:cxn ang="0">
                  <a:pos x="123" y="12"/>
                </a:cxn>
                <a:cxn ang="0">
                  <a:pos x="154" y="3"/>
                </a:cxn>
                <a:cxn ang="0">
                  <a:pos x="185" y="0"/>
                </a:cxn>
                <a:cxn ang="0">
                  <a:pos x="216" y="0"/>
                </a:cxn>
                <a:cxn ang="0">
                  <a:pos x="249" y="10"/>
                </a:cxn>
              </a:cxnLst>
              <a:rect l="0" t="0" r="r" b="b"/>
              <a:pathLst>
                <a:path w="249" h="248">
                  <a:moveTo>
                    <a:pt x="249" y="10"/>
                  </a:moveTo>
                  <a:lnTo>
                    <a:pt x="247" y="41"/>
                  </a:lnTo>
                  <a:lnTo>
                    <a:pt x="247" y="74"/>
                  </a:lnTo>
                  <a:lnTo>
                    <a:pt x="244" y="106"/>
                  </a:lnTo>
                  <a:lnTo>
                    <a:pt x="240" y="140"/>
                  </a:lnTo>
                  <a:lnTo>
                    <a:pt x="232" y="168"/>
                  </a:lnTo>
                  <a:lnTo>
                    <a:pt x="222" y="196"/>
                  </a:lnTo>
                  <a:lnTo>
                    <a:pt x="206" y="219"/>
                  </a:lnTo>
                  <a:lnTo>
                    <a:pt x="187" y="238"/>
                  </a:lnTo>
                  <a:lnTo>
                    <a:pt x="166" y="244"/>
                  </a:lnTo>
                  <a:lnTo>
                    <a:pt x="146" y="248"/>
                  </a:lnTo>
                  <a:lnTo>
                    <a:pt x="125" y="248"/>
                  </a:lnTo>
                  <a:lnTo>
                    <a:pt x="107" y="247"/>
                  </a:lnTo>
                  <a:lnTo>
                    <a:pt x="88" y="238"/>
                  </a:lnTo>
                  <a:lnTo>
                    <a:pt x="73" y="227"/>
                  </a:lnTo>
                  <a:lnTo>
                    <a:pt x="60" y="209"/>
                  </a:lnTo>
                  <a:lnTo>
                    <a:pt x="52" y="186"/>
                  </a:lnTo>
                  <a:lnTo>
                    <a:pt x="0" y="52"/>
                  </a:lnTo>
                  <a:lnTo>
                    <a:pt x="29" y="41"/>
                  </a:lnTo>
                  <a:lnTo>
                    <a:pt x="62" y="31"/>
                  </a:lnTo>
                  <a:lnTo>
                    <a:pt x="91" y="20"/>
                  </a:lnTo>
                  <a:lnTo>
                    <a:pt x="123" y="12"/>
                  </a:lnTo>
                  <a:lnTo>
                    <a:pt x="154" y="3"/>
                  </a:lnTo>
                  <a:lnTo>
                    <a:pt x="185" y="0"/>
                  </a:lnTo>
                  <a:lnTo>
                    <a:pt x="216" y="0"/>
                  </a:lnTo>
                  <a:lnTo>
                    <a:pt x="249" y="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1" name="Rectangle 298"/>
          <p:cNvSpPr>
            <a:spLocks noChangeArrowheads="1"/>
          </p:cNvSpPr>
          <p:nvPr/>
        </p:nvSpPr>
        <p:spPr bwMode="auto">
          <a:xfrm>
            <a:off x="7518400" y="950804"/>
            <a:ext cx="1625600" cy="50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000" b="0" dirty="0" smtClean="0">
                <a:cs typeface="Arial" charset="0"/>
              </a:rPr>
              <a:t>[Maurer 90]</a:t>
            </a:r>
          </a:p>
        </p:txBody>
      </p:sp>
      <p:sp>
        <p:nvSpPr>
          <p:cNvPr id="74" name="Cloud Callout 73"/>
          <p:cNvSpPr/>
          <p:nvPr/>
        </p:nvSpPr>
        <p:spPr>
          <a:xfrm>
            <a:off x="6633029" y="1248229"/>
            <a:ext cx="2510971" cy="2191657"/>
          </a:xfrm>
          <a:prstGeom prst="cloudCallout">
            <a:avLst>
              <a:gd name="adj1" fmla="val -51516"/>
              <a:gd name="adj2" fmla="val -1277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1001101001011100101011</a:t>
            </a:r>
            <a:endParaRPr lang="en-US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7" grpId="0" uiExpand="1" build="p"/>
      <p:bldP spid="24" grpId="0"/>
      <p:bldP spid="24" grpId="1"/>
      <p:bldP spid="24" grpId="2"/>
      <p:bldP spid="24" grpId="3"/>
      <p:bldP spid="26" grpId="0" animBg="1"/>
      <p:bldP spid="27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535159" y="1524963"/>
            <a:ext cx="2260600" cy="461297"/>
            <a:chOff x="5444203" y="2740895"/>
            <a:chExt cx="2260600" cy="461297"/>
          </a:xfrm>
        </p:grpSpPr>
        <p:grpSp>
          <p:nvGrpSpPr>
            <p:cNvPr id="76" name="Group 94"/>
            <p:cNvGrpSpPr/>
            <p:nvPr/>
          </p:nvGrpSpPr>
          <p:grpSpPr>
            <a:xfrm>
              <a:off x="6358603" y="2755643"/>
              <a:ext cx="431800" cy="431800"/>
              <a:chOff x="6609326" y="2787752"/>
              <a:chExt cx="431800" cy="431800"/>
            </a:xfrm>
          </p:grpSpPr>
          <p:sp>
            <p:nvSpPr>
              <p:cNvPr id="89" name="Oval 115"/>
              <p:cNvSpPr>
                <a:spLocks noChangeArrowheads="1"/>
              </p:cNvSpPr>
              <p:nvPr/>
            </p:nvSpPr>
            <p:spPr bwMode="auto">
              <a:xfrm rot="2700000">
                <a:off x="6609326" y="27877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90" name="Line 116"/>
              <p:cNvSpPr>
                <a:spLocks noChangeShapeType="1"/>
              </p:cNvSpPr>
              <p:nvPr/>
            </p:nvSpPr>
            <p:spPr bwMode="auto">
              <a:xfrm rot="8100000">
                <a:off x="6812526" y="2809977"/>
                <a:ext cx="6350" cy="36195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77" name="Group 95"/>
            <p:cNvGrpSpPr/>
            <p:nvPr/>
          </p:nvGrpSpPr>
          <p:grpSpPr>
            <a:xfrm>
              <a:off x="7273003" y="2740895"/>
              <a:ext cx="431800" cy="431800"/>
              <a:chOff x="6609326" y="2340077"/>
              <a:chExt cx="431800" cy="431800"/>
            </a:xfrm>
          </p:grpSpPr>
          <p:sp>
            <p:nvSpPr>
              <p:cNvPr id="87" name="Oval 117"/>
              <p:cNvSpPr>
                <a:spLocks noChangeArrowheads="1"/>
              </p:cNvSpPr>
              <p:nvPr/>
            </p:nvSpPr>
            <p:spPr bwMode="auto">
              <a:xfrm>
                <a:off x="6609326" y="234007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88" name="Line 118"/>
              <p:cNvSpPr>
                <a:spLocks noChangeShapeType="1"/>
              </p:cNvSpPr>
              <p:nvPr/>
            </p:nvSpPr>
            <p:spPr bwMode="auto">
              <a:xfrm rot="16200000">
                <a:off x="6847451" y="2397227"/>
                <a:ext cx="1588" cy="31908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78" name="Group 93"/>
            <p:cNvGrpSpPr/>
            <p:nvPr/>
          </p:nvGrpSpPr>
          <p:grpSpPr>
            <a:xfrm>
              <a:off x="6815803" y="2755643"/>
              <a:ext cx="431800" cy="431800"/>
              <a:chOff x="6609326" y="3248127"/>
              <a:chExt cx="431800" cy="431800"/>
            </a:xfrm>
          </p:grpSpPr>
          <p:sp>
            <p:nvSpPr>
              <p:cNvPr id="85" name="Oval 119"/>
              <p:cNvSpPr>
                <a:spLocks noChangeArrowheads="1"/>
              </p:cNvSpPr>
              <p:nvPr/>
            </p:nvSpPr>
            <p:spPr bwMode="auto">
              <a:xfrm>
                <a:off x="6609326" y="324812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86" name="Line 120"/>
              <p:cNvSpPr>
                <a:spLocks noChangeShapeType="1"/>
              </p:cNvSpPr>
              <p:nvPr/>
            </p:nvSpPr>
            <p:spPr bwMode="auto">
              <a:xfrm rot="10800000">
                <a:off x="6825226" y="3268765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79" name="Group 92"/>
            <p:cNvGrpSpPr/>
            <p:nvPr/>
          </p:nvGrpSpPr>
          <p:grpSpPr>
            <a:xfrm>
              <a:off x="5901403" y="2755643"/>
              <a:ext cx="431800" cy="431800"/>
              <a:chOff x="6609326" y="3703740"/>
              <a:chExt cx="431800" cy="431800"/>
            </a:xfrm>
          </p:grpSpPr>
          <p:sp>
            <p:nvSpPr>
              <p:cNvPr id="83" name="Oval 121"/>
              <p:cNvSpPr>
                <a:spLocks noChangeArrowheads="1"/>
              </p:cNvSpPr>
              <p:nvPr/>
            </p:nvSpPr>
            <p:spPr bwMode="auto">
              <a:xfrm>
                <a:off x="6609326" y="3703740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84" name="Line 122"/>
              <p:cNvSpPr>
                <a:spLocks noChangeShapeType="1"/>
              </p:cNvSpPr>
              <p:nvPr/>
            </p:nvSpPr>
            <p:spPr bwMode="auto">
              <a:xfrm rot="10800000">
                <a:off x="6825226" y="3724377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80" name="Group 91"/>
            <p:cNvGrpSpPr/>
            <p:nvPr/>
          </p:nvGrpSpPr>
          <p:grpSpPr>
            <a:xfrm>
              <a:off x="5444203" y="2770392"/>
              <a:ext cx="431800" cy="431800"/>
              <a:chOff x="6609326" y="4159352"/>
              <a:chExt cx="431800" cy="431800"/>
            </a:xfrm>
          </p:grpSpPr>
          <p:sp>
            <p:nvSpPr>
              <p:cNvPr id="81" name="Oval 123"/>
              <p:cNvSpPr>
                <a:spLocks noChangeArrowheads="1"/>
              </p:cNvSpPr>
              <p:nvPr/>
            </p:nvSpPr>
            <p:spPr bwMode="auto">
              <a:xfrm rot="2700000">
                <a:off x="6609326" y="41593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82" name="Line 124"/>
              <p:cNvSpPr>
                <a:spLocks noChangeShapeType="1"/>
              </p:cNvSpPr>
              <p:nvPr/>
            </p:nvSpPr>
            <p:spPr bwMode="auto">
              <a:xfrm rot="13500000">
                <a:off x="6836339" y="4183165"/>
                <a:ext cx="0" cy="35560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</p:grpSp>
      <p:sp>
        <p:nvSpPr>
          <p:cNvPr id="92" name="Rectangle 91"/>
          <p:cNvSpPr/>
          <p:nvPr/>
        </p:nvSpPr>
        <p:spPr>
          <a:xfrm>
            <a:off x="5936343" y="1494970"/>
            <a:ext cx="3033486" cy="740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204"/>
          <p:cNvGrpSpPr/>
          <p:nvPr/>
        </p:nvGrpSpPr>
        <p:grpSpPr>
          <a:xfrm>
            <a:off x="5971974" y="1516267"/>
            <a:ext cx="865187" cy="792163"/>
            <a:chOff x="5177248" y="2526481"/>
            <a:chExt cx="865187" cy="792163"/>
          </a:xfrm>
        </p:grpSpPr>
        <p:sp>
          <p:nvSpPr>
            <p:cNvPr id="72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73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74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105222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Bounded-Quantum-Storage Model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4</a:t>
            </a:fld>
            <a:endParaRPr kumimoji="0" lang="en-US" dirty="0"/>
          </a:p>
        </p:txBody>
      </p:sp>
      <p:pic>
        <p:nvPicPr>
          <p:cNvPr id="133" name="Picture 4" descr="j00915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1000" y="2095004"/>
            <a:ext cx="635584" cy="965541"/>
          </a:xfrm>
          <a:prstGeom prst="rect">
            <a:avLst/>
          </a:prstGeom>
          <a:noFill/>
        </p:spPr>
      </p:pic>
      <p:pic>
        <p:nvPicPr>
          <p:cNvPr id="134" name="Picture 5" descr="j00916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86646" y="2126876"/>
            <a:ext cx="774728" cy="878025"/>
          </a:xfrm>
          <a:prstGeom prst="rect">
            <a:avLst/>
          </a:prstGeom>
          <a:noFill/>
        </p:spPr>
      </p:pic>
      <p:sp>
        <p:nvSpPr>
          <p:cNvPr id="135" name="Line 6"/>
          <p:cNvSpPr>
            <a:spLocks noChangeShapeType="1"/>
          </p:cNvSpPr>
          <p:nvPr/>
        </p:nvSpPr>
        <p:spPr bwMode="auto">
          <a:xfrm>
            <a:off x="3531958" y="2555628"/>
            <a:ext cx="208008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none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36" name="Line 7"/>
          <p:cNvSpPr>
            <a:spLocks noChangeShapeType="1"/>
          </p:cNvSpPr>
          <p:nvPr/>
        </p:nvSpPr>
        <p:spPr bwMode="auto">
          <a:xfrm>
            <a:off x="3531958" y="2339273"/>
            <a:ext cx="2080083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37" name="Line 8"/>
          <p:cNvSpPr>
            <a:spLocks noChangeShapeType="1"/>
          </p:cNvSpPr>
          <p:nvPr/>
        </p:nvSpPr>
        <p:spPr bwMode="auto">
          <a:xfrm>
            <a:off x="3531958" y="2813937"/>
            <a:ext cx="208008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47" name="Rectangle 298"/>
          <p:cNvSpPr>
            <a:spLocks noChangeArrowheads="1"/>
          </p:cNvSpPr>
          <p:nvPr/>
        </p:nvSpPr>
        <p:spPr bwMode="auto">
          <a:xfrm>
            <a:off x="268514" y="3120577"/>
            <a:ext cx="8570686" cy="373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goal: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information-theoretic security, no running time-restrictions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honest player‘s </a:t>
            </a:r>
            <a:r>
              <a:rPr lang="de-CH" sz="2400" b="0" dirty="0" smtClean="0">
                <a:cs typeface="Arial" charset="0"/>
              </a:rPr>
              <a:t>quantum memory: 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0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security as long as </a:t>
            </a:r>
            <a:br>
              <a:rPr lang="de-CH" sz="2400" b="0" dirty="0" smtClean="0">
                <a:cs typeface="Arial" charset="0"/>
              </a:rPr>
            </a:b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dishonest player</a:t>
            </a:r>
            <a:r>
              <a:rPr lang="de-CH" sz="2400" b="0" dirty="0" smtClean="0">
                <a:cs typeface="Arial" charset="0"/>
              </a:rPr>
              <a:t>‘s quantum memory: </a:t>
            </a:r>
            <a:r>
              <a:rPr lang="de-CH" sz="2400" b="0" dirty="0" smtClean="0">
                <a:solidFill>
                  <a:srgbClr val="FF0000"/>
                </a:solidFill>
                <a:latin typeface="cmsy10"/>
                <a:cs typeface="Arial" charset="0"/>
              </a:rPr>
              <a:t>·</a:t>
            </a: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 n/4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relies on </a:t>
            </a: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technical difficulty of storing quantum information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1997745" y="3356638"/>
            <a:ext cx="5632380" cy="929408"/>
            <a:chOff x="1997745" y="3632404"/>
            <a:chExt cx="5632380" cy="929408"/>
          </a:xfrm>
        </p:grpSpPr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3656892" y="3632404"/>
              <a:ext cx="1656048" cy="89605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algn="ctr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2800" b="0" dirty="0" smtClean="0">
                  <a:cs typeface="Arial" charset="0"/>
                </a:rPr>
                <a:t>1-2 OT</a:t>
              </a:r>
              <a:endParaRPr lang="en-US" sz="2800" b="0" dirty="0">
                <a:cs typeface="Arial" charset="0"/>
              </a:endParaRPr>
            </a:p>
          </p:txBody>
        </p:sp>
        <p:sp>
          <p:nvSpPr>
            <p:cNvPr id="31" name="Line 4"/>
            <p:cNvSpPr>
              <a:spLocks noChangeShapeType="1"/>
            </p:cNvSpPr>
            <p:nvPr/>
          </p:nvSpPr>
          <p:spPr bwMode="auto">
            <a:xfrm>
              <a:off x="3008935" y="4063773"/>
              <a:ext cx="55129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2" name="Line 5"/>
            <p:cNvSpPr>
              <a:spLocks noChangeShapeType="1"/>
            </p:cNvSpPr>
            <p:nvPr/>
          </p:nvSpPr>
          <p:spPr bwMode="auto">
            <a:xfrm>
              <a:off x="5387344" y="4379890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>
              <a:off x="5387344" y="3803628"/>
              <a:ext cx="5528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997745" y="3900701"/>
              <a:ext cx="889714" cy="35631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066193" y="3639443"/>
              <a:ext cx="1563932" cy="39044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1" name="Picture 40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051345" y="4205501"/>
              <a:ext cx="426720" cy="35631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" name="Group 75"/>
          <p:cNvGrpSpPr>
            <a:grpSpLocks noChangeAspect="1"/>
          </p:cNvGrpSpPr>
          <p:nvPr/>
        </p:nvGrpSpPr>
        <p:grpSpPr bwMode="auto">
          <a:xfrm>
            <a:off x="6046078" y="2047394"/>
            <a:ext cx="645008" cy="989336"/>
            <a:chOff x="1791" y="572"/>
            <a:chExt cx="1659" cy="2541"/>
          </a:xfrm>
        </p:grpSpPr>
        <p:sp>
          <p:nvSpPr>
            <p:cNvPr id="43" name="AutoShape 76"/>
            <p:cNvSpPr>
              <a:spLocks noChangeAspect="1" noChangeArrowheads="1"/>
            </p:cNvSpPr>
            <p:nvPr/>
          </p:nvSpPr>
          <p:spPr bwMode="auto">
            <a:xfrm rot="12426342">
              <a:off x="3134" y="655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44" name="AutoShape 77"/>
            <p:cNvSpPr>
              <a:spLocks noChangeAspect="1" noChangeArrowheads="1"/>
            </p:cNvSpPr>
            <p:nvPr/>
          </p:nvSpPr>
          <p:spPr bwMode="auto">
            <a:xfrm>
              <a:off x="2054" y="572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45" name="AutoShape 78"/>
            <p:cNvSpPr>
              <a:spLocks noChangeAspect="1" noChangeArrowheads="1" noTextEdit="1"/>
            </p:cNvSpPr>
            <p:nvPr/>
          </p:nvSpPr>
          <p:spPr bwMode="auto">
            <a:xfrm>
              <a:off x="1791" y="738"/>
              <a:ext cx="1564" cy="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79"/>
            <p:cNvSpPr>
              <a:spLocks noChangeAspect="1"/>
            </p:cNvSpPr>
            <p:nvPr/>
          </p:nvSpPr>
          <p:spPr bwMode="auto">
            <a:xfrm>
              <a:off x="1805" y="754"/>
              <a:ext cx="1522" cy="2030"/>
            </a:xfrm>
            <a:custGeom>
              <a:avLst/>
              <a:gdLst/>
              <a:ahLst/>
              <a:cxnLst>
                <a:cxn ang="0">
                  <a:pos x="3314" y="282"/>
                </a:cxn>
                <a:cxn ang="0">
                  <a:pos x="3538" y="459"/>
                </a:cxn>
                <a:cxn ang="0">
                  <a:pos x="3696" y="698"/>
                </a:cxn>
                <a:cxn ang="0">
                  <a:pos x="3826" y="856"/>
                </a:cxn>
                <a:cxn ang="0">
                  <a:pos x="3988" y="990"/>
                </a:cxn>
                <a:cxn ang="0">
                  <a:pos x="4096" y="1342"/>
                </a:cxn>
                <a:cxn ang="0">
                  <a:pos x="4109" y="2034"/>
                </a:cxn>
                <a:cxn ang="0">
                  <a:pos x="3975" y="2716"/>
                </a:cxn>
                <a:cxn ang="0">
                  <a:pos x="3875" y="2995"/>
                </a:cxn>
                <a:cxn ang="0">
                  <a:pos x="3827" y="3099"/>
                </a:cxn>
                <a:cxn ang="0">
                  <a:pos x="3789" y="3200"/>
                </a:cxn>
                <a:cxn ang="0">
                  <a:pos x="3878" y="3145"/>
                </a:cxn>
                <a:cxn ang="0">
                  <a:pos x="3986" y="3099"/>
                </a:cxn>
                <a:cxn ang="0">
                  <a:pos x="4107" y="3165"/>
                </a:cxn>
                <a:cxn ang="0">
                  <a:pos x="4154" y="3389"/>
                </a:cxn>
                <a:cxn ang="0">
                  <a:pos x="4114" y="3621"/>
                </a:cxn>
                <a:cxn ang="0">
                  <a:pos x="3968" y="3863"/>
                </a:cxn>
                <a:cxn ang="0">
                  <a:pos x="3730" y="4084"/>
                </a:cxn>
                <a:cxn ang="0">
                  <a:pos x="3457" y="4239"/>
                </a:cxn>
                <a:cxn ang="0">
                  <a:pos x="3220" y="4550"/>
                </a:cxn>
                <a:cxn ang="0">
                  <a:pos x="2882" y="4970"/>
                </a:cxn>
                <a:cxn ang="0">
                  <a:pos x="2492" y="5350"/>
                </a:cxn>
                <a:cxn ang="0">
                  <a:pos x="2172" y="5488"/>
                </a:cxn>
                <a:cxn ang="0">
                  <a:pos x="1833" y="5543"/>
                </a:cxn>
                <a:cxn ang="0">
                  <a:pos x="1390" y="5370"/>
                </a:cxn>
                <a:cxn ang="0">
                  <a:pos x="940" y="4867"/>
                </a:cxn>
                <a:cxn ang="0">
                  <a:pos x="712" y="4228"/>
                </a:cxn>
                <a:cxn ang="0">
                  <a:pos x="630" y="3979"/>
                </a:cxn>
                <a:cxn ang="0">
                  <a:pos x="544" y="3991"/>
                </a:cxn>
                <a:cxn ang="0">
                  <a:pos x="447" y="3959"/>
                </a:cxn>
                <a:cxn ang="0">
                  <a:pos x="273" y="3844"/>
                </a:cxn>
                <a:cxn ang="0">
                  <a:pos x="105" y="3637"/>
                </a:cxn>
                <a:cxn ang="0">
                  <a:pos x="3" y="3397"/>
                </a:cxn>
                <a:cxn ang="0">
                  <a:pos x="14" y="3196"/>
                </a:cxn>
                <a:cxn ang="0">
                  <a:pos x="97" y="3026"/>
                </a:cxn>
                <a:cxn ang="0">
                  <a:pos x="241" y="2937"/>
                </a:cxn>
                <a:cxn ang="0">
                  <a:pos x="335" y="2920"/>
                </a:cxn>
                <a:cxn ang="0">
                  <a:pos x="428" y="2937"/>
                </a:cxn>
                <a:cxn ang="0">
                  <a:pos x="474" y="2968"/>
                </a:cxn>
                <a:cxn ang="0">
                  <a:pos x="497" y="2982"/>
                </a:cxn>
                <a:cxn ang="0">
                  <a:pos x="522" y="2993"/>
                </a:cxn>
                <a:cxn ang="0">
                  <a:pos x="508" y="2799"/>
                </a:cxn>
                <a:cxn ang="0">
                  <a:pos x="509" y="2593"/>
                </a:cxn>
                <a:cxn ang="0">
                  <a:pos x="482" y="2355"/>
                </a:cxn>
                <a:cxn ang="0">
                  <a:pos x="480" y="2016"/>
                </a:cxn>
                <a:cxn ang="0">
                  <a:pos x="527" y="1675"/>
                </a:cxn>
                <a:cxn ang="0">
                  <a:pos x="640" y="1307"/>
                </a:cxn>
                <a:cxn ang="0">
                  <a:pos x="896" y="976"/>
                </a:cxn>
                <a:cxn ang="0">
                  <a:pos x="1238" y="719"/>
                </a:cxn>
                <a:cxn ang="0">
                  <a:pos x="1318" y="548"/>
                </a:cxn>
                <a:cxn ang="0">
                  <a:pos x="1454" y="413"/>
                </a:cxn>
                <a:cxn ang="0">
                  <a:pos x="1627" y="266"/>
                </a:cxn>
                <a:cxn ang="0">
                  <a:pos x="1897" y="155"/>
                </a:cxn>
                <a:cxn ang="0">
                  <a:pos x="2176" y="68"/>
                </a:cxn>
                <a:cxn ang="0">
                  <a:pos x="2443" y="4"/>
                </a:cxn>
                <a:cxn ang="0">
                  <a:pos x="2723" y="17"/>
                </a:cxn>
                <a:cxn ang="0">
                  <a:pos x="2969" y="117"/>
                </a:cxn>
              </a:cxnLst>
              <a:rect l="0" t="0" r="r" b="b"/>
              <a:pathLst>
                <a:path w="4154" h="5543">
                  <a:moveTo>
                    <a:pt x="3156" y="179"/>
                  </a:moveTo>
                  <a:lnTo>
                    <a:pt x="3235" y="230"/>
                  </a:lnTo>
                  <a:lnTo>
                    <a:pt x="3314" y="282"/>
                  </a:lnTo>
                  <a:lnTo>
                    <a:pt x="3393" y="337"/>
                  </a:lnTo>
                  <a:lnTo>
                    <a:pt x="3469" y="396"/>
                  </a:lnTo>
                  <a:lnTo>
                    <a:pt x="3538" y="459"/>
                  </a:lnTo>
                  <a:lnTo>
                    <a:pt x="3601" y="529"/>
                  </a:lnTo>
                  <a:lnTo>
                    <a:pt x="3653" y="608"/>
                  </a:lnTo>
                  <a:lnTo>
                    <a:pt x="3696" y="698"/>
                  </a:lnTo>
                  <a:lnTo>
                    <a:pt x="3727" y="760"/>
                  </a:lnTo>
                  <a:lnTo>
                    <a:pt x="3772" y="812"/>
                  </a:lnTo>
                  <a:lnTo>
                    <a:pt x="3826" y="856"/>
                  </a:lnTo>
                  <a:lnTo>
                    <a:pt x="3884" y="898"/>
                  </a:lnTo>
                  <a:lnTo>
                    <a:pt x="3938" y="941"/>
                  </a:lnTo>
                  <a:lnTo>
                    <a:pt x="3988" y="990"/>
                  </a:lnTo>
                  <a:lnTo>
                    <a:pt x="4026" y="1049"/>
                  </a:lnTo>
                  <a:lnTo>
                    <a:pt x="4048" y="1124"/>
                  </a:lnTo>
                  <a:lnTo>
                    <a:pt x="4096" y="1342"/>
                  </a:lnTo>
                  <a:lnTo>
                    <a:pt x="4121" y="1568"/>
                  </a:lnTo>
                  <a:lnTo>
                    <a:pt x="4123" y="1799"/>
                  </a:lnTo>
                  <a:lnTo>
                    <a:pt x="4109" y="2034"/>
                  </a:lnTo>
                  <a:lnTo>
                    <a:pt x="4076" y="2265"/>
                  </a:lnTo>
                  <a:lnTo>
                    <a:pt x="4031" y="2495"/>
                  </a:lnTo>
                  <a:lnTo>
                    <a:pt x="3975" y="2716"/>
                  </a:lnTo>
                  <a:lnTo>
                    <a:pt x="3913" y="2930"/>
                  </a:lnTo>
                  <a:lnTo>
                    <a:pt x="3893" y="2961"/>
                  </a:lnTo>
                  <a:lnTo>
                    <a:pt x="3875" y="2995"/>
                  </a:lnTo>
                  <a:lnTo>
                    <a:pt x="3858" y="3028"/>
                  </a:lnTo>
                  <a:lnTo>
                    <a:pt x="3843" y="3065"/>
                  </a:lnTo>
                  <a:lnTo>
                    <a:pt x="3827" y="3099"/>
                  </a:lnTo>
                  <a:lnTo>
                    <a:pt x="3813" y="3134"/>
                  </a:lnTo>
                  <a:lnTo>
                    <a:pt x="3801" y="3166"/>
                  </a:lnTo>
                  <a:lnTo>
                    <a:pt x="3789" y="3200"/>
                  </a:lnTo>
                  <a:lnTo>
                    <a:pt x="3816" y="3185"/>
                  </a:lnTo>
                  <a:lnTo>
                    <a:pt x="3847" y="3166"/>
                  </a:lnTo>
                  <a:lnTo>
                    <a:pt x="3878" y="3145"/>
                  </a:lnTo>
                  <a:lnTo>
                    <a:pt x="3913" y="3125"/>
                  </a:lnTo>
                  <a:lnTo>
                    <a:pt x="3948" y="3109"/>
                  </a:lnTo>
                  <a:lnTo>
                    <a:pt x="3986" y="3099"/>
                  </a:lnTo>
                  <a:lnTo>
                    <a:pt x="4026" y="3096"/>
                  </a:lnTo>
                  <a:lnTo>
                    <a:pt x="4069" y="3107"/>
                  </a:lnTo>
                  <a:lnTo>
                    <a:pt x="4107" y="3165"/>
                  </a:lnTo>
                  <a:lnTo>
                    <a:pt x="4134" y="3235"/>
                  </a:lnTo>
                  <a:lnTo>
                    <a:pt x="4148" y="3310"/>
                  </a:lnTo>
                  <a:lnTo>
                    <a:pt x="4154" y="3389"/>
                  </a:lnTo>
                  <a:lnTo>
                    <a:pt x="4147" y="3468"/>
                  </a:lnTo>
                  <a:lnTo>
                    <a:pt x="4134" y="3546"/>
                  </a:lnTo>
                  <a:lnTo>
                    <a:pt x="4114" y="3621"/>
                  </a:lnTo>
                  <a:lnTo>
                    <a:pt x="4090" y="3689"/>
                  </a:lnTo>
                  <a:lnTo>
                    <a:pt x="4033" y="3777"/>
                  </a:lnTo>
                  <a:lnTo>
                    <a:pt x="3968" y="3863"/>
                  </a:lnTo>
                  <a:lnTo>
                    <a:pt x="3895" y="3943"/>
                  </a:lnTo>
                  <a:lnTo>
                    <a:pt x="3816" y="4018"/>
                  </a:lnTo>
                  <a:lnTo>
                    <a:pt x="3730" y="4084"/>
                  </a:lnTo>
                  <a:lnTo>
                    <a:pt x="3642" y="4143"/>
                  </a:lnTo>
                  <a:lnTo>
                    <a:pt x="3549" y="4194"/>
                  </a:lnTo>
                  <a:lnTo>
                    <a:pt x="3457" y="4239"/>
                  </a:lnTo>
                  <a:lnTo>
                    <a:pt x="3384" y="4239"/>
                  </a:lnTo>
                  <a:lnTo>
                    <a:pt x="3308" y="4397"/>
                  </a:lnTo>
                  <a:lnTo>
                    <a:pt x="3220" y="4550"/>
                  </a:lnTo>
                  <a:lnTo>
                    <a:pt x="3116" y="4695"/>
                  </a:lnTo>
                  <a:lnTo>
                    <a:pt x="3004" y="4836"/>
                  </a:lnTo>
                  <a:lnTo>
                    <a:pt x="2882" y="4970"/>
                  </a:lnTo>
                  <a:lnTo>
                    <a:pt x="2754" y="5101"/>
                  </a:lnTo>
                  <a:lnTo>
                    <a:pt x="2623" y="5226"/>
                  </a:lnTo>
                  <a:lnTo>
                    <a:pt x="2492" y="5350"/>
                  </a:lnTo>
                  <a:lnTo>
                    <a:pt x="2388" y="5399"/>
                  </a:lnTo>
                  <a:lnTo>
                    <a:pt x="2281" y="5447"/>
                  </a:lnTo>
                  <a:lnTo>
                    <a:pt x="2172" y="5488"/>
                  </a:lnTo>
                  <a:lnTo>
                    <a:pt x="2061" y="5522"/>
                  </a:lnTo>
                  <a:lnTo>
                    <a:pt x="1947" y="5540"/>
                  </a:lnTo>
                  <a:lnTo>
                    <a:pt x="1833" y="5543"/>
                  </a:lnTo>
                  <a:lnTo>
                    <a:pt x="1716" y="5524"/>
                  </a:lnTo>
                  <a:lnTo>
                    <a:pt x="1601" y="5485"/>
                  </a:lnTo>
                  <a:lnTo>
                    <a:pt x="1390" y="5370"/>
                  </a:lnTo>
                  <a:lnTo>
                    <a:pt x="1211" y="5225"/>
                  </a:lnTo>
                  <a:lnTo>
                    <a:pt x="1062" y="5056"/>
                  </a:lnTo>
                  <a:lnTo>
                    <a:pt x="940" y="4867"/>
                  </a:lnTo>
                  <a:lnTo>
                    <a:pt x="841" y="4661"/>
                  </a:lnTo>
                  <a:lnTo>
                    <a:pt x="767" y="4447"/>
                  </a:lnTo>
                  <a:lnTo>
                    <a:pt x="712" y="4228"/>
                  </a:lnTo>
                  <a:lnTo>
                    <a:pt x="677" y="4010"/>
                  </a:lnTo>
                  <a:lnTo>
                    <a:pt x="657" y="3959"/>
                  </a:lnTo>
                  <a:lnTo>
                    <a:pt x="630" y="3979"/>
                  </a:lnTo>
                  <a:lnTo>
                    <a:pt x="603" y="3991"/>
                  </a:lnTo>
                  <a:lnTo>
                    <a:pt x="574" y="3994"/>
                  </a:lnTo>
                  <a:lnTo>
                    <a:pt x="544" y="3991"/>
                  </a:lnTo>
                  <a:lnTo>
                    <a:pt x="512" y="3983"/>
                  </a:lnTo>
                  <a:lnTo>
                    <a:pt x="480" y="3972"/>
                  </a:lnTo>
                  <a:lnTo>
                    <a:pt x="447" y="3959"/>
                  </a:lnTo>
                  <a:lnTo>
                    <a:pt x="418" y="3948"/>
                  </a:lnTo>
                  <a:lnTo>
                    <a:pt x="342" y="3898"/>
                  </a:lnTo>
                  <a:lnTo>
                    <a:pt x="273" y="3844"/>
                  </a:lnTo>
                  <a:lnTo>
                    <a:pt x="210" y="3779"/>
                  </a:lnTo>
                  <a:lnTo>
                    <a:pt x="155" y="3711"/>
                  </a:lnTo>
                  <a:lnTo>
                    <a:pt x="105" y="3637"/>
                  </a:lnTo>
                  <a:lnTo>
                    <a:pt x="63" y="3558"/>
                  </a:lnTo>
                  <a:lnTo>
                    <a:pt x="28" y="3477"/>
                  </a:lnTo>
                  <a:lnTo>
                    <a:pt x="3" y="3397"/>
                  </a:lnTo>
                  <a:lnTo>
                    <a:pt x="0" y="3330"/>
                  </a:lnTo>
                  <a:lnTo>
                    <a:pt x="4" y="3262"/>
                  </a:lnTo>
                  <a:lnTo>
                    <a:pt x="14" y="3196"/>
                  </a:lnTo>
                  <a:lnTo>
                    <a:pt x="32" y="3135"/>
                  </a:lnTo>
                  <a:lnTo>
                    <a:pt x="58" y="3076"/>
                  </a:lnTo>
                  <a:lnTo>
                    <a:pt x="97" y="3026"/>
                  </a:lnTo>
                  <a:lnTo>
                    <a:pt x="146" y="2983"/>
                  </a:lnTo>
                  <a:lnTo>
                    <a:pt x="211" y="2951"/>
                  </a:lnTo>
                  <a:lnTo>
                    <a:pt x="241" y="2937"/>
                  </a:lnTo>
                  <a:lnTo>
                    <a:pt x="273" y="2927"/>
                  </a:lnTo>
                  <a:lnTo>
                    <a:pt x="302" y="2921"/>
                  </a:lnTo>
                  <a:lnTo>
                    <a:pt x="335" y="2920"/>
                  </a:lnTo>
                  <a:lnTo>
                    <a:pt x="366" y="2921"/>
                  </a:lnTo>
                  <a:lnTo>
                    <a:pt x="397" y="2927"/>
                  </a:lnTo>
                  <a:lnTo>
                    <a:pt x="428" y="2937"/>
                  </a:lnTo>
                  <a:lnTo>
                    <a:pt x="460" y="2951"/>
                  </a:lnTo>
                  <a:lnTo>
                    <a:pt x="467" y="2959"/>
                  </a:lnTo>
                  <a:lnTo>
                    <a:pt x="474" y="2968"/>
                  </a:lnTo>
                  <a:lnTo>
                    <a:pt x="481" y="2973"/>
                  </a:lnTo>
                  <a:lnTo>
                    <a:pt x="489" y="2979"/>
                  </a:lnTo>
                  <a:lnTo>
                    <a:pt x="497" y="2982"/>
                  </a:lnTo>
                  <a:lnTo>
                    <a:pt x="505" y="2986"/>
                  </a:lnTo>
                  <a:lnTo>
                    <a:pt x="513" y="2989"/>
                  </a:lnTo>
                  <a:lnTo>
                    <a:pt x="522" y="2993"/>
                  </a:lnTo>
                  <a:lnTo>
                    <a:pt x="513" y="2931"/>
                  </a:lnTo>
                  <a:lnTo>
                    <a:pt x="511" y="2866"/>
                  </a:lnTo>
                  <a:lnTo>
                    <a:pt x="508" y="2799"/>
                  </a:lnTo>
                  <a:lnTo>
                    <a:pt x="508" y="2731"/>
                  </a:lnTo>
                  <a:lnTo>
                    <a:pt x="508" y="2661"/>
                  </a:lnTo>
                  <a:lnTo>
                    <a:pt x="509" y="2593"/>
                  </a:lnTo>
                  <a:lnTo>
                    <a:pt x="509" y="2526"/>
                  </a:lnTo>
                  <a:lnTo>
                    <a:pt x="511" y="2464"/>
                  </a:lnTo>
                  <a:lnTo>
                    <a:pt x="482" y="2355"/>
                  </a:lnTo>
                  <a:lnTo>
                    <a:pt x="471" y="2244"/>
                  </a:lnTo>
                  <a:lnTo>
                    <a:pt x="470" y="2130"/>
                  </a:lnTo>
                  <a:lnTo>
                    <a:pt x="480" y="2016"/>
                  </a:lnTo>
                  <a:lnTo>
                    <a:pt x="492" y="1901"/>
                  </a:lnTo>
                  <a:lnTo>
                    <a:pt x="511" y="1787"/>
                  </a:lnTo>
                  <a:lnTo>
                    <a:pt x="527" y="1675"/>
                  </a:lnTo>
                  <a:lnTo>
                    <a:pt x="543" y="1570"/>
                  </a:lnTo>
                  <a:lnTo>
                    <a:pt x="582" y="1433"/>
                  </a:lnTo>
                  <a:lnTo>
                    <a:pt x="640" y="1307"/>
                  </a:lnTo>
                  <a:lnTo>
                    <a:pt x="713" y="1188"/>
                  </a:lnTo>
                  <a:lnTo>
                    <a:pt x="800" y="1078"/>
                  </a:lnTo>
                  <a:lnTo>
                    <a:pt x="896" y="976"/>
                  </a:lnTo>
                  <a:lnTo>
                    <a:pt x="1004" y="881"/>
                  </a:lnTo>
                  <a:lnTo>
                    <a:pt x="1117" y="795"/>
                  </a:lnTo>
                  <a:lnTo>
                    <a:pt x="1238" y="719"/>
                  </a:lnTo>
                  <a:lnTo>
                    <a:pt x="1255" y="655"/>
                  </a:lnTo>
                  <a:lnTo>
                    <a:pt x="1283" y="600"/>
                  </a:lnTo>
                  <a:lnTo>
                    <a:pt x="1318" y="548"/>
                  </a:lnTo>
                  <a:lnTo>
                    <a:pt x="1362" y="501"/>
                  </a:lnTo>
                  <a:lnTo>
                    <a:pt x="1407" y="456"/>
                  </a:lnTo>
                  <a:lnTo>
                    <a:pt x="1454" y="413"/>
                  </a:lnTo>
                  <a:lnTo>
                    <a:pt x="1502" y="368"/>
                  </a:lnTo>
                  <a:lnTo>
                    <a:pt x="1549" y="324"/>
                  </a:lnTo>
                  <a:lnTo>
                    <a:pt x="1627" y="266"/>
                  </a:lnTo>
                  <a:lnTo>
                    <a:pt x="1715" y="222"/>
                  </a:lnTo>
                  <a:lnTo>
                    <a:pt x="1805" y="186"/>
                  </a:lnTo>
                  <a:lnTo>
                    <a:pt x="1897" y="155"/>
                  </a:lnTo>
                  <a:lnTo>
                    <a:pt x="1990" y="127"/>
                  </a:lnTo>
                  <a:lnTo>
                    <a:pt x="2085" y="99"/>
                  </a:lnTo>
                  <a:lnTo>
                    <a:pt x="2176" y="68"/>
                  </a:lnTo>
                  <a:lnTo>
                    <a:pt x="2265" y="34"/>
                  </a:lnTo>
                  <a:lnTo>
                    <a:pt x="2352" y="16"/>
                  </a:lnTo>
                  <a:lnTo>
                    <a:pt x="2443" y="4"/>
                  </a:lnTo>
                  <a:lnTo>
                    <a:pt x="2537" y="0"/>
                  </a:lnTo>
                  <a:lnTo>
                    <a:pt x="2632" y="4"/>
                  </a:lnTo>
                  <a:lnTo>
                    <a:pt x="2723" y="17"/>
                  </a:lnTo>
                  <a:lnTo>
                    <a:pt x="2812" y="39"/>
                  </a:lnTo>
                  <a:lnTo>
                    <a:pt x="2895" y="72"/>
                  </a:lnTo>
                  <a:lnTo>
                    <a:pt x="2969" y="117"/>
                  </a:lnTo>
                  <a:lnTo>
                    <a:pt x="3156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80"/>
            <p:cNvSpPr>
              <a:spLocks noChangeAspect="1"/>
            </p:cNvSpPr>
            <p:nvPr/>
          </p:nvSpPr>
          <p:spPr bwMode="auto">
            <a:xfrm>
              <a:off x="2619" y="801"/>
              <a:ext cx="270" cy="114"/>
            </a:xfrm>
            <a:custGeom>
              <a:avLst/>
              <a:gdLst/>
              <a:ahLst/>
              <a:cxnLst>
                <a:cxn ang="0">
                  <a:pos x="190" y="7"/>
                </a:cxn>
                <a:cxn ang="0">
                  <a:pos x="187" y="22"/>
                </a:cxn>
                <a:cxn ang="0">
                  <a:pos x="218" y="42"/>
                </a:cxn>
                <a:cxn ang="0">
                  <a:pos x="286" y="55"/>
                </a:cxn>
                <a:cxn ang="0">
                  <a:pos x="356" y="55"/>
                </a:cxn>
                <a:cxn ang="0">
                  <a:pos x="424" y="52"/>
                </a:cxn>
                <a:cxn ang="0">
                  <a:pos x="422" y="63"/>
                </a:cxn>
                <a:cxn ang="0">
                  <a:pos x="348" y="73"/>
                </a:cxn>
                <a:cxn ang="0">
                  <a:pos x="272" y="81"/>
                </a:cxn>
                <a:cxn ang="0">
                  <a:pos x="209" y="108"/>
                </a:cxn>
                <a:cxn ang="0">
                  <a:pos x="223" y="143"/>
                </a:cxn>
                <a:cxn ang="0">
                  <a:pos x="304" y="141"/>
                </a:cxn>
                <a:cxn ang="0">
                  <a:pos x="389" y="132"/>
                </a:cxn>
                <a:cxn ang="0">
                  <a:pos x="472" y="149"/>
                </a:cxn>
                <a:cxn ang="0">
                  <a:pos x="633" y="177"/>
                </a:cxn>
                <a:cxn ang="0">
                  <a:pos x="580" y="176"/>
                </a:cxn>
                <a:cxn ang="0">
                  <a:pos x="524" y="170"/>
                </a:cxn>
                <a:cxn ang="0">
                  <a:pos x="474" y="177"/>
                </a:cxn>
                <a:cxn ang="0">
                  <a:pos x="446" y="218"/>
                </a:cxn>
                <a:cxn ang="0">
                  <a:pos x="515" y="236"/>
                </a:cxn>
                <a:cxn ang="0">
                  <a:pos x="587" y="252"/>
                </a:cxn>
                <a:cxn ang="0">
                  <a:pos x="660" y="260"/>
                </a:cxn>
                <a:cxn ang="0">
                  <a:pos x="737" y="270"/>
                </a:cxn>
                <a:cxn ang="0">
                  <a:pos x="586" y="270"/>
                </a:cxn>
                <a:cxn ang="0">
                  <a:pos x="431" y="274"/>
                </a:cxn>
                <a:cxn ang="0">
                  <a:pos x="276" y="286"/>
                </a:cxn>
                <a:cxn ang="0">
                  <a:pos x="126" y="311"/>
                </a:cxn>
                <a:cxn ang="0">
                  <a:pos x="183" y="277"/>
                </a:cxn>
                <a:cxn ang="0">
                  <a:pos x="254" y="262"/>
                </a:cxn>
                <a:cxn ang="0">
                  <a:pos x="321" y="239"/>
                </a:cxn>
                <a:cxn ang="0">
                  <a:pos x="375" y="197"/>
                </a:cxn>
                <a:cxn ang="0">
                  <a:pos x="304" y="173"/>
                </a:cxn>
                <a:cxn ang="0">
                  <a:pos x="227" y="183"/>
                </a:cxn>
                <a:cxn ang="0">
                  <a:pos x="147" y="210"/>
                </a:cxn>
                <a:cxn ang="0">
                  <a:pos x="74" y="239"/>
                </a:cxn>
                <a:cxn ang="0">
                  <a:pos x="90" y="219"/>
                </a:cxn>
                <a:cxn ang="0">
                  <a:pos x="100" y="188"/>
                </a:cxn>
                <a:cxn ang="0">
                  <a:pos x="103" y="153"/>
                </a:cxn>
                <a:cxn ang="0">
                  <a:pos x="104" y="125"/>
                </a:cxn>
                <a:cxn ang="0">
                  <a:pos x="76" y="104"/>
                </a:cxn>
                <a:cxn ang="0">
                  <a:pos x="40" y="101"/>
                </a:cxn>
                <a:cxn ang="0">
                  <a:pos x="9" y="104"/>
                </a:cxn>
                <a:cxn ang="0">
                  <a:pos x="26" y="93"/>
                </a:cxn>
                <a:cxn ang="0">
                  <a:pos x="85" y="80"/>
                </a:cxn>
                <a:cxn ang="0">
                  <a:pos x="141" y="65"/>
                </a:cxn>
                <a:cxn ang="0">
                  <a:pos x="173" y="29"/>
                </a:cxn>
                <a:cxn ang="0">
                  <a:pos x="197" y="0"/>
                </a:cxn>
              </a:cxnLst>
              <a:rect l="0" t="0" r="r" b="b"/>
              <a:pathLst>
                <a:path w="737" h="311">
                  <a:moveTo>
                    <a:pt x="197" y="0"/>
                  </a:moveTo>
                  <a:lnTo>
                    <a:pt x="190" y="7"/>
                  </a:lnTo>
                  <a:lnTo>
                    <a:pt x="187" y="15"/>
                  </a:lnTo>
                  <a:lnTo>
                    <a:pt x="187" y="22"/>
                  </a:lnTo>
                  <a:lnTo>
                    <a:pt x="187" y="31"/>
                  </a:lnTo>
                  <a:lnTo>
                    <a:pt x="218" y="42"/>
                  </a:lnTo>
                  <a:lnTo>
                    <a:pt x="252" y="50"/>
                  </a:lnTo>
                  <a:lnTo>
                    <a:pt x="286" y="55"/>
                  </a:lnTo>
                  <a:lnTo>
                    <a:pt x="322" y="56"/>
                  </a:lnTo>
                  <a:lnTo>
                    <a:pt x="356" y="55"/>
                  </a:lnTo>
                  <a:lnTo>
                    <a:pt x="391" y="53"/>
                  </a:lnTo>
                  <a:lnTo>
                    <a:pt x="424" y="52"/>
                  </a:lnTo>
                  <a:lnTo>
                    <a:pt x="458" y="52"/>
                  </a:lnTo>
                  <a:lnTo>
                    <a:pt x="422" y="63"/>
                  </a:lnTo>
                  <a:lnTo>
                    <a:pt x="386" y="70"/>
                  </a:lnTo>
                  <a:lnTo>
                    <a:pt x="348" y="73"/>
                  </a:lnTo>
                  <a:lnTo>
                    <a:pt x="310" y="77"/>
                  </a:lnTo>
                  <a:lnTo>
                    <a:pt x="272" y="81"/>
                  </a:lnTo>
                  <a:lnTo>
                    <a:pt x="238" y="91"/>
                  </a:lnTo>
                  <a:lnTo>
                    <a:pt x="209" y="108"/>
                  </a:lnTo>
                  <a:lnTo>
                    <a:pt x="187" y="135"/>
                  </a:lnTo>
                  <a:lnTo>
                    <a:pt x="223" y="143"/>
                  </a:lnTo>
                  <a:lnTo>
                    <a:pt x="263" y="145"/>
                  </a:lnTo>
                  <a:lnTo>
                    <a:pt x="304" y="141"/>
                  </a:lnTo>
                  <a:lnTo>
                    <a:pt x="348" y="136"/>
                  </a:lnTo>
                  <a:lnTo>
                    <a:pt x="389" y="132"/>
                  </a:lnTo>
                  <a:lnTo>
                    <a:pt x="431" y="135"/>
                  </a:lnTo>
                  <a:lnTo>
                    <a:pt x="472" y="149"/>
                  </a:lnTo>
                  <a:lnTo>
                    <a:pt x="510" y="177"/>
                  </a:lnTo>
                  <a:lnTo>
                    <a:pt x="633" y="177"/>
                  </a:lnTo>
                  <a:lnTo>
                    <a:pt x="608" y="177"/>
                  </a:lnTo>
                  <a:lnTo>
                    <a:pt x="580" y="176"/>
                  </a:lnTo>
                  <a:lnTo>
                    <a:pt x="552" y="172"/>
                  </a:lnTo>
                  <a:lnTo>
                    <a:pt x="524" y="170"/>
                  </a:lnTo>
                  <a:lnTo>
                    <a:pt x="497" y="170"/>
                  </a:lnTo>
                  <a:lnTo>
                    <a:pt x="474" y="177"/>
                  </a:lnTo>
                  <a:lnTo>
                    <a:pt x="456" y="191"/>
                  </a:lnTo>
                  <a:lnTo>
                    <a:pt x="446" y="218"/>
                  </a:lnTo>
                  <a:lnTo>
                    <a:pt x="480" y="228"/>
                  </a:lnTo>
                  <a:lnTo>
                    <a:pt x="515" y="236"/>
                  </a:lnTo>
                  <a:lnTo>
                    <a:pt x="550" y="243"/>
                  </a:lnTo>
                  <a:lnTo>
                    <a:pt x="587" y="252"/>
                  </a:lnTo>
                  <a:lnTo>
                    <a:pt x="624" y="256"/>
                  </a:lnTo>
                  <a:lnTo>
                    <a:pt x="660" y="260"/>
                  </a:lnTo>
                  <a:lnTo>
                    <a:pt x="698" y="264"/>
                  </a:lnTo>
                  <a:lnTo>
                    <a:pt x="737" y="270"/>
                  </a:lnTo>
                  <a:lnTo>
                    <a:pt x="661" y="270"/>
                  </a:lnTo>
                  <a:lnTo>
                    <a:pt x="586" y="270"/>
                  </a:lnTo>
                  <a:lnTo>
                    <a:pt x="508" y="270"/>
                  </a:lnTo>
                  <a:lnTo>
                    <a:pt x="431" y="274"/>
                  </a:lnTo>
                  <a:lnTo>
                    <a:pt x="352" y="279"/>
                  </a:lnTo>
                  <a:lnTo>
                    <a:pt x="276" y="286"/>
                  </a:lnTo>
                  <a:lnTo>
                    <a:pt x="199" y="295"/>
                  </a:lnTo>
                  <a:lnTo>
                    <a:pt x="126" y="311"/>
                  </a:lnTo>
                  <a:lnTo>
                    <a:pt x="151" y="291"/>
                  </a:lnTo>
                  <a:lnTo>
                    <a:pt x="183" y="277"/>
                  </a:lnTo>
                  <a:lnTo>
                    <a:pt x="217" y="267"/>
                  </a:lnTo>
                  <a:lnTo>
                    <a:pt x="254" y="262"/>
                  </a:lnTo>
                  <a:lnTo>
                    <a:pt x="287" y="252"/>
                  </a:lnTo>
                  <a:lnTo>
                    <a:pt x="321" y="239"/>
                  </a:lnTo>
                  <a:lnTo>
                    <a:pt x="349" y="222"/>
                  </a:lnTo>
                  <a:lnTo>
                    <a:pt x="375" y="197"/>
                  </a:lnTo>
                  <a:lnTo>
                    <a:pt x="341" y="179"/>
                  </a:lnTo>
                  <a:lnTo>
                    <a:pt x="304" y="173"/>
                  </a:lnTo>
                  <a:lnTo>
                    <a:pt x="265" y="174"/>
                  </a:lnTo>
                  <a:lnTo>
                    <a:pt x="227" y="183"/>
                  </a:lnTo>
                  <a:lnTo>
                    <a:pt x="186" y="194"/>
                  </a:lnTo>
                  <a:lnTo>
                    <a:pt x="147" y="210"/>
                  </a:lnTo>
                  <a:lnTo>
                    <a:pt x="109" y="225"/>
                  </a:lnTo>
                  <a:lnTo>
                    <a:pt x="74" y="239"/>
                  </a:lnTo>
                  <a:lnTo>
                    <a:pt x="82" y="231"/>
                  </a:lnTo>
                  <a:lnTo>
                    <a:pt x="90" y="219"/>
                  </a:lnTo>
                  <a:lnTo>
                    <a:pt x="95" y="204"/>
                  </a:lnTo>
                  <a:lnTo>
                    <a:pt x="100" y="188"/>
                  </a:lnTo>
                  <a:lnTo>
                    <a:pt x="102" y="170"/>
                  </a:lnTo>
                  <a:lnTo>
                    <a:pt x="103" y="153"/>
                  </a:lnTo>
                  <a:lnTo>
                    <a:pt x="103" y="136"/>
                  </a:lnTo>
                  <a:lnTo>
                    <a:pt x="104" y="125"/>
                  </a:lnTo>
                  <a:lnTo>
                    <a:pt x="92" y="111"/>
                  </a:lnTo>
                  <a:lnTo>
                    <a:pt x="76" y="104"/>
                  </a:lnTo>
                  <a:lnTo>
                    <a:pt x="58" y="101"/>
                  </a:lnTo>
                  <a:lnTo>
                    <a:pt x="40" y="101"/>
                  </a:lnTo>
                  <a:lnTo>
                    <a:pt x="21" y="101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26" y="93"/>
                  </a:lnTo>
                  <a:lnTo>
                    <a:pt x="55" y="87"/>
                  </a:lnTo>
                  <a:lnTo>
                    <a:pt x="85" y="80"/>
                  </a:lnTo>
                  <a:lnTo>
                    <a:pt x="116" y="74"/>
                  </a:lnTo>
                  <a:lnTo>
                    <a:pt x="141" y="65"/>
                  </a:lnTo>
                  <a:lnTo>
                    <a:pt x="162" y="50"/>
                  </a:lnTo>
                  <a:lnTo>
                    <a:pt x="173" y="29"/>
                  </a:lnTo>
                  <a:lnTo>
                    <a:pt x="178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81"/>
            <p:cNvSpPr>
              <a:spLocks noChangeAspect="1"/>
            </p:cNvSpPr>
            <p:nvPr/>
          </p:nvSpPr>
          <p:spPr bwMode="auto">
            <a:xfrm>
              <a:off x="2060" y="944"/>
              <a:ext cx="1140" cy="1801"/>
            </a:xfrm>
            <a:custGeom>
              <a:avLst/>
              <a:gdLst/>
              <a:ahLst/>
              <a:cxnLst>
                <a:cxn ang="0">
                  <a:pos x="1599" y="23"/>
                </a:cxn>
                <a:cxn ang="0">
                  <a:pos x="1609" y="56"/>
                </a:cxn>
                <a:cxn ang="0">
                  <a:pos x="1576" y="55"/>
                </a:cxn>
                <a:cxn ang="0">
                  <a:pos x="1540" y="102"/>
                </a:cxn>
                <a:cxn ang="0">
                  <a:pos x="1513" y="145"/>
                </a:cxn>
                <a:cxn ang="0">
                  <a:pos x="1619" y="158"/>
                </a:cxn>
                <a:cxn ang="0">
                  <a:pos x="1854" y="111"/>
                </a:cxn>
                <a:cxn ang="0">
                  <a:pos x="2095" y="94"/>
                </a:cxn>
                <a:cxn ang="0">
                  <a:pos x="2100" y="135"/>
                </a:cxn>
                <a:cxn ang="0">
                  <a:pos x="1973" y="175"/>
                </a:cxn>
                <a:cxn ang="0">
                  <a:pos x="1877" y="252"/>
                </a:cxn>
                <a:cxn ang="0">
                  <a:pos x="1931" y="265"/>
                </a:cxn>
                <a:cxn ang="0">
                  <a:pos x="1997" y="255"/>
                </a:cxn>
                <a:cxn ang="0">
                  <a:pos x="2072" y="235"/>
                </a:cxn>
                <a:cxn ang="0">
                  <a:pos x="2176" y="221"/>
                </a:cxn>
                <a:cxn ang="0">
                  <a:pos x="2287" y="223"/>
                </a:cxn>
                <a:cxn ang="0">
                  <a:pos x="2298" y="228"/>
                </a:cxn>
                <a:cxn ang="0">
                  <a:pos x="2261" y="239"/>
                </a:cxn>
                <a:cxn ang="0">
                  <a:pos x="2240" y="273"/>
                </a:cxn>
                <a:cxn ang="0">
                  <a:pos x="2441" y="280"/>
                </a:cxn>
                <a:cxn ang="0">
                  <a:pos x="2672" y="275"/>
                </a:cxn>
                <a:cxn ang="0">
                  <a:pos x="2894" y="304"/>
                </a:cxn>
                <a:cxn ang="0">
                  <a:pos x="2896" y="335"/>
                </a:cxn>
                <a:cxn ang="0">
                  <a:pos x="2918" y="349"/>
                </a:cxn>
                <a:cxn ang="0">
                  <a:pos x="2966" y="356"/>
                </a:cxn>
                <a:cxn ang="0">
                  <a:pos x="2982" y="489"/>
                </a:cxn>
                <a:cxn ang="0">
                  <a:pos x="3031" y="607"/>
                </a:cxn>
                <a:cxn ang="0">
                  <a:pos x="3098" y="928"/>
                </a:cxn>
                <a:cxn ang="0">
                  <a:pos x="3081" y="1666"/>
                </a:cxn>
                <a:cxn ang="0">
                  <a:pos x="2980" y="2406"/>
                </a:cxn>
                <a:cxn ang="0">
                  <a:pos x="2896" y="2847"/>
                </a:cxn>
                <a:cxn ang="0">
                  <a:pos x="2816" y="3147"/>
                </a:cxn>
                <a:cxn ang="0">
                  <a:pos x="2738" y="3451"/>
                </a:cxn>
                <a:cxn ang="0">
                  <a:pos x="2375" y="4114"/>
                </a:cxn>
                <a:cxn ang="0">
                  <a:pos x="1852" y="4671"/>
                </a:cxn>
                <a:cxn ang="0">
                  <a:pos x="1261" y="4918"/>
                </a:cxn>
                <a:cxn ang="0">
                  <a:pos x="886" y="4842"/>
                </a:cxn>
                <a:cxn ang="0">
                  <a:pos x="562" y="4624"/>
                </a:cxn>
                <a:cxn ang="0">
                  <a:pos x="268" y="4228"/>
                </a:cxn>
                <a:cxn ang="0">
                  <a:pos x="111" y="3720"/>
                </a:cxn>
                <a:cxn ang="0">
                  <a:pos x="11" y="3192"/>
                </a:cxn>
                <a:cxn ang="0">
                  <a:pos x="0" y="2852"/>
                </a:cxn>
                <a:cxn ang="0">
                  <a:pos x="33" y="2533"/>
                </a:cxn>
                <a:cxn ang="0">
                  <a:pos x="101" y="2184"/>
                </a:cxn>
                <a:cxn ang="0">
                  <a:pos x="170" y="1778"/>
                </a:cxn>
                <a:cxn ang="0">
                  <a:pos x="267" y="1371"/>
                </a:cxn>
                <a:cxn ang="0">
                  <a:pos x="372" y="995"/>
                </a:cxn>
                <a:cxn ang="0">
                  <a:pos x="475" y="627"/>
                </a:cxn>
                <a:cxn ang="0">
                  <a:pos x="654" y="304"/>
                </a:cxn>
                <a:cxn ang="0">
                  <a:pos x="737" y="259"/>
                </a:cxn>
                <a:cxn ang="0">
                  <a:pos x="818" y="217"/>
                </a:cxn>
                <a:cxn ang="0">
                  <a:pos x="921" y="192"/>
                </a:cxn>
                <a:cxn ang="0">
                  <a:pos x="1055" y="113"/>
                </a:cxn>
                <a:cxn ang="0">
                  <a:pos x="1197" y="83"/>
                </a:cxn>
                <a:cxn ang="0">
                  <a:pos x="1329" y="54"/>
                </a:cxn>
                <a:cxn ang="0">
                  <a:pos x="1461" y="11"/>
                </a:cxn>
                <a:cxn ang="0">
                  <a:pos x="1607" y="3"/>
                </a:cxn>
              </a:cxnLst>
              <a:rect l="0" t="0" r="r" b="b"/>
              <a:pathLst>
                <a:path w="3111" h="4918">
                  <a:moveTo>
                    <a:pt x="1607" y="3"/>
                  </a:moveTo>
                  <a:lnTo>
                    <a:pt x="1599" y="11"/>
                  </a:lnTo>
                  <a:lnTo>
                    <a:pt x="1599" y="23"/>
                  </a:lnTo>
                  <a:lnTo>
                    <a:pt x="1602" y="35"/>
                  </a:lnTo>
                  <a:lnTo>
                    <a:pt x="1607" y="48"/>
                  </a:lnTo>
                  <a:lnTo>
                    <a:pt x="1609" y="56"/>
                  </a:lnTo>
                  <a:lnTo>
                    <a:pt x="1607" y="62"/>
                  </a:lnTo>
                  <a:lnTo>
                    <a:pt x="1596" y="61"/>
                  </a:lnTo>
                  <a:lnTo>
                    <a:pt x="1576" y="55"/>
                  </a:lnTo>
                  <a:lnTo>
                    <a:pt x="1568" y="72"/>
                  </a:lnTo>
                  <a:lnTo>
                    <a:pt x="1555" y="87"/>
                  </a:lnTo>
                  <a:lnTo>
                    <a:pt x="1540" y="102"/>
                  </a:lnTo>
                  <a:lnTo>
                    <a:pt x="1526" y="117"/>
                  </a:lnTo>
                  <a:lnTo>
                    <a:pt x="1515" y="130"/>
                  </a:lnTo>
                  <a:lnTo>
                    <a:pt x="1513" y="145"/>
                  </a:lnTo>
                  <a:lnTo>
                    <a:pt x="1522" y="161"/>
                  </a:lnTo>
                  <a:lnTo>
                    <a:pt x="1545" y="180"/>
                  </a:lnTo>
                  <a:lnTo>
                    <a:pt x="1619" y="158"/>
                  </a:lnTo>
                  <a:lnTo>
                    <a:pt x="1696" y="140"/>
                  </a:lnTo>
                  <a:lnTo>
                    <a:pt x="1773" y="123"/>
                  </a:lnTo>
                  <a:lnTo>
                    <a:pt x="1854" y="111"/>
                  </a:lnTo>
                  <a:lnTo>
                    <a:pt x="1934" y="102"/>
                  </a:lnTo>
                  <a:lnTo>
                    <a:pt x="2014" y="96"/>
                  </a:lnTo>
                  <a:lnTo>
                    <a:pt x="2095" y="94"/>
                  </a:lnTo>
                  <a:lnTo>
                    <a:pt x="2178" y="97"/>
                  </a:lnTo>
                  <a:lnTo>
                    <a:pt x="2140" y="118"/>
                  </a:lnTo>
                  <a:lnTo>
                    <a:pt x="2100" y="135"/>
                  </a:lnTo>
                  <a:lnTo>
                    <a:pt x="2057" y="148"/>
                  </a:lnTo>
                  <a:lnTo>
                    <a:pt x="2015" y="162"/>
                  </a:lnTo>
                  <a:lnTo>
                    <a:pt x="1973" y="175"/>
                  </a:lnTo>
                  <a:lnTo>
                    <a:pt x="1937" y="193"/>
                  </a:lnTo>
                  <a:lnTo>
                    <a:pt x="1903" y="217"/>
                  </a:lnTo>
                  <a:lnTo>
                    <a:pt x="1877" y="252"/>
                  </a:lnTo>
                  <a:lnTo>
                    <a:pt x="1893" y="261"/>
                  </a:lnTo>
                  <a:lnTo>
                    <a:pt x="1911" y="265"/>
                  </a:lnTo>
                  <a:lnTo>
                    <a:pt x="1931" y="265"/>
                  </a:lnTo>
                  <a:lnTo>
                    <a:pt x="1952" y="263"/>
                  </a:lnTo>
                  <a:lnTo>
                    <a:pt x="1973" y="259"/>
                  </a:lnTo>
                  <a:lnTo>
                    <a:pt x="1997" y="255"/>
                  </a:lnTo>
                  <a:lnTo>
                    <a:pt x="2020" y="252"/>
                  </a:lnTo>
                  <a:lnTo>
                    <a:pt x="2043" y="252"/>
                  </a:lnTo>
                  <a:lnTo>
                    <a:pt x="2072" y="235"/>
                  </a:lnTo>
                  <a:lnTo>
                    <a:pt x="2104" y="227"/>
                  </a:lnTo>
                  <a:lnTo>
                    <a:pt x="2138" y="221"/>
                  </a:lnTo>
                  <a:lnTo>
                    <a:pt x="2176" y="221"/>
                  </a:lnTo>
                  <a:lnTo>
                    <a:pt x="2212" y="221"/>
                  </a:lnTo>
                  <a:lnTo>
                    <a:pt x="2250" y="223"/>
                  </a:lnTo>
                  <a:lnTo>
                    <a:pt x="2287" y="223"/>
                  </a:lnTo>
                  <a:lnTo>
                    <a:pt x="2323" y="221"/>
                  </a:lnTo>
                  <a:lnTo>
                    <a:pt x="2311" y="224"/>
                  </a:lnTo>
                  <a:lnTo>
                    <a:pt x="2298" y="228"/>
                  </a:lnTo>
                  <a:lnTo>
                    <a:pt x="2285" y="231"/>
                  </a:lnTo>
                  <a:lnTo>
                    <a:pt x="2274" y="235"/>
                  </a:lnTo>
                  <a:lnTo>
                    <a:pt x="2261" y="239"/>
                  </a:lnTo>
                  <a:lnTo>
                    <a:pt x="2253" y="248"/>
                  </a:lnTo>
                  <a:lnTo>
                    <a:pt x="2245" y="258"/>
                  </a:lnTo>
                  <a:lnTo>
                    <a:pt x="2240" y="273"/>
                  </a:lnTo>
                  <a:lnTo>
                    <a:pt x="2292" y="304"/>
                  </a:lnTo>
                  <a:lnTo>
                    <a:pt x="2366" y="290"/>
                  </a:lnTo>
                  <a:lnTo>
                    <a:pt x="2441" y="280"/>
                  </a:lnTo>
                  <a:lnTo>
                    <a:pt x="2519" y="275"/>
                  </a:lnTo>
                  <a:lnTo>
                    <a:pt x="2596" y="273"/>
                  </a:lnTo>
                  <a:lnTo>
                    <a:pt x="2672" y="275"/>
                  </a:lnTo>
                  <a:lnTo>
                    <a:pt x="2748" y="280"/>
                  </a:lnTo>
                  <a:lnTo>
                    <a:pt x="2821" y="290"/>
                  </a:lnTo>
                  <a:lnTo>
                    <a:pt x="2894" y="304"/>
                  </a:lnTo>
                  <a:lnTo>
                    <a:pt x="2890" y="317"/>
                  </a:lnTo>
                  <a:lnTo>
                    <a:pt x="2892" y="328"/>
                  </a:lnTo>
                  <a:lnTo>
                    <a:pt x="2896" y="335"/>
                  </a:lnTo>
                  <a:lnTo>
                    <a:pt x="2903" y="342"/>
                  </a:lnTo>
                  <a:lnTo>
                    <a:pt x="2910" y="345"/>
                  </a:lnTo>
                  <a:lnTo>
                    <a:pt x="2918" y="349"/>
                  </a:lnTo>
                  <a:lnTo>
                    <a:pt x="2927" y="352"/>
                  </a:lnTo>
                  <a:lnTo>
                    <a:pt x="2935" y="356"/>
                  </a:lnTo>
                  <a:lnTo>
                    <a:pt x="2966" y="356"/>
                  </a:lnTo>
                  <a:lnTo>
                    <a:pt x="2965" y="404"/>
                  </a:lnTo>
                  <a:lnTo>
                    <a:pt x="2970" y="448"/>
                  </a:lnTo>
                  <a:lnTo>
                    <a:pt x="2982" y="489"/>
                  </a:lnTo>
                  <a:lnTo>
                    <a:pt x="2997" y="529"/>
                  </a:lnTo>
                  <a:lnTo>
                    <a:pt x="3013" y="568"/>
                  </a:lnTo>
                  <a:lnTo>
                    <a:pt x="3031" y="607"/>
                  </a:lnTo>
                  <a:lnTo>
                    <a:pt x="3046" y="645"/>
                  </a:lnTo>
                  <a:lnTo>
                    <a:pt x="3060" y="689"/>
                  </a:lnTo>
                  <a:lnTo>
                    <a:pt x="3098" y="928"/>
                  </a:lnTo>
                  <a:lnTo>
                    <a:pt x="3111" y="1171"/>
                  </a:lnTo>
                  <a:lnTo>
                    <a:pt x="3103" y="1416"/>
                  </a:lnTo>
                  <a:lnTo>
                    <a:pt x="3081" y="1666"/>
                  </a:lnTo>
                  <a:lnTo>
                    <a:pt x="3048" y="1913"/>
                  </a:lnTo>
                  <a:lnTo>
                    <a:pt x="3014" y="2161"/>
                  </a:lnTo>
                  <a:lnTo>
                    <a:pt x="2980" y="2406"/>
                  </a:lnTo>
                  <a:lnTo>
                    <a:pt x="2956" y="2651"/>
                  </a:lnTo>
                  <a:lnTo>
                    <a:pt x="2925" y="2748"/>
                  </a:lnTo>
                  <a:lnTo>
                    <a:pt x="2896" y="2847"/>
                  </a:lnTo>
                  <a:lnTo>
                    <a:pt x="2868" y="2945"/>
                  </a:lnTo>
                  <a:lnTo>
                    <a:pt x="2842" y="3047"/>
                  </a:lnTo>
                  <a:lnTo>
                    <a:pt x="2816" y="3147"/>
                  </a:lnTo>
                  <a:lnTo>
                    <a:pt x="2790" y="3248"/>
                  </a:lnTo>
                  <a:lnTo>
                    <a:pt x="2764" y="3349"/>
                  </a:lnTo>
                  <a:lnTo>
                    <a:pt x="2738" y="3451"/>
                  </a:lnTo>
                  <a:lnTo>
                    <a:pt x="2633" y="3673"/>
                  </a:lnTo>
                  <a:lnTo>
                    <a:pt x="2513" y="3897"/>
                  </a:lnTo>
                  <a:lnTo>
                    <a:pt x="2375" y="4114"/>
                  </a:lnTo>
                  <a:lnTo>
                    <a:pt x="2221" y="4321"/>
                  </a:lnTo>
                  <a:lnTo>
                    <a:pt x="2046" y="4507"/>
                  </a:lnTo>
                  <a:lnTo>
                    <a:pt x="1852" y="4671"/>
                  </a:lnTo>
                  <a:lnTo>
                    <a:pt x="1637" y="4805"/>
                  </a:lnTo>
                  <a:lnTo>
                    <a:pt x="1401" y="4904"/>
                  </a:lnTo>
                  <a:lnTo>
                    <a:pt x="1261" y="4918"/>
                  </a:lnTo>
                  <a:lnTo>
                    <a:pt x="1131" y="4912"/>
                  </a:lnTo>
                  <a:lnTo>
                    <a:pt x="1004" y="4885"/>
                  </a:lnTo>
                  <a:lnTo>
                    <a:pt x="886" y="4842"/>
                  </a:lnTo>
                  <a:lnTo>
                    <a:pt x="772" y="4781"/>
                  </a:lnTo>
                  <a:lnTo>
                    <a:pt x="664" y="4708"/>
                  </a:lnTo>
                  <a:lnTo>
                    <a:pt x="562" y="4624"/>
                  </a:lnTo>
                  <a:lnTo>
                    <a:pt x="467" y="4531"/>
                  </a:lnTo>
                  <a:lnTo>
                    <a:pt x="354" y="4383"/>
                  </a:lnTo>
                  <a:lnTo>
                    <a:pt x="268" y="4228"/>
                  </a:lnTo>
                  <a:lnTo>
                    <a:pt x="202" y="4063"/>
                  </a:lnTo>
                  <a:lnTo>
                    <a:pt x="152" y="3894"/>
                  </a:lnTo>
                  <a:lnTo>
                    <a:pt x="111" y="3720"/>
                  </a:lnTo>
                  <a:lnTo>
                    <a:pt x="77" y="3544"/>
                  </a:lnTo>
                  <a:lnTo>
                    <a:pt x="45" y="3366"/>
                  </a:lnTo>
                  <a:lnTo>
                    <a:pt x="11" y="3192"/>
                  </a:lnTo>
                  <a:lnTo>
                    <a:pt x="2" y="3075"/>
                  </a:lnTo>
                  <a:lnTo>
                    <a:pt x="0" y="2964"/>
                  </a:lnTo>
                  <a:lnTo>
                    <a:pt x="0" y="2852"/>
                  </a:lnTo>
                  <a:lnTo>
                    <a:pt x="5" y="2747"/>
                  </a:lnTo>
                  <a:lnTo>
                    <a:pt x="15" y="2640"/>
                  </a:lnTo>
                  <a:lnTo>
                    <a:pt x="33" y="2533"/>
                  </a:lnTo>
                  <a:lnTo>
                    <a:pt x="59" y="2426"/>
                  </a:lnTo>
                  <a:lnTo>
                    <a:pt x="94" y="2319"/>
                  </a:lnTo>
                  <a:lnTo>
                    <a:pt x="101" y="2184"/>
                  </a:lnTo>
                  <a:lnTo>
                    <a:pt x="118" y="2050"/>
                  </a:lnTo>
                  <a:lnTo>
                    <a:pt x="140" y="1913"/>
                  </a:lnTo>
                  <a:lnTo>
                    <a:pt x="170" y="1778"/>
                  </a:lnTo>
                  <a:lnTo>
                    <a:pt x="199" y="1642"/>
                  </a:lnTo>
                  <a:lnTo>
                    <a:pt x="233" y="1507"/>
                  </a:lnTo>
                  <a:lnTo>
                    <a:pt x="267" y="1371"/>
                  </a:lnTo>
                  <a:lnTo>
                    <a:pt x="301" y="1239"/>
                  </a:lnTo>
                  <a:lnTo>
                    <a:pt x="339" y="1118"/>
                  </a:lnTo>
                  <a:lnTo>
                    <a:pt x="372" y="995"/>
                  </a:lnTo>
                  <a:lnTo>
                    <a:pt x="403" y="870"/>
                  </a:lnTo>
                  <a:lnTo>
                    <a:pt x="437" y="748"/>
                  </a:lnTo>
                  <a:lnTo>
                    <a:pt x="475" y="627"/>
                  </a:lnTo>
                  <a:lnTo>
                    <a:pt x="521" y="511"/>
                  </a:lnTo>
                  <a:lnTo>
                    <a:pt x="579" y="401"/>
                  </a:lnTo>
                  <a:lnTo>
                    <a:pt x="654" y="304"/>
                  </a:lnTo>
                  <a:lnTo>
                    <a:pt x="682" y="293"/>
                  </a:lnTo>
                  <a:lnTo>
                    <a:pt x="710" y="277"/>
                  </a:lnTo>
                  <a:lnTo>
                    <a:pt x="737" y="259"/>
                  </a:lnTo>
                  <a:lnTo>
                    <a:pt x="763" y="244"/>
                  </a:lnTo>
                  <a:lnTo>
                    <a:pt x="789" y="228"/>
                  </a:lnTo>
                  <a:lnTo>
                    <a:pt x="818" y="217"/>
                  </a:lnTo>
                  <a:lnTo>
                    <a:pt x="848" y="214"/>
                  </a:lnTo>
                  <a:lnTo>
                    <a:pt x="882" y="221"/>
                  </a:lnTo>
                  <a:lnTo>
                    <a:pt x="921" y="192"/>
                  </a:lnTo>
                  <a:lnTo>
                    <a:pt x="963" y="163"/>
                  </a:lnTo>
                  <a:lnTo>
                    <a:pt x="1008" y="135"/>
                  </a:lnTo>
                  <a:lnTo>
                    <a:pt x="1055" y="113"/>
                  </a:lnTo>
                  <a:lnTo>
                    <a:pt x="1101" y="93"/>
                  </a:lnTo>
                  <a:lnTo>
                    <a:pt x="1149" y="83"/>
                  </a:lnTo>
                  <a:lnTo>
                    <a:pt x="1197" y="83"/>
                  </a:lnTo>
                  <a:lnTo>
                    <a:pt x="1244" y="97"/>
                  </a:lnTo>
                  <a:lnTo>
                    <a:pt x="1287" y="73"/>
                  </a:lnTo>
                  <a:lnTo>
                    <a:pt x="1329" y="54"/>
                  </a:lnTo>
                  <a:lnTo>
                    <a:pt x="1372" y="35"/>
                  </a:lnTo>
                  <a:lnTo>
                    <a:pt x="1417" y="23"/>
                  </a:lnTo>
                  <a:lnTo>
                    <a:pt x="1461" y="11"/>
                  </a:lnTo>
                  <a:lnTo>
                    <a:pt x="1509" y="4"/>
                  </a:lnTo>
                  <a:lnTo>
                    <a:pt x="1557" y="0"/>
                  </a:lnTo>
                  <a:lnTo>
                    <a:pt x="1607" y="3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82"/>
            <p:cNvSpPr>
              <a:spLocks noChangeAspect="1"/>
            </p:cNvSpPr>
            <p:nvPr/>
          </p:nvSpPr>
          <p:spPr bwMode="auto">
            <a:xfrm>
              <a:off x="3007" y="995"/>
              <a:ext cx="2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0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83"/>
            <p:cNvSpPr>
              <a:spLocks noChangeAspect="1"/>
            </p:cNvSpPr>
            <p:nvPr/>
          </p:nvSpPr>
          <p:spPr bwMode="auto">
            <a:xfrm rot="4815893">
              <a:off x="2479" y="1056"/>
              <a:ext cx="179" cy="208"/>
            </a:xfrm>
            <a:custGeom>
              <a:avLst/>
              <a:gdLst/>
              <a:ahLst/>
              <a:cxnLst>
                <a:cxn ang="0">
                  <a:pos x="488" y="70"/>
                </a:cxn>
                <a:cxn ang="0">
                  <a:pos x="475" y="75"/>
                </a:cxn>
                <a:cxn ang="0">
                  <a:pos x="464" y="82"/>
                </a:cxn>
                <a:cxn ang="0">
                  <a:pos x="451" y="90"/>
                </a:cxn>
                <a:cxn ang="0">
                  <a:pos x="440" y="99"/>
                </a:cxn>
                <a:cxn ang="0">
                  <a:pos x="427" y="106"/>
                </a:cxn>
                <a:cxn ang="0">
                  <a:pos x="416" y="111"/>
                </a:cxn>
                <a:cxn ang="0">
                  <a:pos x="405" y="113"/>
                </a:cxn>
                <a:cxn ang="0">
                  <a:pos x="393" y="113"/>
                </a:cxn>
                <a:cxn ang="0">
                  <a:pos x="347" y="165"/>
                </a:cxn>
                <a:cxn ang="0">
                  <a:pos x="302" y="213"/>
                </a:cxn>
                <a:cxn ang="0">
                  <a:pos x="256" y="256"/>
                </a:cxn>
                <a:cxn ang="0">
                  <a:pos x="213" y="300"/>
                </a:cxn>
                <a:cxn ang="0">
                  <a:pos x="173" y="344"/>
                </a:cxn>
                <a:cxn ang="0">
                  <a:pos x="140" y="396"/>
                </a:cxn>
                <a:cxn ang="0">
                  <a:pos x="116" y="455"/>
                </a:cxn>
                <a:cxn ang="0">
                  <a:pos x="104" y="528"/>
                </a:cxn>
                <a:cxn ang="0">
                  <a:pos x="104" y="569"/>
                </a:cxn>
                <a:cxn ang="0">
                  <a:pos x="0" y="569"/>
                </a:cxn>
                <a:cxn ang="0">
                  <a:pos x="1" y="534"/>
                </a:cxn>
                <a:cxn ang="0">
                  <a:pos x="9" y="500"/>
                </a:cxn>
                <a:cxn ang="0">
                  <a:pos x="19" y="466"/>
                </a:cxn>
                <a:cxn ang="0">
                  <a:pos x="35" y="434"/>
                </a:cxn>
                <a:cxn ang="0">
                  <a:pos x="50" y="400"/>
                </a:cxn>
                <a:cxn ang="0">
                  <a:pos x="69" y="366"/>
                </a:cxn>
                <a:cxn ang="0">
                  <a:pos x="85" y="332"/>
                </a:cxn>
                <a:cxn ang="0">
                  <a:pos x="104" y="298"/>
                </a:cxn>
                <a:cxn ang="0">
                  <a:pos x="125" y="265"/>
                </a:cxn>
                <a:cxn ang="0">
                  <a:pos x="146" y="229"/>
                </a:cxn>
                <a:cxn ang="0">
                  <a:pos x="166" y="193"/>
                </a:cxn>
                <a:cxn ang="0">
                  <a:pos x="187" y="158"/>
                </a:cxn>
                <a:cxn ang="0">
                  <a:pos x="208" y="120"/>
                </a:cxn>
                <a:cxn ang="0">
                  <a:pos x="229" y="84"/>
                </a:cxn>
                <a:cxn ang="0">
                  <a:pos x="253" y="49"/>
                </a:cxn>
                <a:cxn ang="0">
                  <a:pos x="280" y="18"/>
                </a:cxn>
                <a:cxn ang="0">
                  <a:pos x="303" y="10"/>
                </a:cxn>
                <a:cxn ang="0">
                  <a:pos x="333" y="4"/>
                </a:cxn>
                <a:cxn ang="0">
                  <a:pos x="362" y="0"/>
                </a:cxn>
                <a:cxn ang="0">
                  <a:pos x="395" y="1"/>
                </a:cxn>
                <a:cxn ang="0">
                  <a:pos x="423" y="6"/>
                </a:cxn>
                <a:cxn ang="0">
                  <a:pos x="450" y="20"/>
                </a:cxn>
                <a:cxn ang="0">
                  <a:pos x="471" y="39"/>
                </a:cxn>
                <a:cxn ang="0">
                  <a:pos x="488" y="70"/>
                </a:cxn>
              </a:cxnLst>
              <a:rect l="0" t="0" r="r" b="b"/>
              <a:pathLst>
                <a:path w="488" h="569">
                  <a:moveTo>
                    <a:pt x="488" y="70"/>
                  </a:moveTo>
                  <a:lnTo>
                    <a:pt x="475" y="75"/>
                  </a:lnTo>
                  <a:lnTo>
                    <a:pt x="464" y="82"/>
                  </a:lnTo>
                  <a:lnTo>
                    <a:pt x="451" y="90"/>
                  </a:lnTo>
                  <a:lnTo>
                    <a:pt x="440" y="99"/>
                  </a:lnTo>
                  <a:lnTo>
                    <a:pt x="427" y="106"/>
                  </a:lnTo>
                  <a:lnTo>
                    <a:pt x="416" y="111"/>
                  </a:lnTo>
                  <a:lnTo>
                    <a:pt x="405" y="113"/>
                  </a:lnTo>
                  <a:lnTo>
                    <a:pt x="393" y="113"/>
                  </a:lnTo>
                  <a:lnTo>
                    <a:pt x="347" y="165"/>
                  </a:lnTo>
                  <a:lnTo>
                    <a:pt x="302" y="213"/>
                  </a:lnTo>
                  <a:lnTo>
                    <a:pt x="256" y="256"/>
                  </a:lnTo>
                  <a:lnTo>
                    <a:pt x="213" y="300"/>
                  </a:lnTo>
                  <a:lnTo>
                    <a:pt x="173" y="344"/>
                  </a:lnTo>
                  <a:lnTo>
                    <a:pt x="140" y="396"/>
                  </a:lnTo>
                  <a:lnTo>
                    <a:pt x="116" y="455"/>
                  </a:lnTo>
                  <a:lnTo>
                    <a:pt x="104" y="528"/>
                  </a:lnTo>
                  <a:lnTo>
                    <a:pt x="104" y="569"/>
                  </a:lnTo>
                  <a:lnTo>
                    <a:pt x="0" y="569"/>
                  </a:lnTo>
                  <a:lnTo>
                    <a:pt x="1" y="534"/>
                  </a:lnTo>
                  <a:lnTo>
                    <a:pt x="9" y="500"/>
                  </a:lnTo>
                  <a:lnTo>
                    <a:pt x="19" y="466"/>
                  </a:lnTo>
                  <a:lnTo>
                    <a:pt x="35" y="434"/>
                  </a:lnTo>
                  <a:lnTo>
                    <a:pt x="50" y="400"/>
                  </a:lnTo>
                  <a:lnTo>
                    <a:pt x="69" y="366"/>
                  </a:lnTo>
                  <a:lnTo>
                    <a:pt x="85" y="332"/>
                  </a:lnTo>
                  <a:lnTo>
                    <a:pt x="104" y="298"/>
                  </a:lnTo>
                  <a:lnTo>
                    <a:pt x="125" y="265"/>
                  </a:lnTo>
                  <a:lnTo>
                    <a:pt x="146" y="229"/>
                  </a:lnTo>
                  <a:lnTo>
                    <a:pt x="166" y="193"/>
                  </a:lnTo>
                  <a:lnTo>
                    <a:pt x="187" y="158"/>
                  </a:lnTo>
                  <a:lnTo>
                    <a:pt x="208" y="120"/>
                  </a:lnTo>
                  <a:lnTo>
                    <a:pt x="229" y="84"/>
                  </a:lnTo>
                  <a:lnTo>
                    <a:pt x="253" y="49"/>
                  </a:lnTo>
                  <a:lnTo>
                    <a:pt x="280" y="18"/>
                  </a:lnTo>
                  <a:lnTo>
                    <a:pt x="303" y="10"/>
                  </a:lnTo>
                  <a:lnTo>
                    <a:pt x="333" y="4"/>
                  </a:lnTo>
                  <a:lnTo>
                    <a:pt x="362" y="0"/>
                  </a:lnTo>
                  <a:lnTo>
                    <a:pt x="395" y="1"/>
                  </a:lnTo>
                  <a:lnTo>
                    <a:pt x="423" y="6"/>
                  </a:lnTo>
                  <a:lnTo>
                    <a:pt x="450" y="20"/>
                  </a:lnTo>
                  <a:lnTo>
                    <a:pt x="471" y="39"/>
                  </a:lnTo>
                  <a:lnTo>
                    <a:pt x="48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84"/>
            <p:cNvSpPr>
              <a:spLocks noChangeAspect="1"/>
            </p:cNvSpPr>
            <p:nvPr/>
          </p:nvSpPr>
          <p:spPr bwMode="auto">
            <a:xfrm rot="-3415759">
              <a:off x="2823" y="1085"/>
              <a:ext cx="182" cy="200"/>
            </a:xfrm>
            <a:custGeom>
              <a:avLst/>
              <a:gdLst/>
              <a:ahLst/>
              <a:cxnLst>
                <a:cxn ang="0">
                  <a:pos x="156" y="61"/>
                </a:cxn>
                <a:cxn ang="0">
                  <a:pos x="180" y="88"/>
                </a:cxn>
                <a:cxn ang="0">
                  <a:pos x="208" y="114"/>
                </a:cxn>
                <a:cxn ang="0">
                  <a:pos x="237" y="136"/>
                </a:cxn>
                <a:cxn ang="0">
                  <a:pos x="263" y="159"/>
                </a:cxn>
                <a:cxn ang="0">
                  <a:pos x="284" y="181"/>
                </a:cxn>
                <a:cxn ang="0">
                  <a:pos x="300" y="208"/>
                </a:cxn>
                <a:cxn ang="0">
                  <a:pos x="305" y="239"/>
                </a:cxn>
                <a:cxn ang="0">
                  <a:pos x="301" y="280"/>
                </a:cxn>
                <a:cxn ang="0">
                  <a:pos x="312" y="306"/>
                </a:cxn>
                <a:cxn ang="0">
                  <a:pos x="325" y="336"/>
                </a:cxn>
                <a:cxn ang="0">
                  <a:pos x="338" y="367"/>
                </a:cxn>
                <a:cxn ang="0">
                  <a:pos x="350" y="398"/>
                </a:cxn>
                <a:cxn ang="0">
                  <a:pos x="357" y="426"/>
                </a:cxn>
                <a:cxn ang="0">
                  <a:pos x="362" y="456"/>
                </a:cxn>
                <a:cxn ang="0">
                  <a:pos x="360" y="482"/>
                </a:cxn>
                <a:cxn ang="0">
                  <a:pos x="353" y="508"/>
                </a:cxn>
                <a:cxn ang="0">
                  <a:pos x="335" y="511"/>
                </a:cxn>
                <a:cxn ang="0">
                  <a:pos x="325" y="509"/>
                </a:cxn>
                <a:cxn ang="0">
                  <a:pos x="318" y="502"/>
                </a:cxn>
                <a:cxn ang="0">
                  <a:pos x="315" y="492"/>
                </a:cxn>
                <a:cxn ang="0">
                  <a:pos x="311" y="480"/>
                </a:cxn>
                <a:cxn ang="0">
                  <a:pos x="310" y="467"/>
                </a:cxn>
                <a:cxn ang="0">
                  <a:pos x="305" y="454"/>
                </a:cxn>
                <a:cxn ang="0">
                  <a:pos x="301" y="446"/>
                </a:cxn>
                <a:cxn ang="0">
                  <a:pos x="282" y="419"/>
                </a:cxn>
                <a:cxn ang="0">
                  <a:pos x="262" y="397"/>
                </a:cxn>
                <a:cxn ang="0">
                  <a:pos x="238" y="375"/>
                </a:cxn>
                <a:cxn ang="0">
                  <a:pos x="217" y="356"/>
                </a:cxn>
                <a:cxn ang="0">
                  <a:pos x="194" y="333"/>
                </a:cxn>
                <a:cxn ang="0">
                  <a:pos x="176" y="311"/>
                </a:cxn>
                <a:cxn ang="0">
                  <a:pos x="162" y="285"/>
                </a:cxn>
                <a:cxn ang="0">
                  <a:pos x="156" y="259"/>
                </a:cxn>
                <a:cxn ang="0">
                  <a:pos x="130" y="256"/>
                </a:cxn>
                <a:cxn ang="0">
                  <a:pos x="116" y="242"/>
                </a:cxn>
                <a:cxn ang="0">
                  <a:pos x="107" y="222"/>
                </a:cxn>
                <a:cxn ang="0">
                  <a:pos x="103" y="199"/>
                </a:cxn>
                <a:cxn ang="0">
                  <a:pos x="96" y="177"/>
                </a:cxn>
                <a:cxn ang="0">
                  <a:pos x="87" y="163"/>
                </a:cxn>
                <a:cxn ang="0">
                  <a:pos x="69" y="157"/>
                </a:cxn>
                <a:cxn ang="0">
                  <a:pos x="42" y="166"/>
                </a:cxn>
                <a:cxn ang="0">
                  <a:pos x="27" y="154"/>
                </a:cxn>
                <a:cxn ang="0">
                  <a:pos x="17" y="142"/>
                </a:cxn>
                <a:cxn ang="0">
                  <a:pos x="9" y="126"/>
                </a:cxn>
                <a:cxn ang="0">
                  <a:pos x="4" y="111"/>
                </a:cxn>
                <a:cxn ang="0">
                  <a:pos x="0" y="91"/>
                </a:cxn>
                <a:cxn ang="0">
                  <a:pos x="0" y="74"/>
                </a:cxn>
                <a:cxn ang="0">
                  <a:pos x="0" y="56"/>
                </a:cxn>
                <a:cxn ang="0">
                  <a:pos x="0" y="40"/>
                </a:cxn>
                <a:cxn ang="0">
                  <a:pos x="42" y="0"/>
                </a:cxn>
                <a:cxn ang="0">
                  <a:pos x="54" y="8"/>
                </a:cxn>
                <a:cxn ang="0">
                  <a:pos x="65" y="21"/>
                </a:cxn>
                <a:cxn ang="0">
                  <a:pos x="78" y="33"/>
                </a:cxn>
                <a:cxn ang="0">
                  <a:pos x="90" y="46"/>
                </a:cxn>
                <a:cxn ang="0">
                  <a:pos x="103" y="56"/>
                </a:cxn>
                <a:cxn ang="0">
                  <a:pos x="120" y="63"/>
                </a:cxn>
                <a:cxn ang="0">
                  <a:pos x="137" y="64"/>
                </a:cxn>
                <a:cxn ang="0">
                  <a:pos x="156" y="61"/>
                </a:cxn>
              </a:cxnLst>
              <a:rect l="0" t="0" r="r" b="b"/>
              <a:pathLst>
                <a:path w="362" h="511">
                  <a:moveTo>
                    <a:pt x="156" y="61"/>
                  </a:moveTo>
                  <a:lnTo>
                    <a:pt x="180" y="88"/>
                  </a:lnTo>
                  <a:lnTo>
                    <a:pt x="208" y="114"/>
                  </a:lnTo>
                  <a:lnTo>
                    <a:pt x="237" y="136"/>
                  </a:lnTo>
                  <a:lnTo>
                    <a:pt x="263" y="159"/>
                  </a:lnTo>
                  <a:lnTo>
                    <a:pt x="284" y="181"/>
                  </a:lnTo>
                  <a:lnTo>
                    <a:pt x="300" y="208"/>
                  </a:lnTo>
                  <a:lnTo>
                    <a:pt x="305" y="239"/>
                  </a:lnTo>
                  <a:lnTo>
                    <a:pt x="301" y="280"/>
                  </a:lnTo>
                  <a:lnTo>
                    <a:pt x="312" y="306"/>
                  </a:lnTo>
                  <a:lnTo>
                    <a:pt x="325" y="336"/>
                  </a:lnTo>
                  <a:lnTo>
                    <a:pt x="338" y="367"/>
                  </a:lnTo>
                  <a:lnTo>
                    <a:pt x="350" y="398"/>
                  </a:lnTo>
                  <a:lnTo>
                    <a:pt x="357" y="426"/>
                  </a:lnTo>
                  <a:lnTo>
                    <a:pt x="362" y="456"/>
                  </a:lnTo>
                  <a:lnTo>
                    <a:pt x="360" y="482"/>
                  </a:lnTo>
                  <a:lnTo>
                    <a:pt x="353" y="508"/>
                  </a:lnTo>
                  <a:lnTo>
                    <a:pt x="335" y="511"/>
                  </a:lnTo>
                  <a:lnTo>
                    <a:pt x="325" y="509"/>
                  </a:lnTo>
                  <a:lnTo>
                    <a:pt x="318" y="502"/>
                  </a:lnTo>
                  <a:lnTo>
                    <a:pt x="315" y="492"/>
                  </a:lnTo>
                  <a:lnTo>
                    <a:pt x="311" y="480"/>
                  </a:lnTo>
                  <a:lnTo>
                    <a:pt x="310" y="467"/>
                  </a:lnTo>
                  <a:lnTo>
                    <a:pt x="305" y="454"/>
                  </a:lnTo>
                  <a:lnTo>
                    <a:pt x="301" y="446"/>
                  </a:lnTo>
                  <a:lnTo>
                    <a:pt x="282" y="419"/>
                  </a:lnTo>
                  <a:lnTo>
                    <a:pt x="262" y="397"/>
                  </a:lnTo>
                  <a:lnTo>
                    <a:pt x="238" y="375"/>
                  </a:lnTo>
                  <a:lnTo>
                    <a:pt x="217" y="356"/>
                  </a:lnTo>
                  <a:lnTo>
                    <a:pt x="194" y="333"/>
                  </a:lnTo>
                  <a:lnTo>
                    <a:pt x="176" y="311"/>
                  </a:lnTo>
                  <a:lnTo>
                    <a:pt x="162" y="285"/>
                  </a:lnTo>
                  <a:lnTo>
                    <a:pt x="156" y="259"/>
                  </a:lnTo>
                  <a:lnTo>
                    <a:pt x="130" y="256"/>
                  </a:lnTo>
                  <a:lnTo>
                    <a:pt x="116" y="242"/>
                  </a:lnTo>
                  <a:lnTo>
                    <a:pt x="107" y="222"/>
                  </a:lnTo>
                  <a:lnTo>
                    <a:pt x="103" y="199"/>
                  </a:lnTo>
                  <a:lnTo>
                    <a:pt x="96" y="177"/>
                  </a:lnTo>
                  <a:lnTo>
                    <a:pt x="87" y="163"/>
                  </a:lnTo>
                  <a:lnTo>
                    <a:pt x="69" y="157"/>
                  </a:lnTo>
                  <a:lnTo>
                    <a:pt x="42" y="166"/>
                  </a:lnTo>
                  <a:lnTo>
                    <a:pt x="27" y="154"/>
                  </a:lnTo>
                  <a:lnTo>
                    <a:pt x="17" y="142"/>
                  </a:lnTo>
                  <a:lnTo>
                    <a:pt x="9" y="126"/>
                  </a:lnTo>
                  <a:lnTo>
                    <a:pt x="4" y="111"/>
                  </a:lnTo>
                  <a:lnTo>
                    <a:pt x="0" y="91"/>
                  </a:lnTo>
                  <a:lnTo>
                    <a:pt x="0" y="74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42" y="0"/>
                  </a:lnTo>
                  <a:lnTo>
                    <a:pt x="54" y="8"/>
                  </a:lnTo>
                  <a:lnTo>
                    <a:pt x="65" y="21"/>
                  </a:lnTo>
                  <a:lnTo>
                    <a:pt x="78" y="33"/>
                  </a:lnTo>
                  <a:lnTo>
                    <a:pt x="90" y="46"/>
                  </a:lnTo>
                  <a:lnTo>
                    <a:pt x="103" y="56"/>
                  </a:lnTo>
                  <a:lnTo>
                    <a:pt x="120" y="63"/>
                  </a:lnTo>
                  <a:lnTo>
                    <a:pt x="137" y="64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85"/>
            <p:cNvSpPr>
              <a:spLocks noChangeAspect="1"/>
            </p:cNvSpPr>
            <p:nvPr/>
          </p:nvSpPr>
          <p:spPr bwMode="auto">
            <a:xfrm>
              <a:off x="2362" y="1205"/>
              <a:ext cx="328" cy="447"/>
            </a:xfrm>
            <a:custGeom>
              <a:avLst/>
              <a:gdLst/>
              <a:ahLst/>
              <a:cxnLst>
                <a:cxn ang="0">
                  <a:pos x="587" y="0"/>
                </a:cxn>
                <a:cxn ang="0">
                  <a:pos x="575" y="5"/>
                </a:cxn>
                <a:cxn ang="0">
                  <a:pos x="562" y="12"/>
                </a:cxn>
                <a:cxn ang="0">
                  <a:pos x="548" y="19"/>
                </a:cxn>
                <a:cxn ang="0">
                  <a:pos x="535" y="26"/>
                </a:cxn>
                <a:cxn ang="0">
                  <a:pos x="521" y="32"/>
                </a:cxn>
                <a:cxn ang="0">
                  <a:pos x="507" y="41"/>
                </a:cxn>
                <a:cxn ang="0">
                  <a:pos x="495" y="49"/>
                </a:cxn>
                <a:cxn ang="0">
                  <a:pos x="483" y="62"/>
                </a:cxn>
                <a:cxn ang="0">
                  <a:pos x="512" y="52"/>
                </a:cxn>
                <a:cxn ang="0">
                  <a:pos x="544" y="48"/>
                </a:cxn>
                <a:cxn ang="0">
                  <a:pos x="578" y="48"/>
                </a:cxn>
                <a:cxn ang="0">
                  <a:pos x="613" y="52"/>
                </a:cxn>
                <a:cxn ang="0">
                  <a:pos x="647" y="60"/>
                </a:cxn>
                <a:cxn ang="0">
                  <a:pos x="682" y="74"/>
                </a:cxn>
                <a:cxn ang="0">
                  <a:pos x="714" y="91"/>
                </a:cxn>
                <a:cxn ang="0">
                  <a:pos x="744" y="114"/>
                </a:cxn>
                <a:cxn ang="0">
                  <a:pos x="797" y="187"/>
                </a:cxn>
                <a:cxn ang="0">
                  <a:pos x="838" y="269"/>
                </a:cxn>
                <a:cxn ang="0">
                  <a:pos x="866" y="356"/>
                </a:cxn>
                <a:cxn ang="0">
                  <a:pos x="886" y="449"/>
                </a:cxn>
                <a:cxn ang="0">
                  <a:pos x="894" y="545"/>
                </a:cxn>
                <a:cxn ang="0">
                  <a:pos x="897" y="643"/>
                </a:cxn>
                <a:cxn ang="0">
                  <a:pos x="894" y="742"/>
                </a:cxn>
                <a:cxn ang="0">
                  <a:pos x="888" y="840"/>
                </a:cxn>
                <a:cxn ang="0">
                  <a:pos x="866" y="933"/>
                </a:cxn>
                <a:cxn ang="0">
                  <a:pos x="842" y="1027"/>
                </a:cxn>
                <a:cxn ang="0">
                  <a:pos x="811" y="1119"/>
                </a:cxn>
                <a:cxn ang="0">
                  <a:pos x="776" y="1209"/>
                </a:cxn>
                <a:cxn ang="0">
                  <a:pos x="728" y="1291"/>
                </a:cxn>
                <a:cxn ang="0">
                  <a:pos x="670" y="1365"/>
                </a:cxn>
                <a:cxn ang="0">
                  <a:pos x="600" y="1430"/>
                </a:cxn>
                <a:cxn ang="0">
                  <a:pos x="516" y="1485"/>
                </a:cxn>
                <a:cxn ang="0">
                  <a:pos x="465" y="1502"/>
                </a:cxn>
                <a:cxn ang="0">
                  <a:pos x="416" y="1510"/>
                </a:cxn>
                <a:cxn ang="0">
                  <a:pos x="367" y="1509"/>
                </a:cxn>
                <a:cxn ang="0">
                  <a:pos x="322" y="1502"/>
                </a:cxn>
                <a:cxn ang="0">
                  <a:pos x="275" y="1485"/>
                </a:cxn>
                <a:cxn ang="0">
                  <a:pos x="232" y="1465"/>
                </a:cxn>
                <a:cxn ang="0">
                  <a:pos x="189" y="1440"/>
                </a:cxn>
                <a:cxn ang="0">
                  <a:pos x="151" y="1412"/>
                </a:cxn>
                <a:cxn ang="0">
                  <a:pos x="71" y="1308"/>
                </a:cxn>
                <a:cxn ang="0">
                  <a:pos x="23" y="1192"/>
                </a:cxn>
                <a:cxn ang="0">
                  <a:pos x="1" y="1064"/>
                </a:cxn>
                <a:cxn ang="0">
                  <a:pos x="0" y="932"/>
                </a:cxn>
                <a:cxn ang="0">
                  <a:pos x="12" y="795"/>
                </a:cxn>
                <a:cxn ang="0">
                  <a:pos x="36" y="661"/>
                </a:cxn>
                <a:cxn ang="0">
                  <a:pos x="63" y="533"/>
                </a:cxn>
                <a:cxn ang="0">
                  <a:pos x="90" y="415"/>
                </a:cxn>
                <a:cxn ang="0">
                  <a:pos x="123" y="336"/>
                </a:cxn>
                <a:cxn ang="0">
                  <a:pos x="167" y="262"/>
                </a:cxn>
                <a:cxn ang="0">
                  <a:pos x="219" y="191"/>
                </a:cxn>
                <a:cxn ang="0">
                  <a:pos x="279" y="129"/>
                </a:cxn>
                <a:cxn ang="0">
                  <a:pos x="346" y="76"/>
                </a:cxn>
                <a:cxn ang="0">
                  <a:pos x="420" y="35"/>
                </a:cxn>
                <a:cxn ang="0">
                  <a:pos x="499" y="8"/>
                </a:cxn>
                <a:cxn ang="0">
                  <a:pos x="587" y="0"/>
                </a:cxn>
              </a:cxnLst>
              <a:rect l="0" t="0" r="r" b="b"/>
              <a:pathLst>
                <a:path w="897" h="1510">
                  <a:moveTo>
                    <a:pt x="587" y="0"/>
                  </a:moveTo>
                  <a:lnTo>
                    <a:pt x="575" y="5"/>
                  </a:lnTo>
                  <a:lnTo>
                    <a:pt x="562" y="12"/>
                  </a:lnTo>
                  <a:lnTo>
                    <a:pt x="548" y="19"/>
                  </a:lnTo>
                  <a:lnTo>
                    <a:pt x="535" y="26"/>
                  </a:lnTo>
                  <a:lnTo>
                    <a:pt x="521" y="32"/>
                  </a:lnTo>
                  <a:lnTo>
                    <a:pt x="507" y="41"/>
                  </a:lnTo>
                  <a:lnTo>
                    <a:pt x="495" y="49"/>
                  </a:lnTo>
                  <a:lnTo>
                    <a:pt x="483" y="62"/>
                  </a:lnTo>
                  <a:lnTo>
                    <a:pt x="512" y="52"/>
                  </a:lnTo>
                  <a:lnTo>
                    <a:pt x="544" y="48"/>
                  </a:lnTo>
                  <a:lnTo>
                    <a:pt x="578" y="48"/>
                  </a:lnTo>
                  <a:lnTo>
                    <a:pt x="613" y="52"/>
                  </a:lnTo>
                  <a:lnTo>
                    <a:pt x="647" y="60"/>
                  </a:lnTo>
                  <a:lnTo>
                    <a:pt x="682" y="74"/>
                  </a:lnTo>
                  <a:lnTo>
                    <a:pt x="714" y="91"/>
                  </a:lnTo>
                  <a:lnTo>
                    <a:pt x="744" y="114"/>
                  </a:lnTo>
                  <a:lnTo>
                    <a:pt x="797" y="187"/>
                  </a:lnTo>
                  <a:lnTo>
                    <a:pt x="838" y="269"/>
                  </a:lnTo>
                  <a:lnTo>
                    <a:pt x="866" y="356"/>
                  </a:lnTo>
                  <a:lnTo>
                    <a:pt x="886" y="449"/>
                  </a:lnTo>
                  <a:lnTo>
                    <a:pt x="894" y="545"/>
                  </a:lnTo>
                  <a:lnTo>
                    <a:pt x="897" y="643"/>
                  </a:lnTo>
                  <a:lnTo>
                    <a:pt x="894" y="742"/>
                  </a:lnTo>
                  <a:lnTo>
                    <a:pt x="888" y="840"/>
                  </a:lnTo>
                  <a:lnTo>
                    <a:pt x="866" y="933"/>
                  </a:lnTo>
                  <a:lnTo>
                    <a:pt x="842" y="1027"/>
                  </a:lnTo>
                  <a:lnTo>
                    <a:pt x="811" y="1119"/>
                  </a:lnTo>
                  <a:lnTo>
                    <a:pt x="776" y="1209"/>
                  </a:lnTo>
                  <a:lnTo>
                    <a:pt x="728" y="1291"/>
                  </a:lnTo>
                  <a:lnTo>
                    <a:pt x="670" y="1365"/>
                  </a:lnTo>
                  <a:lnTo>
                    <a:pt x="600" y="1430"/>
                  </a:lnTo>
                  <a:lnTo>
                    <a:pt x="516" y="1485"/>
                  </a:lnTo>
                  <a:lnTo>
                    <a:pt x="465" y="1502"/>
                  </a:lnTo>
                  <a:lnTo>
                    <a:pt x="416" y="1510"/>
                  </a:lnTo>
                  <a:lnTo>
                    <a:pt x="367" y="1509"/>
                  </a:lnTo>
                  <a:lnTo>
                    <a:pt x="322" y="1502"/>
                  </a:lnTo>
                  <a:lnTo>
                    <a:pt x="275" y="1485"/>
                  </a:lnTo>
                  <a:lnTo>
                    <a:pt x="232" y="1465"/>
                  </a:lnTo>
                  <a:lnTo>
                    <a:pt x="189" y="1440"/>
                  </a:lnTo>
                  <a:lnTo>
                    <a:pt x="151" y="1412"/>
                  </a:lnTo>
                  <a:lnTo>
                    <a:pt x="71" y="1308"/>
                  </a:lnTo>
                  <a:lnTo>
                    <a:pt x="23" y="1192"/>
                  </a:lnTo>
                  <a:lnTo>
                    <a:pt x="1" y="1064"/>
                  </a:lnTo>
                  <a:lnTo>
                    <a:pt x="0" y="932"/>
                  </a:lnTo>
                  <a:lnTo>
                    <a:pt x="12" y="795"/>
                  </a:lnTo>
                  <a:lnTo>
                    <a:pt x="36" y="661"/>
                  </a:lnTo>
                  <a:lnTo>
                    <a:pt x="63" y="533"/>
                  </a:lnTo>
                  <a:lnTo>
                    <a:pt x="90" y="415"/>
                  </a:lnTo>
                  <a:lnTo>
                    <a:pt x="123" y="336"/>
                  </a:lnTo>
                  <a:lnTo>
                    <a:pt x="167" y="262"/>
                  </a:lnTo>
                  <a:lnTo>
                    <a:pt x="219" y="191"/>
                  </a:lnTo>
                  <a:lnTo>
                    <a:pt x="279" y="129"/>
                  </a:lnTo>
                  <a:lnTo>
                    <a:pt x="346" y="76"/>
                  </a:lnTo>
                  <a:lnTo>
                    <a:pt x="420" y="35"/>
                  </a:lnTo>
                  <a:lnTo>
                    <a:pt x="499" y="8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86"/>
            <p:cNvSpPr>
              <a:spLocks noChangeAspect="1"/>
            </p:cNvSpPr>
            <p:nvPr/>
          </p:nvSpPr>
          <p:spPr bwMode="auto">
            <a:xfrm>
              <a:off x="2497" y="1240"/>
              <a:ext cx="573" cy="860"/>
            </a:xfrm>
            <a:custGeom>
              <a:avLst/>
              <a:gdLst/>
              <a:ahLst/>
              <a:cxnLst>
                <a:cxn ang="0">
                  <a:pos x="1563" y="449"/>
                </a:cxn>
                <a:cxn ang="0">
                  <a:pos x="1539" y="751"/>
                </a:cxn>
                <a:cxn ang="0">
                  <a:pos x="1459" y="1031"/>
                </a:cxn>
                <a:cxn ang="0">
                  <a:pos x="1309" y="1279"/>
                </a:cxn>
                <a:cxn ang="0">
                  <a:pos x="1171" y="1397"/>
                </a:cxn>
                <a:cxn ang="0">
                  <a:pos x="1098" y="1410"/>
                </a:cxn>
                <a:cxn ang="0">
                  <a:pos x="1023" y="1410"/>
                </a:cxn>
                <a:cxn ang="0">
                  <a:pos x="960" y="1391"/>
                </a:cxn>
                <a:cxn ang="0">
                  <a:pos x="908" y="1362"/>
                </a:cxn>
                <a:cxn ang="0">
                  <a:pos x="860" y="1324"/>
                </a:cxn>
                <a:cxn ang="0">
                  <a:pos x="820" y="1280"/>
                </a:cxn>
                <a:cxn ang="0">
                  <a:pos x="790" y="1232"/>
                </a:cxn>
                <a:cxn ang="0">
                  <a:pos x="798" y="1346"/>
                </a:cxn>
                <a:cxn ang="0">
                  <a:pos x="873" y="1631"/>
                </a:cxn>
                <a:cxn ang="0">
                  <a:pos x="925" y="1915"/>
                </a:cxn>
                <a:cxn ang="0">
                  <a:pos x="887" y="2195"/>
                </a:cxn>
                <a:cxn ang="0">
                  <a:pos x="801" y="2344"/>
                </a:cxn>
                <a:cxn ang="0">
                  <a:pos x="778" y="2363"/>
                </a:cxn>
                <a:cxn ang="0">
                  <a:pos x="753" y="2380"/>
                </a:cxn>
                <a:cxn ang="0">
                  <a:pos x="728" y="2399"/>
                </a:cxn>
                <a:cxn ang="0">
                  <a:pos x="701" y="2449"/>
                </a:cxn>
                <a:cxn ang="0">
                  <a:pos x="657" y="2519"/>
                </a:cxn>
                <a:cxn ang="0">
                  <a:pos x="597" y="2582"/>
                </a:cxn>
                <a:cxn ang="0">
                  <a:pos x="525" y="2633"/>
                </a:cxn>
                <a:cxn ang="0">
                  <a:pos x="434" y="2660"/>
                </a:cxn>
                <a:cxn ang="0">
                  <a:pos x="330" y="2658"/>
                </a:cxn>
                <a:cxn ang="0">
                  <a:pos x="233" y="2632"/>
                </a:cxn>
                <a:cxn ang="0">
                  <a:pos x="144" y="2577"/>
                </a:cxn>
                <a:cxn ang="0">
                  <a:pos x="81" y="2489"/>
                </a:cxn>
                <a:cxn ang="0">
                  <a:pos x="43" y="2387"/>
                </a:cxn>
                <a:cxn ang="0">
                  <a:pos x="16" y="2280"/>
                </a:cxn>
                <a:cxn ang="0">
                  <a:pos x="2" y="2174"/>
                </a:cxn>
                <a:cxn ang="0">
                  <a:pos x="31" y="2092"/>
                </a:cxn>
                <a:cxn ang="0">
                  <a:pos x="72" y="2197"/>
                </a:cxn>
                <a:cxn ang="0">
                  <a:pos x="137" y="2309"/>
                </a:cxn>
                <a:cxn ang="0">
                  <a:pos x="228" y="2402"/>
                </a:cxn>
                <a:cxn ang="0">
                  <a:pos x="353" y="2456"/>
                </a:cxn>
                <a:cxn ang="0">
                  <a:pos x="455" y="2439"/>
                </a:cxn>
                <a:cxn ang="0">
                  <a:pos x="549" y="2426"/>
                </a:cxn>
                <a:cxn ang="0">
                  <a:pos x="635" y="2398"/>
                </a:cxn>
                <a:cxn ang="0">
                  <a:pos x="716" y="2342"/>
                </a:cxn>
                <a:cxn ang="0">
                  <a:pos x="846" y="2036"/>
                </a:cxn>
                <a:cxn ang="0">
                  <a:pos x="820" y="1711"/>
                </a:cxn>
                <a:cxn ang="0">
                  <a:pos x="735" y="1376"/>
                </a:cxn>
                <a:cxn ang="0">
                  <a:pos x="685" y="1043"/>
                </a:cxn>
                <a:cxn ang="0">
                  <a:pos x="708" y="804"/>
                </a:cxn>
                <a:cxn ang="0">
                  <a:pos x="752" y="570"/>
                </a:cxn>
                <a:cxn ang="0">
                  <a:pos x="815" y="344"/>
                </a:cxn>
                <a:cxn ang="0">
                  <a:pos x="903" y="130"/>
                </a:cxn>
                <a:cxn ang="0">
                  <a:pos x="1010" y="71"/>
                </a:cxn>
                <a:cxn ang="0">
                  <a:pos x="1130" y="20"/>
                </a:cxn>
                <a:cxn ang="0">
                  <a:pos x="1254" y="0"/>
                </a:cxn>
                <a:cxn ang="0">
                  <a:pos x="1380" y="37"/>
                </a:cxn>
                <a:cxn ang="0">
                  <a:pos x="1446" y="86"/>
                </a:cxn>
                <a:cxn ang="0">
                  <a:pos x="1487" y="154"/>
                </a:cxn>
                <a:cxn ang="0">
                  <a:pos x="1518" y="227"/>
                </a:cxn>
                <a:cxn ang="0">
                  <a:pos x="1558" y="296"/>
                </a:cxn>
              </a:cxnLst>
              <a:rect l="0" t="0" r="r" b="b"/>
              <a:pathLst>
                <a:path w="1563" h="2664">
                  <a:moveTo>
                    <a:pt x="1558" y="296"/>
                  </a:moveTo>
                  <a:lnTo>
                    <a:pt x="1563" y="449"/>
                  </a:lnTo>
                  <a:lnTo>
                    <a:pt x="1558" y="603"/>
                  </a:lnTo>
                  <a:lnTo>
                    <a:pt x="1539" y="751"/>
                  </a:lnTo>
                  <a:lnTo>
                    <a:pt x="1508" y="896"/>
                  </a:lnTo>
                  <a:lnTo>
                    <a:pt x="1459" y="1031"/>
                  </a:lnTo>
                  <a:lnTo>
                    <a:pt x="1394" y="1160"/>
                  </a:lnTo>
                  <a:lnTo>
                    <a:pt x="1309" y="1279"/>
                  </a:lnTo>
                  <a:lnTo>
                    <a:pt x="1204" y="1387"/>
                  </a:lnTo>
                  <a:lnTo>
                    <a:pt x="1171" y="1397"/>
                  </a:lnTo>
                  <a:lnTo>
                    <a:pt x="1134" y="1405"/>
                  </a:lnTo>
                  <a:lnTo>
                    <a:pt x="1098" y="1410"/>
                  </a:lnTo>
                  <a:lnTo>
                    <a:pt x="1061" y="1412"/>
                  </a:lnTo>
                  <a:lnTo>
                    <a:pt x="1023" y="1410"/>
                  </a:lnTo>
                  <a:lnTo>
                    <a:pt x="991" y="1402"/>
                  </a:lnTo>
                  <a:lnTo>
                    <a:pt x="960" y="1391"/>
                  </a:lnTo>
                  <a:lnTo>
                    <a:pt x="934" y="1376"/>
                  </a:lnTo>
                  <a:lnTo>
                    <a:pt x="908" y="1362"/>
                  </a:lnTo>
                  <a:lnTo>
                    <a:pt x="882" y="1345"/>
                  </a:lnTo>
                  <a:lnTo>
                    <a:pt x="860" y="1324"/>
                  </a:lnTo>
                  <a:lnTo>
                    <a:pt x="840" y="1304"/>
                  </a:lnTo>
                  <a:lnTo>
                    <a:pt x="820" y="1280"/>
                  </a:lnTo>
                  <a:lnTo>
                    <a:pt x="805" y="1256"/>
                  </a:lnTo>
                  <a:lnTo>
                    <a:pt x="790" y="1232"/>
                  </a:lnTo>
                  <a:lnTo>
                    <a:pt x="778" y="1210"/>
                  </a:lnTo>
                  <a:lnTo>
                    <a:pt x="798" y="1346"/>
                  </a:lnTo>
                  <a:lnTo>
                    <a:pt x="833" y="1487"/>
                  </a:lnTo>
                  <a:lnTo>
                    <a:pt x="873" y="1631"/>
                  </a:lnTo>
                  <a:lnTo>
                    <a:pt x="906" y="1774"/>
                  </a:lnTo>
                  <a:lnTo>
                    <a:pt x="925" y="1915"/>
                  </a:lnTo>
                  <a:lnTo>
                    <a:pt x="922" y="2057"/>
                  </a:lnTo>
                  <a:lnTo>
                    <a:pt x="887" y="2195"/>
                  </a:lnTo>
                  <a:lnTo>
                    <a:pt x="811" y="2332"/>
                  </a:lnTo>
                  <a:lnTo>
                    <a:pt x="801" y="2344"/>
                  </a:lnTo>
                  <a:lnTo>
                    <a:pt x="791" y="2354"/>
                  </a:lnTo>
                  <a:lnTo>
                    <a:pt x="778" y="2363"/>
                  </a:lnTo>
                  <a:lnTo>
                    <a:pt x="767" y="2372"/>
                  </a:lnTo>
                  <a:lnTo>
                    <a:pt x="753" y="2380"/>
                  </a:lnTo>
                  <a:lnTo>
                    <a:pt x="740" y="2389"/>
                  </a:lnTo>
                  <a:lnTo>
                    <a:pt x="728" y="2399"/>
                  </a:lnTo>
                  <a:lnTo>
                    <a:pt x="716" y="2415"/>
                  </a:lnTo>
                  <a:lnTo>
                    <a:pt x="701" y="2449"/>
                  </a:lnTo>
                  <a:lnTo>
                    <a:pt x="681" y="2485"/>
                  </a:lnTo>
                  <a:lnTo>
                    <a:pt x="657" y="2519"/>
                  </a:lnTo>
                  <a:lnTo>
                    <a:pt x="629" y="2553"/>
                  </a:lnTo>
                  <a:lnTo>
                    <a:pt x="597" y="2582"/>
                  </a:lnTo>
                  <a:lnTo>
                    <a:pt x="563" y="2610"/>
                  </a:lnTo>
                  <a:lnTo>
                    <a:pt x="525" y="2633"/>
                  </a:lnTo>
                  <a:lnTo>
                    <a:pt x="489" y="2653"/>
                  </a:lnTo>
                  <a:lnTo>
                    <a:pt x="434" y="2660"/>
                  </a:lnTo>
                  <a:lnTo>
                    <a:pt x="380" y="2664"/>
                  </a:lnTo>
                  <a:lnTo>
                    <a:pt x="330" y="2658"/>
                  </a:lnTo>
                  <a:lnTo>
                    <a:pt x="280" y="2650"/>
                  </a:lnTo>
                  <a:lnTo>
                    <a:pt x="233" y="2632"/>
                  </a:lnTo>
                  <a:lnTo>
                    <a:pt x="188" y="2608"/>
                  </a:lnTo>
                  <a:lnTo>
                    <a:pt x="144" y="2577"/>
                  </a:lnTo>
                  <a:lnTo>
                    <a:pt x="105" y="2539"/>
                  </a:lnTo>
                  <a:lnTo>
                    <a:pt x="81" y="2489"/>
                  </a:lnTo>
                  <a:lnTo>
                    <a:pt x="61" y="2440"/>
                  </a:lnTo>
                  <a:lnTo>
                    <a:pt x="43" y="2387"/>
                  </a:lnTo>
                  <a:lnTo>
                    <a:pt x="29" y="2334"/>
                  </a:lnTo>
                  <a:lnTo>
                    <a:pt x="16" y="2280"/>
                  </a:lnTo>
                  <a:lnTo>
                    <a:pt x="7" y="2226"/>
                  </a:lnTo>
                  <a:lnTo>
                    <a:pt x="2" y="2174"/>
                  </a:lnTo>
                  <a:lnTo>
                    <a:pt x="0" y="2123"/>
                  </a:lnTo>
                  <a:lnTo>
                    <a:pt x="31" y="2092"/>
                  </a:lnTo>
                  <a:lnTo>
                    <a:pt x="48" y="2142"/>
                  </a:lnTo>
                  <a:lnTo>
                    <a:pt x="72" y="2197"/>
                  </a:lnTo>
                  <a:lnTo>
                    <a:pt x="102" y="2253"/>
                  </a:lnTo>
                  <a:lnTo>
                    <a:pt x="137" y="2309"/>
                  </a:lnTo>
                  <a:lnTo>
                    <a:pt x="178" y="2358"/>
                  </a:lnTo>
                  <a:lnTo>
                    <a:pt x="228" y="2402"/>
                  </a:lnTo>
                  <a:lnTo>
                    <a:pt x="286" y="2434"/>
                  </a:lnTo>
                  <a:lnTo>
                    <a:pt x="353" y="2456"/>
                  </a:lnTo>
                  <a:lnTo>
                    <a:pt x="404" y="2444"/>
                  </a:lnTo>
                  <a:lnTo>
                    <a:pt x="455" y="2439"/>
                  </a:lnTo>
                  <a:lnTo>
                    <a:pt x="503" y="2432"/>
                  </a:lnTo>
                  <a:lnTo>
                    <a:pt x="549" y="2426"/>
                  </a:lnTo>
                  <a:lnTo>
                    <a:pt x="593" y="2413"/>
                  </a:lnTo>
                  <a:lnTo>
                    <a:pt x="635" y="2398"/>
                  </a:lnTo>
                  <a:lnTo>
                    <a:pt x="676" y="2374"/>
                  </a:lnTo>
                  <a:lnTo>
                    <a:pt x="716" y="2342"/>
                  </a:lnTo>
                  <a:lnTo>
                    <a:pt x="806" y="2192"/>
                  </a:lnTo>
                  <a:lnTo>
                    <a:pt x="846" y="2036"/>
                  </a:lnTo>
                  <a:lnTo>
                    <a:pt x="846" y="1876"/>
                  </a:lnTo>
                  <a:lnTo>
                    <a:pt x="820" y="1711"/>
                  </a:lnTo>
                  <a:lnTo>
                    <a:pt x="778" y="1543"/>
                  </a:lnTo>
                  <a:lnTo>
                    <a:pt x="735" y="1376"/>
                  </a:lnTo>
                  <a:lnTo>
                    <a:pt x="700" y="1207"/>
                  </a:lnTo>
                  <a:lnTo>
                    <a:pt x="685" y="1043"/>
                  </a:lnTo>
                  <a:lnTo>
                    <a:pt x="694" y="922"/>
                  </a:lnTo>
                  <a:lnTo>
                    <a:pt x="708" y="804"/>
                  </a:lnTo>
                  <a:lnTo>
                    <a:pt x="726" y="686"/>
                  </a:lnTo>
                  <a:lnTo>
                    <a:pt x="752" y="570"/>
                  </a:lnTo>
                  <a:lnTo>
                    <a:pt x="780" y="455"/>
                  </a:lnTo>
                  <a:lnTo>
                    <a:pt x="815" y="344"/>
                  </a:lnTo>
                  <a:lnTo>
                    <a:pt x="856" y="234"/>
                  </a:lnTo>
                  <a:lnTo>
                    <a:pt x="903" y="130"/>
                  </a:lnTo>
                  <a:lnTo>
                    <a:pt x="954" y="100"/>
                  </a:lnTo>
                  <a:lnTo>
                    <a:pt x="1010" y="71"/>
                  </a:lnTo>
                  <a:lnTo>
                    <a:pt x="1068" y="42"/>
                  </a:lnTo>
                  <a:lnTo>
                    <a:pt x="1130" y="20"/>
                  </a:lnTo>
                  <a:lnTo>
                    <a:pt x="1190" y="4"/>
                  </a:lnTo>
                  <a:lnTo>
                    <a:pt x="1254" y="0"/>
                  </a:lnTo>
                  <a:lnTo>
                    <a:pt x="1317" y="10"/>
                  </a:lnTo>
                  <a:lnTo>
                    <a:pt x="1380" y="37"/>
                  </a:lnTo>
                  <a:lnTo>
                    <a:pt x="1417" y="58"/>
                  </a:lnTo>
                  <a:lnTo>
                    <a:pt x="1446" y="86"/>
                  </a:lnTo>
                  <a:lnTo>
                    <a:pt x="1469" y="117"/>
                  </a:lnTo>
                  <a:lnTo>
                    <a:pt x="1487" y="154"/>
                  </a:lnTo>
                  <a:lnTo>
                    <a:pt x="1503" y="189"/>
                  </a:lnTo>
                  <a:lnTo>
                    <a:pt x="1518" y="227"/>
                  </a:lnTo>
                  <a:lnTo>
                    <a:pt x="1535" y="262"/>
                  </a:lnTo>
                  <a:lnTo>
                    <a:pt x="1558" y="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87"/>
            <p:cNvSpPr>
              <a:spLocks noChangeAspect="1"/>
            </p:cNvSpPr>
            <p:nvPr/>
          </p:nvSpPr>
          <p:spPr bwMode="auto">
            <a:xfrm>
              <a:off x="2391" y="1246"/>
              <a:ext cx="274" cy="385"/>
            </a:xfrm>
            <a:custGeom>
              <a:avLst/>
              <a:gdLst/>
              <a:ahLst/>
              <a:cxnLst>
                <a:cxn ang="0">
                  <a:pos x="750" y="540"/>
                </a:cxn>
                <a:cxn ang="0">
                  <a:pos x="740" y="649"/>
                </a:cxn>
                <a:cxn ang="0">
                  <a:pos x="726" y="761"/>
                </a:cxn>
                <a:cxn ang="0">
                  <a:pos x="703" y="870"/>
                </a:cxn>
                <a:cxn ang="0">
                  <a:pos x="672" y="977"/>
                </a:cxn>
                <a:cxn ang="0">
                  <a:pos x="627" y="1074"/>
                </a:cxn>
                <a:cxn ang="0">
                  <a:pos x="567" y="1163"/>
                </a:cxn>
                <a:cxn ang="0">
                  <a:pos x="487" y="1237"/>
                </a:cxn>
                <a:cxn ang="0">
                  <a:pos x="387" y="1298"/>
                </a:cxn>
                <a:cxn ang="0">
                  <a:pos x="347" y="1299"/>
                </a:cxn>
                <a:cxn ang="0">
                  <a:pos x="311" y="1299"/>
                </a:cxn>
                <a:cxn ang="0">
                  <a:pos x="277" y="1296"/>
                </a:cxn>
                <a:cxn ang="0">
                  <a:pos x="245" y="1292"/>
                </a:cxn>
                <a:cxn ang="0">
                  <a:pos x="212" y="1281"/>
                </a:cxn>
                <a:cxn ang="0">
                  <a:pos x="183" y="1267"/>
                </a:cxn>
                <a:cxn ang="0">
                  <a:pos x="153" y="1249"/>
                </a:cxn>
                <a:cxn ang="0">
                  <a:pos x="126" y="1225"/>
                </a:cxn>
                <a:cxn ang="0">
                  <a:pos x="56" y="1112"/>
                </a:cxn>
                <a:cxn ang="0">
                  <a:pos x="17" y="991"/>
                </a:cxn>
                <a:cxn ang="0">
                  <a:pos x="0" y="861"/>
                </a:cxn>
                <a:cxn ang="0">
                  <a:pos x="5" y="730"/>
                </a:cxn>
                <a:cxn ang="0">
                  <a:pos x="24" y="595"/>
                </a:cxn>
                <a:cxn ang="0">
                  <a:pos x="55" y="466"/>
                </a:cxn>
                <a:cxn ang="0">
                  <a:pos x="90" y="342"/>
                </a:cxn>
                <a:cxn ang="0">
                  <a:pos x="126" y="228"/>
                </a:cxn>
                <a:cxn ang="0">
                  <a:pos x="131" y="249"/>
                </a:cxn>
                <a:cxn ang="0">
                  <a:pos x="139" y="270"/>
                </a:cxn>
                <a:cxn ang="0">
                  <a:pos x="149" y="290"/>
                </a:cxn>
                <a:cxn ang="0">
                  <a:pos x="163" y="308"/>
                </a:cxn>
                <a:cxn ang="0">
                  <a:pos x="176" y="325"/>
                </a:cxn>
                <a:cxn ang="0">
                  <a:pos x="193" y="342"/>
                </a:cxn>
                <a:cxn ang="0">
                  <a:pos x="209" y="357"/>
                </a:cxn>
                <a:cxn ang="0">
                  <a:pos x="231" y="374"/>
                </a:cxn>
                <a:cxn ang="0">
                  <a:pos x="253" y="377"/>
                </a:cxn>
                <a:cxn ang="0">
                  <a:pos x="278" y="383"/>
                </a:cxn>
                <a:cxn ang="0">
                  <a:pos x="302" y="385"/>
                </a:cxn>
                <a:cxn ang="0">
                  <a:pos x="326" y="388"/>
                </a:cxn>
                <a:cxn ang="0">
                  <a:pos x="347" y="385"/>
                </a:cxn>
                <a:cxn ang="0">
                  <a:pos x="370" y="378"/>
                </a:cxn>
                <a:cxn ang="0">
                  <a:pos x="388" y="364"/>
                </a:cxn>
                <a:cxn ang="0">
                  <a:pos x="406" y="342"/>
                </a:cxn>
                <a:cxn ang="0">
                  <a:pos x="433" y="312"/>
                </a:cxn>
                <a:cxn ang="0">
                  <a:pos x="460" y="281"/>
                </a:cxn>
                <a:cxn ang="0">
                  <a:pos x="484" y="248"/>
                </a:cxn>
                <a:cxn ang="0">
                  <a:pos x="506" y="212"/>
                </a:cxn>
                <a:cxn ang="0">
                  <a:pos x="522" y="173"/>
                </a:cxn>
                <a:cxn ang="0">
                  <a:pos x="530" y="133"/>
                </a:cxn>
                <a:cxn ang="0">
                  <a:pos x="530" y="93"/>
                </a:cxn>
                <a:cxn ang="0">
                  <a:pos x="522" y="52"/>
                </a:cxn>
                <a:cxn ang="0">
                  <a:pos x="480" y="0"/>
                </a:cxn>
                <a:cxn ang="0">
                  <a:pos x="567" y="25"/>
                </a:cxn>
                <a:cxn ang="0">
                  <a:pos x="629" y="73"/>
                </a:cxn>
                <a:cxn ang="0">
                  <a:pos x="671" y="135"/>
                </a:cxn>
                <a:cxn ang="0">
                  <a:pos x="699" y="211"/>
                </a:cxn>
                <a:cxn ang="0">
                  <a:pos x="714" y="291"/>
                </a:cxn>
                <a:cxn ang="0">
                  <a:pos x="727" y="377"/>
                </a:cxn>
                <a:cxn ang="0">
                  <a:pos x="736" y="460"/>
                </a:cxn>
                <a:cxn ang="0">
                  <a:pos x="750" y="540"/>
                </a:cxn>
              </a:cxnLst>
              <a:rect l="0" t="0" r="r" b="b"/>
              <a:pathLst>
                <a:path w="750" h="1299">
                  <a:moveTo>
                    <a:pt x="750" y="540"/>
                  </a:moveTo>
                  <a:lnTo>
                    <a:pt x="740" y="649"/>
                  </a:lnTo>
                  <a:lnTo>
                    <a:pt x="726" y="761"/>
                  </a:lnTo>
                  <a:lnTo>
                    <a:pt x="703" y="870"/>
                  </a:lnTo>
                  <a:lnTo>
                    <a:pt x="672" y="977"/>
                  </a:lnTo>
                  <a:lnTo>
                    <a:pt x="627" y="1074"/>
                  </a:lnTo>
                  <a:lnTo>
                    <a:pt x="567" y="1163"/>
                  </a:lnTo>
                  <a:lnTo>
                    <a:pt x="487" y="1237"/>
                  </a:lnTo>
                  <a:lnTo>
                    <a:pt x="387" y="1298"/>
                  </a:lnTo>
                  <a:lnTo>
                    <a:pt x="347" y="1299"/>
                  </a:lnTo>
                  <a:lnTo>
                    <a:pt x="311" y="1299"/>
                  </a:lnTo>
                  <a:lnTo>
                    <a:pt x="277" y="1296"/>
                  </a:lnTo>
                  <a:lnTo>
                    <a:pt x="245" y="1292"/>
                  </a:lnTo>
                  <a:lnTo>
                    <a:pt x="212" y="1281"/>
                  </a:lnTo>
                  <a:lnTo>
                    <a:pt x="183" y="1267"/>
                  </a:lnTo>
                  <a:lnTo>
                    <a:pt x="153" y="1249"/>
                  </a:lnTo>
                  <a:lnTo>
                    <a:pt x="126" y="1225"/>
                  </a:lnTo>
                  <a:lnTo>
                    <a:pt x="56" y="1112"/>
                  </a:lnTo>
                  <a:lnTo>
                    <a:pt x="17" y="991"/>
                  </a:lnTo>
                  <a:lnTo>
                    <a:pt x="0" y="861"/>
                  </a:lnTo>
                  <a:lnTo>
                    <a:pt x="5" y="730"/>
                  </a:lnTo>
                  <a:lnTo>
                    <a:pt x="24" y="595"/>
                  </a:lnTo>
                  <a:lnTo>
                    <a:pt x="55" y="466"/>
                  </a:lnTo>
                  <a:lnTo>
                    <a:pt x="90" y="342"/>
                  </a:lnTo>
                  <a:lnTo>
                    <a:pt x="126" y="228"/>
                  </a:lnTo>
                  <a:lnTo>
                    <a:pt x="131" y="249"/>
                  </a:lnTo>
                  <a:lnTo>
                    <a:pt x="139" y="270"/>
                  </a:lnTo>
                  <a:lnTo>
                    <a:pt x="149" y="290"/>
                  </a:lnTo>
                  <a:lnTo>
                    <a:pt x="163" y="308"/>
                  </a:lnTo>
                  <a:lnTo>
                    <a:pt x="176" y="325"/>
                  </a:lnTo>
                  <a:lnTo>
                    <a:pt x="193" y="342"/>
                  </a:lnTo>
                  <a:lnTo>
                    <a:pt x="209" y="357"/>
                  </a:lnTo>
                  <a:lnTo>
                    <a:pt x="231" y="374"/>
                  </a:lnTo>
                  <a:lnTo>
                    <a:pt x="253" y="377"/>
                  </a:lnTo>
                  <a:lnTo>
                    <a:pt x="278" y="383"/>
                  </a:lnTo>
                  <a:lnTo>
                    <a:pt x="302" y="385"/>
                  </a:lnTo>
                  <a:lnTo>
                    <a:pt x="326" y="388"/>
                  </a:lnTo>
                  <a:lnTo>
                    <a:pt x="347" y="385"/>
                  </a:lnTo>
                  <a:lnTo>
                    <a:pt x="370" y="378"/>
                  </a:lnTo>
                  <a:lnTo>
                    <a:pt x="388" y="364"/>
                  </a:lnTo>
                  <a:lnTo>
                    <a:pt x="406" y="342"/>
                  </a:lnTo>
                  <a:lnTo>
                    <a:pt x="433" y="312"/>
                  </a:lnTo>
                  <a:lnTo>
                    <a:pt x="460" y="281"/>
                  </a:lnTo>
                  <a:lnTo>
                    <a:pt x="484" y="248"/>
                  </a:lnTo>
                  <a:lnTo>
                    <a:pt x="506" y="212"/>
                  </a:lnTo>
                  <a:lnTo>
                    <a:pt x="522" y="173"/>
                  </a:lnTo>
                  <a:lnTo>
                    <a:pt x="530" y="133"/>
                  </a:lnTo>
                  <a:lnTo>
                    <a:pt x="530" y="93"/>
                  </a:lnTo>
                  <a:lnTo>
                    <a:pt x="522" y="52"/>
                  </a:lnTo>
                  <a:lnTo>
                    <a:pt x="480" y="0"/>
                  </a:lnTo>
                  <a:lnTo>
                    <a:pt x="567" y="25"/>
                  </a:lnTo>
                  <a:lnTo>
                    <a:pt x="629" y="73"/>
                  </a:lnTo>
                  <a:lnTo>
                    <a:pt x="671" y="135"/>
                  </a:lnTo>
                  <a:lnTo>
                    <a:pt x="699" y="211"/>
                  </a:lnTo>
                  <a:lnTo>
                    <a:pt x="714" y="291"/>
                  </a:lnTo>
                  <a:lnTo>
                    <a:pt x="727" y="377"/>
                  </a:lnTo>
                  <a:lnTo>
                    <a:pt x="736" y="460"/>
                  </a:lnTo>
                  <a:lnTo>
                    <a:pt x="750" y="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88"/>
            <p:cNvSpPr>
              <a:spLocks noChangeAspect="1"/>
            </p:cNvSpPr>
            <p:nvPr/>
          </p:nvSpPr>
          <p:spPr bwMode="auto">
            <a:xfrm>
              <a:off x="2500" y="1255"/>
              <a:ext cx="40" cy="37"/>
            </a:xfrm>
            <a:custGeom>
              <a:avLst/>
              <a:gdLst/>
              <a:ahLst/>
              <a:cxnLst>
                <a:cxn ang="0">
                  <a:pos x="105" y="49"/>
                </a:cxn>
                <a:cxn ang="0">
                  <a:pos x="107" y="56"/>
                </a:cxn>
                <a:cxn ang="0">
                  <a:pos x="107" y="64"/>
                </a:cxn>
                <a:cxn ang="0">
                  <a:pos x="104" y="73"/>
                </a:cxn>
                <a:cxn ang="0">
                  <a:pos x="101" y="81"/>
                </a:cxn>
                <a:cxn ang="0">
                  <a:pos x="96" y="88"/>
                </a:cxn>
                <a:cxn ang="0">
                  <a:pos x="88" y="95"/>
                </a:cxn>
                <a:cxn ang="0">
                  <a:pos x="81" y="98"/>
                </a:cxn>
                <a:cxn ang="0">
                  <a:pos x="74" y="101"/>
                </a:cxn>
                <a:cxn ang="0">
                  <a:pos x="62" y="100"/>
                </a:cxn>
                <a:cxn ang="0">
                  <a:pos x="51" y="100"/>
                </a:cxn>
                <a:cxn ang="0">
                  <a:pos x="39" y="98"/>
                </a:cxn>
                <a:cxn ang="0">
                  <a:pos x="29" y="97"/>
                </a:cxn>
                <a:cxn ang="0">
                  <a:pos x="20" y="91"/>
                </a:cxn>
                <a:cxn ang="0">
                  <a:pos x="13" y="87"/>
                </a:cxn>
                <a:cxn ang="0">
                  <a:pos x="6" y="77"/>
                </a:cxn>
                <a:cxn ang="0">
                  <a:pos x="3" y="69"/>
                </a:cxn>
                <a:cxn ang="0">
                  <a:pos x="0" y="49"/>
                </a:cxn>
                <a:cxn ang="0">
                  <a:pos x="11" y="29"/>
                </a:cxn>
                <a:cxn ang="0">
                  <a:pos x="29" y="14"/>
                </a:cxn>
                <a:cxn ang="0">
                  <a:pos x="53" y="4"/>
                </a:cxn>
                <a:cxn ang="0">
                  <a:pos x="76" y="0"/>
                </a:cxn>
                <a:cxn ang="0">
                  <a:pos x="94" y="4"/>
                </a:cxn>
                <a:cxn ang="0">
                  <a:pos x="104" y="19"/>
                </a:cxn>
                <a:cxn ang="0">
                  <a:pos x="105" y="49"/>
                </a:cxn>
              </a:cxnLst>
              <a:rect l="0" t="0" r="r" b="b"/>
              <a:pathLst>
                <a:path w="107" h="101">
                  <a:moveTo>
                    <a:pt x="105" y="49"/>
                  </a:moveTo>
                  <a:lnTo>
                    <a:pt x="107" y="56"/>
                  </a:lnTo>
                  <a:lnTo>
                    <a:pt x="107" y="64"/>
                  </a:lnTo>
                  <a:lnTo>
                    <a:pt x="104" y="73"/>
                  </a:lnTo>
                  <a:lnTo>
                    <a:pt x="101" y="81"/>
                  </a:lnTo>
                  <a:lnTo>
                    <a:pt x="96" y="88"/>
                  </a:lnTo>
                  <a:lnTo>
                    <a:pt x="88" y="95"/>
                  </a:lnTo>
                  <a:lnTo>
                    <a:pt x="81" y="98"/>
                  </a:lnTo>
                  <a:lnTo>
                    <a:pt x="74" y="101"/>
                  </a:lnTo>
                  <a:lnTo>
                    <a:pt x="62" y="100"/>
                  </a:lnTo>
                  <a:lnTo>
                    <a:pt x="51" y="100"/>
                  </a:lnTo>
                  <a:lnTo>
                    <a:pt x="39" y="98"/>
                  </a:lnTo>
                  <a:lnTo>
                    <a:pt x="29" y="97"/>
                  </a:lnTo>
                  <a:lnTo>
                    <a:pt x="20" y="91"/>
                  </a:lnTo>
                  <a:lnTo>
                    <a:pt x="13" y="87"/>
                  </a:lnTo>
                  <a:lnTo>
                    <a:pt x="6" y="77"/>
                  </a:lnTo>
                  <a:lnTo>
                    <a:pt x="3" y="69"/>
                  </a:lnTo>
                  <a:lnTo>
                    <a:pt x="0" y="49"/>
                  </a:lnTo>
                  <a:lnTo>
                    <a:pt x="11" y="29"/>
                  </a:lnTo>
                  <a:lnTo>
                    <a:pt x="29" y="14"/>
                  </a:lnTo>
                  <a:lnTo>
                    <a:pt x="53" y="4"/>
                  </a:lnTo>
                  <a:lnTo>
                    <a:pt x="76" y="0"/>
                  </a:lnTo>
                  <a:lnTo>
                    <a:pt x="94" y="4"/>
                  </a:lnTo>
                  <a:lnTo>
                    <a:pt x="104" y="19"/>
                  </a:lnTo>
                  <a:lnTo>
                    <a:pt x="105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89"/>
            <p:cNvSpPr>
              <a:spLocks noChangeAspect="1"/>
            </p:cNvSpPr>
            <p:nvPr/>
          </p:nvSpPr>
          <p:spPr bwMode="auto">
            <a:xfrm>
              <a:off x="2787" y="1265"/>
              <a:ext cx="261" cy="403"/>
            </a:xfrm>
            <a:custGeom>
              <a:avLst/>
              <a:gdLst/>
              <a:ahLst/>
              <a:cxnLst>
                <a:cxn ang="0">
                  <a:pos x="713" y="377"/>
                </a:cxn>
                <a:cxn ang="0">
                  <a:pos x="703" y="607"/>
                </a:cxn>
                <a:cxn ang="0">
                  <a:pos x="647" y="828"/>
                </a:cxn>
                <a:cxn ang="0">
                  <a:pos x="564" y="1039"/>
                </a:cxn>
                <a:cxn ang="0">
                  <a:pos x="490" y="1178"/>
                </a:cxn>
                <a:cxn ang="0">
                  <a:pos x="424" y="1226"/>
                </a:cxn>
                <a:cxn ang="0">
                  <a:pos x="344" y="1246"/>
                </a:cxn>
                <a:cxn ang="0">
                  <a:pos x="260" y="1247"/>
                </a:cxn>
                <a:cxn ang="0">
                  <a:pos x="153" y="1201"/>
                </a:cxn>
                <a:cxn ang="0">
                  <a:pos x="67" y="1085"/>
                </a:cxn>
                <a:cxn ang="0">
                  <a:pos x="22" y="949"/>
                </a:cxn>
                <a:cxn ang="0">
                  <a:pos x="2" y="799"/>
                </a:cxn>
                <a:cxn ang="0">
                  <a:pos x="7" y="702"/>
                </a:cxn>
                <a:cxn ang="0">
                  <a:pos x="11" y="657"/>
                </a:cxn>
                <a:cxn ang="0">
                  <a:pos x="7" y="612"/>
                </a:cxn>
                <a:cxn ang="0">
                  <a:pos x="11" y="564"/>
                </a:cxn>
                <a:cxn ang="0">
                  <a:pos x="29" y="511"/>
                </a:cxn>
                <a:cxn ang="0">
                  <a:pos x="42" y="453"/>
                </a:cxn>
                <a:cxn ang="0">
                  <a:pos x="52" y="395"/>
                </a:cxn>
                <a:cxn ang="0">
                  <a:pos x="68" y="338"/>
                </a:cxn>
                <a:cxn ang="0">
                  <a:pos x="75" y="335"/>
                </a:cxn>
                <a:cxn ang="0">
                  <a:pos x="85" y="369"/>
                </a:cxn>
                <a:cxn ang="0">
                  <a:pos x="118" y="393"/>
                </a:cxn>
                <a:cxn ang="0">
                  <a:pos x="157" y="412"/>
                </a:cxn>
                <a:cxn ang="0">
                  <a:pos x="216" y="433"/>
                </a:cxn>
                <a:cxn ang="0">
                  <a:pos x="292" y="418"/>
                </a:cxn>
                <a:cxn ang="0">
                  <a:pos x="361" y="372"/>
                </a:cxn>
                <a:cxn ang="0">
                  <a:pos x="420" y="311"/>
                </a:cxn>
                <a:cxn ang="0">
                  <a:pos x="451" y="256"/>
                </a:cxn>
                <a:cxn ang="0">
                  <a:pos x="464" y="208"/>
                </a:cxn>
                <a:cxn ang="0">
                  <a:pos x="468" y="162"/>
                </a:cxn>
                <a:cxn ang="0">
                  <a:pos x="457" y="115"/>
                </a:cxn>
                <a:cxn ang="0">
                  <a:pos x="431" y="86"/>
                </a:cxn>
                <a:cxn ang="0">
                  <a:pos x="414" y="65"/>
                </a:cxn>
                <a:cxn ang="0">
                  <a:pos x="406" y="38"/>
                </a:cxn>
                <a:cxn ang="0">
                  <a:pos x="398" y="11"/>
                </a:cxn>
                <a:cxn ang="0">
                  <a:pos x="451" y="3"/>
                </a:cxn>
                <a:cxn ang="0">
                  <a:pos x="547" y="43"/>
                </a:cxn>
                <a:cxn ang="0">
                  <a:pos x="618" y="119"/>
                </a:cxn>
                <a:cxn ang="0">
                  <a:pos x="672" y="211"/>
                </a:cxn>
              </a:cxnLst>
              <a:rect l="0" t="0" r="r" b="b"/>
              <a:pathLst>
                <a:path w="714" h="1249">
                  <a:moveTo>
                    <a:pt x="694" y="259"/>
                  </a:moveTo>
                  <a:lnTo>
                    <a:pt x="713" y="377"/>
                  </a:lnTo>
                  <a:lnTo>
                    <a:pt x="714" y="494"/>
                  </a:lnTo>
                  <a:lnTo>
                    <a:pt x="703" y="607"/>
                  </a:lnTo>
                  <a:lnTo>
                    <a:pt x="680" y="719"/>
                  </a:lnTo>
                  <a:lnTo>
                    <a:pt x="647" y="828"/>
                  </a:lnTo>
                  <a:lnTo>
                    <a:pt x="607" y="935"/>
                  </a:lnTo>
                  <a:lnTo>
                    <a:pt x="564" y="1039"/>
                  </a:lnTo>
                  <a:lnTo>
                    <a:pt x="519" y="1142"/>
                  </a:lnTo>
                  <a:lnTo>
                    <a:pt x="490" y="1178"/>
                  </a:lnTo>
                  <a:lnTo>
                    <a:pt x="459" y="1206"/>
                  </a:lnTo>
                  <a:lnTo>
                    <a:pt x="424" y="1226"/>
                  </a:lnTo>
                  <a:lnTo>
                    <a:pt x="386" y="1240"/>
                  </a:lnTo>
                  <a:lnTo>
                    <a:pt x="344" y="1246"/>
                  </a:lnTo>
                  <a:lnTo>
                    <a:pt x="302" y="1249"/>
                  </a:lnTo>
                  <a:lnTo>
                    <a:pt x="260" y="1247"/>
                  </a:lnTo>
                  <a:lnTo>
                    <a:pt x="218" y="1246"/>
                  </a:lnTo>
                  <a:lnTo>
                    <a:pt x="153" y="1201"/>
                  </a:lnTo>
                  <a:lnTo>
                    <a:pt x="105" y="1147"/>
                  </a:lnTo>
                  <a:lnTo>
                    <a:pt x="67" y="1085"/>
                  </a:lnTo>
                  <a:lnTo>
                    <a:pt x="42" y="1021"/>
                  </a:lnTo>
                  <a:lnTo>
                    <a:pt x="22" y="949"/>
                  </a:lnTo>
                  <a:lnTo>
                    <a:pt x="11" y="876"/>
                  </a:lnTo>
                  <a:lnTo>
                    <a:pt x="2" y="799"/>
                  </a:lnTo>
                  <a:lnTo>
                    <a:pt x="0" y="726"/>
                  </a:lnTo>
                  <a:lnTo>
                    <a:pt x="7" y="702"/>
                  </a:lnTo>
                  <a:lnTo>
                    <a:pt x="11" y="680"/>
                  </a:lnTo>
                  <a:lnTo>
                    <a:pt x="11" y="657"/>
                  </a:lnTo>
                  <a:lnTo>
                    <a:pt x="9" y="636"/>
                  </a:lnTo>
                  <a:lnTo>
                    <a:pt x="7" y="612"/>
                  </a:lnTo>
                  <a:lnTo>
                    <a:pt x="7" y="590"/>
                  </a:lnTo>
                  <a:lnTo>
                    <a:pt x="11" y="564"/>
                  </a:lnTo>
                  <a:lnTo>
                    <a:pt x="21" y="539"/>
                  </a:lnTo>
                  <a:lnTo>
                    <a:pt x="29" y="511"/>
                  </a:lnTo>
                  <a:lnTo>
                    <a:pt x="36" y="483"/>
                  </a:lnTo>
                  <a:lnTo>
                    <a:pt x="42" y="453"/>
                  </a:lnTo>
                  <a:lnTo>
                    <a:pt x="47" y="425"/>
                  </a:lnTo>
                  <a:lnTo>
                    <a:pt x="52" y="395"/>
                  </a:lnTo>
                  <a:lnTo>
                    <a:pt x="59" y="366"/>
                  </a:lnTo>
                  <a:lnTo>
                    <a:pt x="68" y="338"/>
                  </a:lnTo>
                  <a:lnTo>
                    <a:pt x="83" y="311"/>
                  </a:lnTo>
                  <a:lnTo>
                    <a:pt x="75" y="335"/>
                  </a:lnTo>
                  <a:lnTo>
                    <a:pt x="77" y="355"/>
                  </a:lnTo>
                  <a:lnTo>
                    <a:pt x="85" y="369"/>
                  </a:lnTo>
                  <a:lnTo>
                    <a:pt x="101" y="383"/>
                  </a:lnTo>
                  <a:lnTo>
                    <a:pt x="118" y="393"/>
                  </a:lnTo>
                  <a:lnTo>
                    <a:pt x="137" y="404"/>
                  </a:lnTo>
                  <a:lnTo>
                    <a:pt x="157" y="412"/>
                  </a:lnTo>
                  <a:lnTo>
                    <a:pt x="175" y="425"/>
                  </a:lnTo>
                  <a:lnTo>
                    <a:pt x="216" y="433"/>
                  </a:lnTo>
                  <a:lnTo>
                    <a:pt x="256" y="431"/>
                  </a:lnTo>
                  <a:lnTo>
                    <a:pt x="292" y="418"/>
                  </a:lnTo>
                  <a:lnTo>
                    <a:pt x="329" y="398"/>
                  </a:lnTo>
                  <a:lnTo>
                    <a:pt x="361" y="372"/>
                  </a:lnTo>
                  <a:lnTo>
                    <a:pt x="392" y="342"/>
                  </a:lnTo>
                  <a:lnTo>
                    <a:pt x="420" y="311"/>
                  </a:lnTo>
                  <a:lnTo>
                    <a:pt x="445" y="280"/>
                  </a:lnTo>
                  <a:lnTo>
                    <a:pt x="451" y="256"/>
                  </a:lnTo>
                  <a:lnTo>
                    <a:pt x="458" y="232"/>
                  </a:lnTo>
                  <a:lnTo>
                    <a:pt x="464" y="208"/>
                  </a:lnTo>
                  <a:lnTo>
                    <a:pt x="468" y="186"/>
                  </a:lnTo>
                  <a:lnTo>
                    <a:pt x="468" y="162"/>
                  </a:lnTo>
                  <a:lnTo>
                    <a:pt x="465" y="139"/>
                  </a:lnTo>
                  <a:lnTo>
                    <a:pt x="457" y="115"/>
                  </a:lnTo>
                  <a:lnTo>
                    <a:pt x="445" y="93"/>
                  </a:lnTo>
                  <a:lnTo>
                    <a:pt x="431" y="86"/>
                  </a:lnTo>
                  <a:lnTo>
                    <a:pt x="422" y="77"/>
                  </a:lnTo>
                  <a:lnTo>
                    <a:pt x="414" y="65"/>
                  </a:lnTo>
                  <a:lnTo>
                    <a:pt x="410" y="53"/>
                  </a:lnTo>
                  <a:lnTo>
                    <a:pt x="406" y="38"/>
                  </a:lnTo>
                  <a:lnTo>
                    <a:pt x="403" y="25"/>
                  </a:lnTo>
                  <a:lnTo>
                    <a:pt x="398" y="11"/>
                  </a:lnTo>
                  <a:lnTo>
                    <a:pt x="393" y="0"/>
                  </a:lnTo>
                  <a:lnTo>
                    <a:pt x="451" y="3"/>
                  </a:lnTo>
                  <a:lnTo>
                    <a:pt x="502" y="18"/>
                  </a:lnTo>
                  <a:lnTo>
                    <a:pt x="547" y="43"/>
                  </a:lnTo>
                  <a:lnTo>
                    <a:pt x="586" y="79"/>
                  </a:lnTo>
                  <a:lnTo>
                    <a:pt x="618" y="119"/>
                  </a:lnTo>
                  <a:lnTo>
                    <a:pt x="648" y="165"/>
                  </a:lnTo>
                  <a:lnTo>
                    <a:pt x="672" y="211"/>
                  </a:lnTo>
                  <a:lnTo>
                    <a:pt x="694" y="2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90"/>
            <p:cNvSpPr>
              <a:spLocks noChangeAspect="1"/>
            </p:cNvSpPr>
            <p:nvPr/>
          </p:nvSpPr>
          <p:spPr bwMode="auto">
            <a:xfrm>
              <a:off x="2874" y="1306"/>
              <a:ext cx="37" cy="39"/>
            </a:xfrm>
            <a:custGeom>
              <a:avLst/>
              <a:gdLst/>
              <a:ahLst/>
              <a:cxnLst>
                <a:cxn ang="0">
                  <a:pos x="92" y="2"/>
                </a:cxn>
                <a:cxn ang="0">
                  <a:pos x="97" y="13"/>
                </a:cxn>
                <a:cxn ang="0">
                  <a:pos x="100" y="26"/>
                </a:cxn>
                <a:cxn ang="0">
                  <a:pos x="98" y="40"/>
                </a:cxn>
                <a:cxn ang="0">
                  <a:pos x="95" y="54"/>
                </a:cxn>
                <a:cxn ang="0">
                  <a:pos x="88" y="67"/>
                </a:cxn>
                <a:cxn ang="0">
                  <a:pos x="81" y="81"/>
                </a:cxn>
                <a:cxn ang="0">
                  <a:pos x="71" y="93"/>
                </a:cxn>
                <a:cxn ang="0">
                  <a:pos x="62" y="106"/>
                </a:cxn>
                <a:cxn ang="0">
                  <a:pos x="47" y="103"/>
                </a:cxn>
                <a:cxn ang="0">
                  <a:pos x="35" y="100"/>
                </a:cxn>
                <a:cxn ang="0">
                  <a:pos x="22" y="93"/>
                </a:cxn>
                <a:cxn ang="0">
                  <a:pos x="12" y="86"/>
                </a:cxn>
                <a:cxn ang="0">
                  <a:pos x="2" y="76"/>
                </a:cxn>
                <a:cxn ang="0">
                  <a:pos x="0" y="67"/>
                </a:cxn>
                <a:cxn ang="0">
                  <a:pos x="0" y="55"/>
                </a:cxn>
                <a:cxn ang="0">
                  <a:pos x="9" y="44"/>
                </a:cxn>
                <a:cxn ang="0">
                  <a:pos x="11" y="26"/>
                </a:cxn>
                <a:cxn ang="0">
                  <a:pos x="18" y="15"/>
                </a:cxn>
                <a:cxn ang="0">
                  <a:pos x="26" y="6"/>
                </a:cxn>
                <a:cxn ang="0">
                  <a:pos x="39" y="3"/>
                </a:cxn>
                <a:cxn ang="0">
                  <a:pos x="52" y="0"/>
                </a:cxn>
                <a:cxn ang="0">
                  <a:pos x="66" y="0"/>
                </a:cxn>
                <a:cxn ang="0">
                  <a:pos x="78" y="0"/>
                </a:cxn>
                <a:cxn ang="0">
                  <a:pos x="92" y="2"/>
                </a:cxn>
              </a:cxnLst>
              <a:rect l="0" t="0" r="r" b="b"/>
              <a:pathLst>
                <a:path w="100" h="106">
                  <a:moveTo>
                    <a:pt x="92" y="2"/>
                  </a:moveTo>
                  <a:lnTo>
                    <a:pt x="97" y="13"/>
                  </a:lnTo>
                  <a:lnTo>
                    <a:pt x="100" y="26"/>
                  </a:lnTo>
                  <a:lnTo>
                    <a:pt x="98" y="40"/>
                  </a:lnTo>
                  <a:lnTo>
                    <a:pt x="95" y="54"/>
                  </a:lnTo>
                  <a:lnTo>
                    <a:pt x="88" y="67"/>
                  </a:lnTo>
                  <a:lnTo>
                    <a:pt x="81" y="81"/>
                  </a:lnTo>
                  <a:lnTo>
                    <a:pt x="71" y="93"/>
                  </a:lnTo>
                  <a:lnTo>
                    <a:pt x="62" y="106"/>
                  </a:lnTo>
                  <a:lnTo>
                    <a:pt x="47" y="103"/>
                  </a:lnTo>
                  <a:lnTo>
                    <a:pt x="35" y="100"/>
                  </a:lnTo>
                  <a:lnTo>
                    <a:pt x="22" y="93"/>
                  </a:lnTo>
                  <a:lnTo>
                    <a:pt x="12" y="86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11" y="26"/>
                  </a:lnTo>
                  <a:lnTo>
                    <a:pt x="18" y="15"/>
                  </a:lnTo>
                  <a:lnTo>
                    <a:pt x="26" y="6"/>
                  </a:lnTo>
                  <a:lnTo>
                    <a:pt x="39" y="3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9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Rectangle 91"/>
            <p:cNvSpPr>
              <a:spLocks noChangeAspect="1" noChangeArrowheads="1"/>
            </p:cNvSpPr>
            <p:nvPr/>
          </p:nvSpPr>
          <p:spPr bwMode="auto">
            <a:xfrm>
              <a:off x="3242" y="1417"/>
              <a:ext cx="4" cy="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59" name="Rectangle 92"/>
            <p:cNvSpPr>
              <a:spLocks noChangeAspect="1" noChangeArrowheads="1"/>
            </p:cNvSpPr>
            <p:nvPr/>
          </p:nvSpPr>
          <p:spPr bwMode="auto">
            <a:xfrm>
              <a:off x="3204" y="1550"/>
              <a:ext cx="8" cy="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60" name="Freeform 93"/>
            <p:cNvSpPr>
              <a:spLocks noChangeAspect="1"/>
            </p:cNvSpPr>
            <p:nvPr/>
          </p:nvSpPr>
          <p:spPr bwMode="auto">
            <a:xfrm>
              <a:off x="1832" y="1847"/>
              <a:ext cx="209" cy="341"/>
            </a:xfrm>
            <a:custGeom>
              <a:avLst/>
              <a:gdLst/>
              <a:ahLst/>
              <a:cxnLst>
                <a:cxn ang="0">
                  <a:pos x="480" y="177"/>
                </a:cxn>
                <a:cxn ang="0">
                  <a:pos x="519" y="262"/>
                </a:cxn>
                <a:cxn ang="0">
                  <a:pos x="542" y="350"/>
                </a:cxn>
                <a:cxn ang="0">
                  <a:pos x="550" y="438"/>
                </a:cxn>
                <a:cxn ang="0">
                  <a:pos x="553" y="528"/>
                </a:cxn>
                <a:cxn ang="0">
                  <a:pos x="550" y="618"/>
                </a:cxn>
                <a:cxn ang="0">
                  <a:pos x="550" y="712"/>
                </a:cxn>
                <a:cxn ang="0">
                  <a:pos x="556" y="807"/>
                </a:cxn>
                <a:cxn ang="0">
                  <a:pos x="573" y="904"/>
                </a:cxn>
                <a:cxn ang="0">
                  <a:pos x="547" y="919"/>
                </a:cxn>
                <a:cxn ang="0">
                  <a:pos x="522" y="929"/>
                </a:cxn>
                <a:cxn ang="0">
                  <a:pos x="495" y="932"/>
                </a:cxn>
                <a:cxn ang="0">
                  <a:pos x="469" y="932"/>
                </a:cxn>
                <a:cxn ang="0">
                  <a:pos x="440" y="925"/>
                </a:cxn>
                <a:cxn ang="0">
                  <a:pos x="415" y="914"/>
                </a:cxn>
                <a:cxn ang="0">
                  <a:pos x="388" y="900"/>
                </a:cxn>
                <a:cxn ang="0">
                  <a:pos x="366" y="883"/>
                </a:cxn>
                <a:cxn ang="0">
                  <a:pos x="284" y="809"/>
                </a:cxn>
                <a:cxn ang="0">
                  <a:pos x="208" y="735"/>
                </a:cxn>
                <a:cxn ang="0">
                  <a:pos x="139" y="655"/>
                </a:cxn>
                <a:cxn ang="0">
                  <a:pos x="83" y="571"/>
                </a:cxn>
                <a:cxn ang="0">
                  <a:pos x="38" y="481"/>
                </a:cxn>
                <a:cxn ang="0">
                  <a:pos x="10" y="387"/>
                </a:cxn>
                <a:cxn ang="0">
                  <a:pos x="0" y="286"/>
                </a:cxn>
                <a:cxn ang="0">
                  <a:pos x="13" y="177"/>
                </a:cxn>
                <a:cxn ang="0">
                  <a:pos x="27" y="143"/>
                </a:cxn>
                <a:cxn ang="0">
                  <a:pos x="48" y="114"/>
                </a:cxn>
                <a:cxn ang="0">
                  <a:pos x="72" y="89"/>
                </a:cxn>
                <a:cxn ang="0">
                  <a:pos x="101" y="69"/>
                </a:cxn>
                <a:cxn ang="0">
                  <a:pos x="132" y="48"/>
                </a:cxn>
                <a:cxn ang="0">
                  <a:pos x="165" y="31"/>
                </a:cxn>
                <a:cxn ang="0">
                  <a:pos x="197" y="14"/>
                </a:cxn>
                <a:cxn ang="0">
                  <a:pos x="231" y="0"/>
                </a:cxn>
                <a:cxn ang="0">
                  <a:pos x="272" y="3"/>
                </a:cxn>
                <a:cxn ang="0">
                  <a:pos x="311" y="13"/>
                </a:cxn>
                <a:cxn ang="0">
                  <a:pos x="348" y="29"/>
                </a:cxn>
                <a:cxn ang="0">
                  <a:pos x="381" y="52"/>
                </a:cxn>
                <a:cxn ang="0">
                  <a:pos x="411" y="77"/>
                </a:cxn>
                <a:cxn ang="0">
                  <a:pos x="439" y="108"/>
                </a:cxn>
                <a:cxn ang="0">
                  <a:pos x="460" y="141"/>
                </a:cxn>
                <a:cxn ang="0">
                  <a:pos x="480" y="177"/>
                </a:cxn>
              </a:cxnLst>
              <a:rect l="0" t="0" r="r" b="b"/>
              <a:pathLst>
                <a:path w="573" h="932">
                  <a:moveTo>
                    <a:pt x="480" y="177"/>
                  </a:moveTo>
                  <a:lnTo>
                    <a:pt x="519" y="262"/>
                  </a:lnTo>
                  <a:lnTo>
                    <a:pt x="542" y="350"/>
                  </a:lnTo>
                  <a:lnTo>
                    <a:pt x="550" y="438"/>
                  </a:lnTo>
                  <a:lnTo>
                    <a:pt x="553" y="528"/>
                  </a:lnTo>
                  <a:lnTo>
                    <a:pt x="550" y="618"/>
                  </a:lnTo>
                  <a:lnTo>
                    <a:pt x="550" y="712"/>
                  </a:lnTo>
                  <a:lnTo>
                    <a:pt x="556" y="807"/>
                  </a:lnTo>
                  <a:lnTo>
                    <a:pt x="573" y="904"/>
                  </a:lnTo>
                  <a:lnTo>
                    <a:pt x="547" y="919"/>
                  </a:lnTo>
                  <a:lnTo>
                    <a:pt x="522" y="929"/>
                  </a:lnTo>
                  <a:lnTo>
                    <a:pt x="495" y="932"/>
                  </a:lnTo>
                  <a:lnTo>
                    <a:pt x="469" y="932"/>
                  </a:lnTo>
                  <a:lnTo>
                    <a:pt x="440" y="925"/>
                  </a:lnTo>
                  <a:lnTo>
                    <a:pt x="415" y="914"/>
                  </a:lnTo>
                  <a:lnTo>
                    <a:pt x="388" y="900"/>
                  </a:lnTo>
                  <a:lnTo>
                    <a:pt x="366" y="883"/>
                  </a:lnTo>
                  <a:lnTo>
                    <a:pt x="284" y="809"/>
                  </a:lnTo>
                  <a:lnTo>
                    <a:pt x="208" y="735"/>
                  </a:lnTo>
                  <a:lnTo>
                    <a:pt x="139" y="655"/>
                  </a:lnTo>
                  <a:lnTo>
                    <a:pt x="83" y="571"/>
                  </a:lnTo>
                  <a:lnTo>
                    <a:pt x="38" y="481"/>
                  </a:lnTo>
                  <a:lnTo>
                    <a:pt x="10" y="387"/>
                  </a:lnTo>
                  <a:lnTo>
                    <a:pt x="0" y="286"/>
                  </a:lnTo>
                  <a:lnTo>
                    <a:pt x="13" y="177"/>
                  </a:lnTo>
                  <a:lnTo>
                    <a:pt x="27" y="143"/>
                  </a:lnTo>
                  <a:lnTo>
                    <a:pt x="48" y="114"/>
                  </a:lnTo>
                  <a:lnTo>
                    <a:pt x="72" y="89"/>
                  </a:lnTo>
                  <a:lnTo>
                    <a:pt x="101" y="69"/>
                  </a:lnTo>
                  <a:lnTo>
                    <a:pt x="132" y="48"/>
                  </a:lnTo>
                  <a:lnTo>
                    <a:pt x="165" y="31"/>
                  </a:lnTo>
                  <a:lnTo>
                    <a:pt x="197" y="14"/>
                  </a:lnTo>
                  <a:lnTo>
                    <a:pt x="231" y="0"/>
                  </a:lnTo>
                  <a:lnTo>
                    <a:pt x="272" y="3"/>
                  </a:lnTo>
                  <a:lnTo>
                    <a:pt x="311" y="13"/>
                  </a:lnTo>
                  <a:lnTo>
                    <a:pt x="348" y="29"/>
                  </a:lnTo>
                  <a:lnTo>
                    <a:pt x="381" y="52"/>
                  </a:lnTo>
                  <a:lnTo>
                    <a:pt x="411" y="77"/>
                  </a:lnTo>
                  <a:lnTo>
                    <a:pt x="439" y="108"/>
                  </a:lnTo>
                  <a:lnTo>
                    <a:pt x="460" y="141"/>
                  </a:lnTo>
                  <a:lnTo>
                    <a:pt x="480" y="177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94"/>
            <p:cNvSpPr>
              <a:spLocks noChangeAspect="1"/>
            </p:cNvSpPr>
            <p:nvPr/>
          </p:nvSpPr>
          <p:spPr bwMode="auto">
            <a:xfrm>
              <a:off x="3113" y="1916"/>
              <a:ext cx="182" cy="215"/>
            </a:xfrm>
            <a:custGeom>
              <a:avLst/>
              <a:gdLst/>
              <a:ahLst/>
              <a:cxnLst>
                <a:cxn ang="0">
                  <a:pos x="498" y="112"/>
                </a:cxn>
                <a:cxn ang="0">
                  <a:pos x="498" y="164"/>
                </a:cxn>
                <a:cxn ang="0">
                  <a:pos x="436" y="167"/>
                </a:cxn>
                <a:cxn ang="0">
                  <a:pos x="379" y="184"/>
                </a:cxn>
                <a:cxn ang="0">
                  <a:pos x="322" y="212"/>
                </a:cxn>
                <a:cxn ang="0">
                  <a:pos x="272" y="249"/>
                </a:cxn>
                <a:cxn ang="0">
                  <a:pos x="221" y="290"/>
                </a:cxn>
                <a:cxn ang="0">
                  <a:pos x="176" y="337"/>
                </a:cxn>
                <a:cxn ang="0">
                  <a:pos x="133" y="385"/>
                </a:cxn>
                <a:cxn ang="0">
                  <a:pos x="93" y="435"/>
                </a:cxn>
                <a:cxn ang="0">
                  <a:pos x="78" y="453"/>
                </a:cxn>
                <a:cxn ang="0">
                  <a:pos x="68" y="474"/>
                </a:cxn>
                <a:cxn ang="0">
                  <a:pos x="58" y="495"/>
                </a:cxn>
                <a:cxn ang="0">
                  <a:pos x="51" y="516"/>
                </a:cxn>
                <a:cxn ang="0">
                  <a:pos x="40" y="535"/>
                </a:cxn>
                <a:cxn ang="0">
                  <a:pos x="30" y="554"/>
                </a:cxn>
                <a:cxn ang="0">
                  <a:pos x="16" y="571"/>
                </a:cxn>
                <a:cxn ang="0">
                  <a:pos x="0" y="589"/>
                </a:cxn>
                <a:cxn ang="0">
                  <a:pos x="93" y="237"/>
                </a:cxn>
                <a:cxn ang="0">
                  <a:pos x="133" y="192"/>
                </a:cxn>
                <a:cxn ang="0">
                  <a:pos x="182" y="138"/>
                </a:cxn>
                <a:cxn ang="0">
                  <a:pos x="237" y="81"/>
                </a:cxn>
                <a:cxn ang="0">
                  <a:pos x="296" y="33"/>
                </a:cxn>
                <a:cxn ang="0">
                  <a:pos x="352" y="2"/>
                </a:cxn>
                <a:cxn ang="0">
                  <a:pos x="408" y="0"/>
                </a:cxn>
                <a:cxn ang="0">
                  <a:pos x="457" y="32"/>
                </a:cxn>
                <a:cxn ang="0">
                  <a:pos x="498" y="112"/>
                </a:cxn>
              </a:cxnLst>
              <a:rect l="0" t="0" r="r" b="b"/>
              <a:pathLst>
                <a:path w="498" h="589">
                  <a:moveTo>
                    <a:pt x="498" y="112"/>
                  </a:moveTo>
                  <a:lnTo>
                    <a:pt x="498" y="164"/>
                  </a:lnTo>
                  <a:lnTo>
                    <a:pt x="436" y="167"/>
                  </a:lnTo>
                  <a:lnTo>
                    <a:pt x="379" y="184"/>
                  </a:lnTo>
                  <a:lnTo>
                    <a:pt x="322" y="212"/>
                  </a:lnTo>
                  <a:lnTo>
                    <a:pt x="272" y="249"/>
                  </a:lnTo>
                  <a:lnTo>
                    <a:pt x="221" y="290"/>
                  </a:lnTo>
                  <a:lnTo>
                    <a:pt x="176" y="337"/>
                  </a:lnTo>
                  <a:lnTo>
                    <a:pt x="133" y="385"/>
                  </a:lnTo>
                  <a:lnTo>
                    <a:pt x="93" y="435"/>
                  </a:lnTo>
                  <a:lnTo>
                    <a:pt x="78" y="453"/>
                  </a:lnTo>
                  <a:lnTo>
                    <a:pt x="68" y="474"/>
                  </a:lnTo>
                  <a:lnTo>
                    <a:pt x="58" y="495"/>
                  </a:lnTo>
                  <a:lnTo>
                    <a:pt x="51" y="516"/>
                  </a:lnTo>
                  <a:lnTo>
                    <a:pt x="40" y="535"/>
                  </a:lnTo>
                  <a:lnTo>
                    <a:pt x="30" y="554"/>
                  </a:lnTo>
                  <a:lnTo>
                    <a:pt x="16" y="571"/>
                  </a:lnTo>
                  <a:lnTo>
                    <a:pt x="0" y="589"/>
                  </a:lnTo>
                  <a:lnTo>
                    <a:pt x="93" y="237"/>
                  </a:lnTo>
                  <a:lnTo>
                    <a:pt x="133" y="192"/>
                  </a:lnTo>
                  <a:lnTo>
                    <a:pt x="182" y="138"/>
                  </a:lnTo>
                  <a:lnTo>
                    <a:pt x="237" y="81"/>
                  </a:lnTo>
                  <a:lnTo>
                    <a:pt x="296" y="33"/>
                  </a:lnTo>
                  <a:lnTo>
                    <a:pt x="352" y="2"/>
                  </a:lnTo>
                  <a:lnTo>
                    <a:pt x="408" y="0"/>
                  </a:lnTo>
                  <a:lnTo>
                    <a:pt x="457" y="32"/>
                  </a:lnTo>
                  <a:lnTo>
                    <a:pt x="498" y="112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95"/>
            <p:cNvSpPr>
              <a:spLocks noChangeAspect="1"/>
            </p:cNvSpPr>
            <p:nvPr/>
          </p:nvSpPr>
          <p:spPr bwMode="auto">
            <a:xfrm>
              <a:off x="1851" y="1929"/>
              <a:ext cx="168" cy="165"/>
            </a:xfrm>
            <a:custGeom>
              <a:avLst/>
              <a:gdLst/>
              <a:ahLst/>
              <a:cxnLst>
                <a:cxn ang="0">
                  <a:pos x="454" y="297"/>
                </a:cxn>
                <a:cxn ang="0">
                  <a:pos x="454" y="322"/>
                </a:cxn>
                <a:cxn ang="0">
                  <a:pos x="454" y="346"/>
                </a:cxn>
                <a:cxn ang="0">
                  <a:pos x="446" y="369"/>
                </a:cxn>
                <a:cxn ang="0">
                  <a:pos x="426" y="376"/>
                </a:cxn>
                <a:cxn ang="0">
                  <a:pos x="412" y="359"/>
                </a:cxn>
                <a:cxn ang="0">
                  <a:pos x="404" y="333"/>
                </a:cxn>
                <a:cxn ang="0">
                  <a:pos x="398" y="307"/>
                </a:cxn>
                <a:cxn ang="0">
                  <a:pos x="383" y="300"/>
                </a:cxn>
                <a:cxn ang="0">
                  <a:pos x="356" y="301"/>
                </a:cxn>
                <a:cxn ang="0">
                  <a:pos x="331" y="290"/>
                </a:cxn>
                <a:cxn ang="0">
                  <a:pos x="315" y="267"/>
                </a:cxn>
                <a:cxn ang="0">
                  <a:pos x="305" y="255"/>
                </a:cxn>
                <a:cxn ang="0">
                  <a:pos x="290" y="260"/>
                </a:cxn>
                <a:cxn ang="0">
                  <a:pos x="277" y="271"/>
                </a:cxn>
                <a:cxn ang="0">
                  <a:pos x="272" y="287"/>
                </a:cxn>
                <a:cxn ang="0">
                  <a:pos x="266" y="314"/>
                </a:cxn>
                <a:cxn ang="0">
                  <a:pos x="273" y="349"/>
                </a:cxn>
                <a:cxn ang="0">
                  <a:pos x="296" y="378"/>
                </a:cxn>
                <a:cxn ang="0">
                  <a:pos x="328" y="397"/>
                </a:cxn>
                <a:cxn ang="0">
                  <a:pos x="359" y="402"/>
                </a:cxn>
                <a:cxn ang="0">
                  <a:pos x="386" y="404"/>
                </a:cxn>
                <a:cxn ang="0">
                  <a:pos x="394" y="419"/>
                </a:cxn>
                <a:cxn ang="0">
                  <a:pos x="384" y="438"/>
                </a:cxn>
                <a:cxn ang="0">
                  <a:pos x="367" y="449"/>
                </a:cxn>
                <a:cxn ang="0">
                  <a:pos x="346" y="452"/>
                </a:cxn>
                <a:cxn ang="0">
                  <a:pos x="310" y="452"/>
                </a:cxn>
                <a:cxn ang="0">
                  <a:pos x="265" y="442"/>
                </a:cxn>
                <a:cxn ang="0">
                  <a:pos x="225" y="416"/>
                </a:cxn>
                <a:cxn ang="0">
                  <a:pos x="197" y="378"/>
                </a:cxn>
                <a:cxn ang="0">
                  <a:pos x="187" y="328"/>
                </a:cxn>
                <a:cxn ang="0">
                  <a:pos x="200" y="267"/>
                </a:cxn>
                <a:cxn ang="0">
                  <a:pos x="228" y="210"/>
                </a:cxn>
                <a:cxn ang="0">
                  <a:pos x="269" y="164"/>
                </a:cxn>
                <a:cxn ang="0">
                  <a:pos x="273" y="121"/>
                </a:cxn>
                <a:cxn ang="0">
                  <a:pos x="227" y="87"/>
                </a:cxn>
                <a:cxn ang="0">
                  <a:pos x="168" y="76"/>
                </a:cxn>
                <a:cxn ang="0">
                  <a:pos x="104" y="80"/>
                </a:cxn>
                <a:cxn ang="0">
                  <a:pos x="65" y="91"/>
                </a:cxn>
                <a:cxn ang="0">
                  <a:pos x="44" y="93"/>
                </a:cxn>
                <a:cxn ang="0">
                  <a:pos x="30" y="94"/>
                </a:cxn>
                <a:cxn ang="0">
                  <a:pos x="14" y="93"/>
                </a:cxn>
                <a:cxn ang="0">
                  <a:pos x="4" y="79"/>
                </a:cxn>
                <a:cxn ang="0">
                  <a:pos x="0" y="63"/>
                </a:cxn>
                <a:cxn ang="0">
                  <a:pos x="4" y="49"/>
                </a:cxn>
                <a:cxn ang="0">
                  <a:pos x="40" y="22"/>
                </a:cxn>
                <a:cxn ang="0">
                  <a:pos x="97" y="0"/>
                </a:cxn>
                <a:cxn ang="0">
                  <a:pos x="155" y="1"/>
                </a:cxn>
                <a:cxn ang="0">
                  <a:pos x="213" y="17"/>
                </a:cxn>
                <a:cxn ang="0">
                  <a:pos x="280" y="49"/>
                </a:cxn>
                <a:cxn ang="0">
                  <a:pos x="345" y="104"/>
                </a:cxn>
                <a:cxn ang="0">
                  <a:pos x="395" y="169"/>
                </a:cxn>
                <a:cxn ang="0">
                  <a:pos x="438" y="242"/>
                </a:cxn>
              </a:cxnLst>
              <a:rect l="0" t="0" r="r" b="b"/>
              <a:pathLst>
                <a:path w="459" h="452">
                  <a:moveTo>
                    <a:pt x="459" y="286"/>
                  </a:moveTo>
                  <a:lnTo>
                    <a:pt x="454" y="297"/>
                  </a:lnTo>
                  <a:lnTo>
                    <a:pt x="454" y="309"/>
                  </a:lnTo>
                  <a:lnTo>
                    <a:pt x="454" y="322"/>
                  </a:lnTo>
                  <a:lnTo>
                    <a:pt x="456" y="335"/>
                  </a:lnTo>
                  <a:lnTo>
                    <a:pt x="454" y="346"/>
                  </a:lnTo>
                  <a:lnTo>
                    <a:pt x="452" y="359"/>
                  </a:lnTo>
                  <a:lnTo>
                    <a:pt x="446" y="369"/>
                  </a:lnTo>
                  <a:lnTo>
                    <a:pt x="438" y="378"/>
                  </a:lnTo>
                  <a:lnTo>
                    <a:pt x="426" y="376"/>
                  </a:lnTo>
                  <a:lnTo>
                    <a:pt x="418" y="369"/>
                  </a:lnTo>
                  <a:lnTo>
                    <a:pt x="412" y="359"/>
                  </a:lnTo>
                  <a:lnTo>
                    <a:pt x="408" y="347"/>
                  </a:lnTo>
                  <a:lnTo>
                    <a:pt x="404" y="333"/>
                  </a:lnTo>
                  <a:lnTo>
                    <a:pt x="402" y="321"/>
                  </a:lnTo>
                  <a:lnTo>
                    <a:pt x="398" y="307"/>
                  </a:lnTo>
                  <a:lnTo>
                    <a:pt x="397" y="295"/>
                  </a:lnTo>
                  <a:lnTo>
                    <a:pt x="383" y="300"/>
                  </a:lnTo>
                  <a:lnTo>
                    <a:pt x="370" y="302"/>
                  </a:lnTo>
                  <a:lnTo>
                    <a:pt x="356" y="301"/>
                  </a:lnTo>
                  <a:lnTo>
                    <a:pt x="343" y="298"/>
                  </a:lnTo>
                  <a:lnTo>
                    <a:pt x="331" y="290"/>
                  </a:lnTo>
                  <a:lnTo>
                    <a:pt x="322" y="280"/>
                  </a:lnTo>
                  <a:lnTo>
                    <a:pt x="315" y="267"/>
                  </a:lnTo>
                  <a:lnTo>
                    <a:pt x="314" y="255"/>
                  </a:lnTo>
                  <a:lnTo>
                    <a:pt x="305" y="255"/>
                  </a:lnTo>
                  <a:lnTo>
                    <a:pt x="297" y="257"/>
                  </a:lnTo>
                  <a:lnTo>
                    <a:pt x="290" y="260"/>
                  </a:lnTo>
                  <a:lnTo>
                    <a:pt x="284" y="266"/>
                  </a:lnTo>
                  <a:lnTo>
                    <a:pt x="277" y="271"/>
                  </a:lnTo>
                  <a:lnTo>
                    <a:pt x="274" y="278"/>
                  </a:lnTo>
                  <a:lnTo>
                    <a:pt x="272" y="287"/>
                  </a:lnTo>
                  <a:lnTo>
                    <a:pt x="272" y="295"/>
                  </a:lnTo>
                  <a:lnTo>
                    <a:pt x="266" y="314"/>
                  </a:lnTo>
                  <a:lnTo>
                    <a:pt x="267" y="332"/>
                  </a:lnTo>
                  <a:lnTo>
                    <a:pt x="273" y="349"/>
                  </a:lnTo>
                  <a:lnTo>
                    <a:pt x="284" y="366"/>
                  </a:lnTo>
                  <a:lnTo>
                    <a:pt x="296" y="378"/>
                  </a:lnTo>
                  <a:lnTo>
                    <a:pt x="312" y="390"/>
                  </a:lnTo>
                  <a:lnTo>
                    <a:pt x="328" y="397"/>
                  </a:lnTo>
                  <a:lnTo>
                    <a:pt x="345" y="400"/>
                  </a:lnTo>
                  <a:lnTo>
                    <a:pt x="359" y="402"/>
                  </a:lnTo>
                  <a:lnTo>
                    <a:pt x="374" y="404"/>
                  </a:lnTo>
                  <a:lnTo>
                    <a:pt x="386" y="404"/>
                  </a:lnTo>
                  <a:lnTo>
                    <a:pt x="397" y="409"/>
                  </a:lnTo>
                  <a:lnTo>
                    <a:pt x="394" y="419"/>
                  </a:lnTo>
                  <a:lnTo>
                    <a:pt x="391" y="429"/>
                  </a:lnTo>
                  <a:lnTo>
                    <a:pt x="384" y="438"/>
                  </a:lnTo>
                  <a:lnTo>
                    <a:pt x="377" y="445"/>
                  </a:lnTo>
                  <a:lnTo>
                    <a:pt x="367" y="449"/>
                  </a:lnTo>
                  <a:lnTo>
                    <a:pt x="357" y="452"/>
                  </a:lnTo>
                  <a:lnTo>
                    <a:pt x="346" y="452"/>
                  </a:lnTo>
                  <a:lnTo>
                    <a:pt x="335" y="452"/>
                  </a:lnTo>
                  <a:lnTo>
                    <a:pt x="310" y="452"/>
                  </a:lnTo>
                  <a:lnTo>
                    <a:pt x="287" y="449"/>
                  </a:lnTo>
                  <a:lnTo>
                    <a:pt x="265" y="442"/>
                  </a:lnTo>
                  <a:lnTo>
                    <a:pt x="245" y="432"/>
                  </a:lnTo>
                  <a:lnTo>
                    <a:pt x="225" y="416"/>
                  </a:lnTo>
                  <a:lnTo>
                    <a:pt x="210" y="400"/>
                  </a:lnTo>
                  <a:lnTo>
                    <a:pt x="197" y="378"/>
                  </a:lnTo>
                  <a:lnTo>
                    <a:pt x="189" y="357"/>
                  </a:lnTo>
                  <a:lnTo>
                    <a:pt x="187" y="328"/>
                  </a:lnTo>
                  <a:lnTo>
                    <a:pt x="191" y="298"/>
                  </a:lnTo>
                  <a:lnTo>
                    <a:pt x="200" y="267"/>
                  </a:lnTo>
                  <a:lnTo>
                    <a:pt x="213" y="238"/>
                  </a:lnTo>
                  <a:lnTo>
                    <a:pt x="228" y="210"/>
                  </a:lnTo>
                  <a:lnTo>
                    <a:pt x="248" y="186"/>
                  </a:lnTo>
                  <a:lnTo>
                    <a:pt x="269" y="164"/>
                  </a:lnTo>
                  <a:lnTo>
                    <a:pt x="293" y="150"/>
                  </a:lnTo>
                  <a:lnTo>
                    <a:pt x="273" y="121"/>
                  </a:lnTo>
                  <a:lnTo>
                    <a:pt x="252" y="101"/>
                  </a:lnTo>
                  <a:lnTo>
                    <a:pt x="227" y="87"/>
                  </a:lnTo>
                  <a:lnTo>
                    <a:pt x="198" y="80"/>
                  </a:lnTo>
                  <a:lnTo>
                    <a:pt x="168" y="76"/>
                  </a:lnTo>
                  <a:lnTo>
                    <a:pt x="137" y="76"/>
                  </a:lnTo>
                  <a:lnTo>
                    <a:pt x="104" y="80"/>
                  </a:lnTo>
                  <a:lnTo>
                    <a:pt x="75" y="88"/>
                  </a:lnTo>
                  <a:lnTo>
                    <a:pt x="65" y="91"/>
                  </a:lnTo>
                  <a:lnTo>
                    <a:pt x="52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0" y="94"/>
                  </a:lnTo>
                  <a:lnTo>
                    <a:pt x="23" y="98"/>
                  </a:lnTo>
                  <a:lnTo>
                    <a:pt x="14" y="93"/>
                  </a:lnTo>
                  <a:lnTo>
                    <a:pt x="9" y="87"/>
                  </a:lnTo>
                  <a:lnTo>
                    <a:pt x="4" y="79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13" y="46"/>
                  </a:lnTo>
                  <a:lnTo>
                    <a:pt x="40" y="22"/>
                  </a:lnTo>
                  <a:lnTo>
                    <a:pt x="68" y="8"/>
                  </a:lnTo>
                  <a:lnTo>
                    <a:pt x="97" y="0"/>
                  </a:lnTo>
                  <a:lnTo>
                    <a:pt x="127" y="0"/>
                  </a:lnTo>
                  <a:lnTo>
                    <a:pt x="155" y="1"/>
                  </a:lnTo>
                  <a:lnTo>
                    <a:pt x="184" y="8"/>
                  </a:lnTo>
                  <a:lnTo>
                    <a:pt x="213" y="17"/>
                  </a:lnTo>
                  <a:lnTo>
                    <a:pt x="241" y="25"/>
                  </a:lnTo>
                  <a:lnTo>
                    <a:pt x="280" y="49"/>
                  </a:lnTo>
                  <a:lnTo>
                    <a:pt x="315" y="76"/>
                  </a:lnTo>
                  <a:lnTo>
                    <a:pt x="345" y="104"/>
                  </a:lnTo>
                  <a:lnTo>
                    <a:pt x="373" y="136"/>
                  </a:lnTo>
                  <a:lnTo>
                    <a:pt x="395" y="169"/>
                  </a:lnTo>
                  <a:lnTo>
                    <a:pt x="418" y="204"/>
                  </a:lnTo>
                  <a:lnTo>
                    <a:pt x="438" y="242"/>
                  </a:lnTo>
                  <a:lnTo>
                    <a:pt x="459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96"/>
            <p:cNvSpPr>
              <a:spLocks noChangeAspect="1"/>
            </p:cNvSpPr>
            <p:nvPr/>
          </p:nvSpPr>
          <p:spPr bwMode="auto">
            <a:xfrm>
              <a:off x="3172" y="1927"/>
              <a:ext cx="17" cy="10"/>
            </a:xfrm>
            <a:custGeom>
              <a:avLst/>
              <a:gdLst/>
              <a:ahLst/>
              <a:cxnLst>
                <a:cxn ang="0">
                  <a:pos x="5" y="31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22" y="11"/>
                </a:cxn>
                <a:cxn ang="0">
                  <a:pos x="32" y="11"/>
                </a:cxn>
                <a:cxn ang="0">
                  <a:pos x="40" y="7"/>
                </a:cxn>
                <a:cxn ang="0">
                  <a:pos x="47" y="0"/>
                </a:cxn>
                <a:cxn ang="0">
                  <a:pos x="5" y="31"/>
                </a:cxn>
              </a:cxnLst>
              <a:rect l="0" t="0" r="r" b="b"/>
              <a:pathLst>
                <a:path w="47" h="31">
                  <a:moveTo>
                    <a:pt x="5" y="31"/>
                  </a:moveTo>
                  <a:lnTo>
                    <a:pt x="0" y="17"/>
                  </a:lnTo>
                  <a:lnTo>
                    <a:pt x="1" y="13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22" y="11"/>
                  </a:lnTo>
                  <a:lnTo>
                    <a:pt x="32" y="11"/>
                  </a:lnTo>
                  <a:lnTo>
                    <a:pt x="40" y="7"/>
                  </a:lnTo>
                  <a:lnTo>
                    <a:pt x="47" y="0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97"/>
            <p:cNvSpPr>
              <a:spLocks noChangeAspect="1"/>
            </p:cNvSpPr>
            <p:nvPr/>
          </p:nvSpPr>
          <p:spPr bwMode="auto">
            <a:xfrm>
              <a:off x="3056" y="1992"/>
              <a:ext cx="239" cy="292"/>
            </a:xfrm>
            <a:custGeom>
              <a:avLst/>
              <a:gdLst/>
              <a:ahLst/>
              <a:cxnLst>
                <a:cxn ang="0">
                  <a:pos x="291" y="664"/>
                </a:cxn>
                <a:cxn ang="0">
                  <a:pos x="256" y="684"/>
                </a:cxn>
                <a:cxn ang="0">
                  <a:pos x="222" y="705"/>
                </a:cxn>
                <a:cxn ang="0">
                  <a:pos x="187" y="727"/>
                </a:cxn>
                <a:cxn ang="0">
                  <a:pos x="153" y="750"/>
                </a:cxn>
                <a:cxn ang="0">
                  <a:pos x="117" y="768"/>
                </a:cxn>
                <a:cxn ang="0">
                  <a:pos x="80" y="784"/>
                </a:cxn>
                <a:cxn ang="0">
                  <a:pos x="41" y="794"/>
                </a:cxn>
                <a:cxn ang="0">
                  <a:pos x="0" y="798"/>
                </a:cxn>
                <a:cxn ang="0">
                  <a:pos x="125" y="477"/>
                </a:cxn>
                <a:cxn ang="0">
                  <a:pos x="162" y="467"/>
                </a:cxn>
                <a:cxn ang="0">
                  <a:pos x="191" y="446"/>
                </a:cxn>
                <a:cxn ang="0">
                  <a:pos x="217" y="415"/>
                </a:cxn>
                <a:cxn ang="0">
                  <a:pos x="241" y="381"/>
                </a:cxn>
                <a:cxn ang="0">
                  <a:pos x="263" y="344"/>
                </a:cxn>
                <a:cxn ang="0">
                  <a:pos x="290" y="313"/>
                </a:cxn>
                <a:cxn ang="0">
                  <a:pos x="321" y="290"/>
                </a:cxn>
                <a:cxn ang="0">
                  <a:pos x="364" y="280"/>
                </a:cxn>
                <a:cxn ang="0">
                  <a:pos x="374" y="318"/>
                </a:cxn>
                <a:cxn ang="0">
                  <a:pos x="363" y="353"/>
                </a:cxn>
                <a:cxn ang="0">
                  <a:pos x="338" y="382"/>
                </a:cxn>
                <a:cxn ang="0">
                  <a:pos x="305" y="411"/>
                </a:cxn>
                <a:cxn ang="0">
                  <a:pos x="270" y="437"/>
                </a:cxn>
                <a:cxn ang="0">
                  <a:pos x="245" y="466"/>
                </a:cxn>
                <a:cxn ang="0">
                  <a:pos x="231" y="495"/>
                </a:cxn>
                <a:cxn ang="0">
                  <a:pos x="239" y="529"/>
                </a:cxn>
                <a:cxn ang="0">
                  <a:pos x="274" y="512"/>
                </a:cxn>
                <a:cxn ang="0">
                  <a:pos x="307" y="492"/>
                </a:cxn>
                <a:cxn ang="0">
                  <a:pos x="336" y="468"/>
                </a:cxn>
                <a:cxn ang="0">
                  <a:pos x="363" y="440"/>
                </a:cxn>
                <a:cxn ang="0">
                  <a:pos x="387" y="409"/>
                </a:cxn>
                <a:cxn ang="0">
                  <a:pos x="411" y="378"/>
                </a:cxn>
                <a:cxn ang="0">
                  <a:pos x="433" y="349"/>
                </a:cxn>
                <a:cxn ang="0">
                  <a:pos x="457" y="320"/>
                </a:cxn>
                <a:cxn ang="0">
                  <a:pos x="470" y="292"/>
                </a:cxn>
                <a:cxn ang="0">
                  <a:pos x="473" y="268"/>
                </a:cxn>
                <a:cxn ang="0">
                  <a:pos x="466" y="244"/>
                </a:cxn>
                <a:cxn ang="0">
                  <a:pos x="455" y="225"/>
                </a:cxn>
                <a:cxn ang="0">
                  <a:pos x="435" y="208"/>
                </a:cxn>
                <a:cxn ang="0">
                  <a:pos x="415" y="195"/>
                </a:cxn>
                <a:cxn ang="0">
                  <a:pos x="394" y="187"/>
                </a:cxn>
                <a:cxn ang="0">
                  <a:pos x="374" y="185"/>
                </a:cxn>
                <a:cxn ang="0">
                  <a:pos x="400" y="147"/>
                </a:cxn>
                <a:cxn ang="0">
                  <a:pos x="429" y="118"/>
                </a:cxn>
                <a:cxn ang="0">
                  <a:pos x="462" y="91"/>
                </a:cxn>
                <a:cxn ang="0">
                  <a:pos x="498" y="68"/>
                </a:cxn>
                <a:cxn ang="0">
                  <a:pos x="535" y="47"/>
                </a:cxn>
                <a:cxn ang="0">
                  <a:pos x="574" y="30"/>
                </a:cxn>
                <a:cxn ang="0">
                  <a:pos x="613" y="14"/>
                </a:cxn>
                <a:cxn ang="0">
                  <a:pos x="654" y="0"/>
                </a:cxn>
                <a:cxn ang="0">
                  <a:pos x="653" y="95"/>
                </a:cxn>
                <a:cxn ang="0">
                  <a:pos x="639" y="190"/>
                </a:cxn>
                <a:cxn ang="0">
                  <a:pos x="611" y="281"/>
                </a:cxn>
                <a:cxn ang="0">
                  <a:pos x="570" y="370"/>
                </a:cxn>
                <a:cxn ang="0">
                  <a:pos x="515" y="451"/>
                </a:cxn>
                <a:cxn ang="0">
                  <a:pos x="452" y="529"/>
                </a:cxn>
                <a:cxn ang="0">
                  <a:pos x="376" y="601"/>
                </a:cxn>
                <a:cxn ang="0">
                  <a:pos x="291" y="664"/>
                </a:cxn>
              </a:cxnLst>
              <a:rect l="0" t="0" r="r" b="b"/>
              <a:pathLst>
                <a:path w="654" h="798">
                  <a:moveTo>
                    <a:pt x="291" y="664"/>
                  </a:moveTo>
                  <a:lnTo>
                    <a:pt x="256" y="684"/>
                  </a:lnTo>
                  <a:lnTo>
                    <a:pt x="222" y="705"/>
                  </a:lnTo>
                  <a:lnTo>
                    <a:pt x="187" y="727"/>
                  </a:lnTo>
                  <a:lnTo>
                    <a:pt x="153" y="750"/>
                  </a:lnTo>
                  <a:lnTo>
                    <a:pt x="117" y="768"/>
                  </a:lnTo>
                  <a:lnTo>
                    <a:pt x="80" y="784"/>
                  </a:lnTo>
                  <a:lnTo>
                    <a:pt x="41" y="794"/>
                  </a:lnTo>
                  <a:lnTo>
                    <a:pt x="0" y="798"/>
                  </a:lnTo>
                  <a:lnTo>
                    <a:pt x="125" y="477"/>
                  </a:lnTo>
                  <a:lnTo>
                    <a:pt x="162" y="467"/>
                  </a:lnTo>
                  <a:lnTo>
                    <a:pt x="191" y="446"/>
                  </a:lnTo>
                  <a:lnTo>
                    <a:pt x="217" y="415"/>
                  </a:lnTo>
                  <a:lnTo>
                    <a:pt x="241" y="381"/>
                  </a:lnTo>
                  <a:lnTo>
                    <a:pt x="263" y="344"/>
                  </a:lnTo>
                  <a:lnTo>
                    <a:pt x="290" y="313"/>
                  </a:lnTo>
                  <a:lnTo>
                    <a:pt x="321" y="290"/>
                  </a:lnTo>
                  <a:lnTo>
                    <a:pt x="364" y="280"/>
                  </a:lnTo>
                  <a:lnTo>
                    <a:pt x="374" y="318"/>
                  </a:lnTo>
                  <a:lnTo>
                    <a:pt x="363" y="353"/>
                  </a:lnTo>
                  <a:lnTo>
                    <a:pt x="338" y="382"/>
                  </a:lnTo>
                  <a:lnTo>
                    <a:pt x="305" y="411"/>
                  </a:lnTo>
                  <a:lnTo>
                    <a:pt x="270" y="437"/>
                  </a:lnTo>
                  <a:lnTo>
                    <a:pt x="245" y="466"/>
                  </a:lnTo>
                  <a:lnTo>
                    <a:pt x="231" y="495"/>
                  </a:lnTo>
                  <a:lnTo>
                    <a:pt x="239" y="529"/>
                  </a:lnTo>
                  <a:lnTo>
                    <a:pt x="274" y="512"/>
                  </a:lnTo>
                  <a:lnTo>
                    <a:pt x="307" y="492"/>
                  </a:lnTo>
                  <a:lnTo>
                    <a:pt x="336" y="468"/>
                  </a:lnTo>
                  <a:lnTo>
                    <a:pt x="363" y="440"/>
                  </a:lnTo>
                  <a:lnTo>
                    <a:pt x="387" y="409"/>
                  </a:lnTo>
                  <a:lnTo>
                    <a:pt x="411" y="378"/>
                  </a:lnTo>
                  <a:lnTo>
                    <a:pt x="433" y="349"/>
                  </a:lnTo>
                  <a:lnTo>
                    <a:pt x="457" y="320"/>
                  </a:lnTo>
                  <a:lnTo>
                    <a:pt x="470" y="292"/>
                  </a:lnTo>
                  <a:lnTo>
                    <a:pt x="473" y="268"/>
                  </a:lnTo>
                  <a:lnTo>
                    <a:pt x="466" y="244"/>
                  </a:lnTo>
                  <a:lnTo>
                    <a:pt x="455" y="225"/>
                  </a:lnTo>
                  <a:lnTo>
                    <a:pt x="435" y="208"/>
                  </a:lnTo>
                  <a:lnTo>
                    <a:pt x="415" y="195"/>
                  </a:lnTo>
                  <a:lnTo>
                    <a:pt x="394" y="187"/>
                  </a:lnTo>
                  <a:lnTo>
                    <a:pt x="374" y="185"/>
                  </a:lnTo>
                  <a:lnTo>
                    <a:pt x="400" y="147"/>
                  </a:lnTo>
                  <a:lnTo>
                    <a:pt x="429" y="118"/>
                  </a:lnTo>
                  <a:lnTo>
                    <a:pt x="462" y="91"/>
                  </a:lnTo>
                  <a:lnTo>
                    <a:pt x="498" y="68"/>
                  </a:lnTo>
                  <a:lnTo>
                    <a:pt x="535" y="47"/>
                  </a:lnTo>
                  <a:lnTo>
                    <a:pt x="574" y="30"/>
                  </a:lnTo>
                  <a:lnTo>
                    <a:pt x="613" y="14"/>
                  </a:lnTo>
                  <a:lnTo>
                    <a:pt x="654" y="0"/>
                  </a:lnTo>
                  <a:lnTo>
                    <a:pt x="653" y="95"/>
                  </a:lnTo>
                  <a:lnTo>
                    <a:pt x="639" y="190"/>
                  </a:lnTo>
                  <a:lnTo>
                    <a:pt x="611" y="281"/>
                  </a:lnTo>
                  <a:lnTo>
                    <a:pt x="570" y="370"/>
                  </a:lnTo>
                  <a:lnTo>
                    <a:pt x="515" y="451"/>
                  </a:lnTo>
                  <a:lnTo>
                    <a:pt x="452" y="529"/>
                  </a:lnTo>
                  <a:lnTo>
                    <a:pt x="376" y="601"/>
                  </a:lnTo>
                  <a:lnTo>
                    <a:pt x="291" y="664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98"/>
            <p:cNvSpPr>
              <a:spLocks noChangeAspect="1"/>
            </p:cNvSpPr>
            <p:nvPr/>
          </p:nvSpPr>
          <p:spPr bwMode="auto">
            <a:xfrm>
              <a:off x="2233" y="2217"/>
              <a:ext cx="666" cy="211"/>
            </a:xfrm>
            <a:custGeom>
              <a:avLst/>
              <a:gdLst/>
              <a:ahLst/>
              <a:cxnLst>
                <a:cxn ang="0">
                  <a:pos x="1552" y="542"/>
                </a:cxn>
                <a:cxn ang="0">
                  <a:pos x="1529" y="433"/>
                </a:cxn>
                <a:cxn ang="0">
                  <a:pos x="1464" y="328"/>
                </a:cxn>
                <a:cxn ang="0">
                  <a:pos x="1360" y="227"/>
                </a:cxn>
                <a:cxn ang="0">
                  <a:pos x="1224" y="132"/>
                </a:cxn>
                <a:cxn ang="0">
                  <a:pos x="974" y="55"/>
                </a:cxn>
                <a:cxn ang="0">
                  <a:pos x="790" y="43"/>
                </a:cxn>
                <a:cxn ang="0">
                  <a:pos x="521" y="82"/>
                </a:cxn>
                <a:cxn ang="0">
                  <a:pos x="387" y="136"/>
                </a:cxn>
                <a:cxn ang="0">
                  <a:pos x="269" y="205"/>
                </a:cxn>
                <a:cxn ang="0">
                  <a:pos x="176" y="285"/>
                </a:cxn>
                <a:cxn ang="0">
                  <a:pos x="106" y="371"/>
                </a:cxn>
                <a:cxn ang="0">
                  <a:pos x="148" y="389"/>
                </a:cxn>
                <a:cxn ang="0">
                  <a:pos x="170" y="392"/>
                </a:cxn>
                <a:cxn ang="0">
                  <a:pos x="184" y="395"/>
                </a:cxn>
                <a:cxn ang="0">
                  <a:pos x="194" y="403"/>
                </a:cxn>
                <a:cxn ang="0">
                  <a:pos x="206" y="416"/>
                </a:cxn>
                <a:cxn ang="0">
                  <a:pos x="189" y="434"/>
                </a:cxn>
                <a:cxn ang="0">
                  <a:pos x="146" y="443"/>
                </a:cxn>
                <a:cxn ang="0">
                  <a:pos x="104" y="440"/>
                </a:cxn>
                <a:cxn ang="0">
                  <a:pos x="63" y="429"/>
                </a:cxn>
                <a:cxn ang="0">
                  <a:pos x="27" y="411"/>
                </a:cxn>
                <a:cxn ang="0">
                  <a:pos x="7" y="386"/>
                </a:cxn>
                <a:cxn ang="0">
                  <a:pos x="1" y="356"/>
                </a:cxn>
                <a:cxn ang="0">
                  <a:pos x="4" y="326"/>
                </a:cxn>
                <a:cxn ang="0">
                  <a:pos x="59" y="336"/>
                </a:cxn>
                <a:cxn ang="0">
                  <a:pos x="206" y="192"/>
                </a:cxn>
                <a:cxn ang="0">
                  <a:pos x="429" y="84"/>
                </a:cxn>
                <a:cxn ang="0">
                  <a:pos x="700" y="17"/>
                </a:cxn>
                <a:cxn ang="0">
                  <a:pos x="982" y="0"/>
                </a:cxn>
                <a:cxn ang="0">
                  <a:pos x="1155" y="54"/>
                </a:cxn>
                <a:cxn ang="0">
                  <a:pos x="1314" y="122"/>
                </a:cxn>
                <a:cxn ang="0">
                  <a:pos x="1451" y="211"/>
                </a:cxn>
                <a:cxn ang="0">
                  <a:pos x="1557" y="318"/>
                </a:cxn>
                <a:cxn ang="0">
                  <a:pos x="1665" y="499"/>
                </a:cxn>
                <a:cxn ang="0">
                  <a:pos x="1707" y="475"/>
                </a:cxn>
                <a:cxn ang="0">
                  <a:pos x="1745" y="450"/>
                </a:cxn>
                <a:cxn ang="0">
                  <a:pos x="1790" y="446"/>
                </a:cxn>
                <a:cxn ang="0">
                  <a:pos x="1780" y="483"/>
                </a:cxn>
                <a:cxn ang="0">
                  <a:pos x="1693" y="526"/>
                </a:cxn>
                <a:cxn ang="0">
                  <a:pos x="1594" y="559"/>
                </a:cxn>
                <a:cxn ang="0">
                  <a:pos x="1483" y="574"/>
                </a:cxn>
                <a:cxn ang="0">
                  <a:pos x="1407" y="552"/>
                </a:cxn>
              </a:cxnLst>
              <a:rect l="0" t="0" r="r" b="b"/>
              <a:pathLst>
                <a:path w="1816" h="574">
                  <a:moveTo>
                    <a:pt x="1407" y="552"/>
                  </a:moveTo>
                  <a:lnTo>
                    <a:pt x="1552" y="542"/>
                  </a:lnTo>
                  <a:lnTo>
                    <a:pt x="1547" y="487"/>
                  </a:lnTo>
                  <a:lnTo>
                    <a:pt x="1529" y="433"/>
                  </a:lnTo>
                  <a:lnTo>
                    <a:pt x="1503" y="380"/>
                  </a:lnTo>
                  <a:lnTo>
                    <a:pt x="1464" y="328"/>
                  </a:lnTo>
                  <a:lnTo>
                    <a:pt x="1416" y="277"/>
                  </a:lnTo>
                  <a:lnTo>
                    <a:pt x="1360" y="227"/>
                  </a:lnTo>
                  <a:lnTo>
                    <a:pt x="1297" y="179"/>
                  </a:lnTo>
                  <a:lnTo>
                    <a:pt x="1224" y="132"/>
                  </a:lnTo>
                  <a:lnTo>
                    <a:pt x="1027" y="358"/>
                  </a:lnTo>
                  <a:lnTo>
                    <a:pt x="974" y="55"/>
                  </a:lnTo>
                  <a:lnTo>
                    <a:pt x="882" y="44"/>
                  </a:lnTo>
                  <a:lnTo>
                    <a:pt x="790" y="43"/>
                  </a:lnTo>
                  <a:lnTo>
                    <a:pt x="707" y="358"/>
                  </a:lnTo>
                  <a:lnTo>
                    <a:pt x="521" y="82"/>
                  </a:lnTo>
                  <a:lnTo>
                    <a:pt x="452" y="108"/>
                  </a:lnTo>
                  <a:lnTo>
                    <a:pt x="387" y="136"/>
                  </a:lnTo>
                  <a:lnTo>
                    <a:pt x="327" y="169"/>
                  </a:lnTo>
                  <a:lnTo>
                    <a:pt x="269" y="205"/>
                  </a:lnTo>
                  <a:lnTo>
                    <a:pt x="221" y="245"/>
                  </a:lnTo>
                  <a:lnTo>
                    <a:pt x="176" y="285"/>
                  </a:lnTo>
                  <a:lnTo>
                    <a:pt x="139" y="329"/>
                  </a:lnTo>
                  <a:lnTo>
                    <a:pt x="106" y="371"/>
                  </a:lnTo>
                  <a:lnTo>
                    <a:pt x="138" y="393"/>
                  </a:lnTo>
                  <a:lnTo>
                    <a:pt x="148" y="389"/>
                  </a:lnTo>
                  <a:lnTo>
                    <a:pt x="159" y="389"/>
                  </a:lnTo>
                  <a:lnTo>
                    <a:pt x="170" y="392"/>
                  </a:lnTo>
                  <a:lnTo>
                    <a:pt x="179" y="390"/>
                  </a:lnTo>
                  <a:lnTo>
                    <a:pt x="184" y="395"/>
                  </a:lnTo>
                  <a:lnTo>
                    <a:pt x="188" y="400"/>
                  </a:lnTo>
                  <a:lnTo>
                    <a:pt x="194" y="403"/>
                  </a:lnTo>
                  <a:lnTo>
                    <a:pt x="197" y="408"/>
                  </a:lnTo>
                  <a:lnTo>
                    <a:pt x="206" y="416"/>
                  </a:lnTo>
                  <a:lnTo>
                    <a:pt x="207" y="424"/>
                  </a:lnTo>
                  <a:lnTo>
                    <a:pt x="189" y="434"/>
                  </a:lnTo>
                  <a:lnTo>
                    <a:pt x="167" y="440"/>
                  </a:lnTo>
                  <a:lnTo>
                    <a:pt x="146" y="443"/>
                  </a:lnTo>
                  <a:lnTo>
                    <a:pt x="124" y="442"/>
                  </a:lnTo>
                  <a:lnTo>
                    <a:pt x="104" y="440"/>
                  </a:lnTo>
                  <a:lnTo>
                    <a:pt x="83" y="435"/>
                  </a:lnTo>
                  <a:lnTo>
                    <a:pt x="63" y="429"/>
                  </a:lnTo>
                  <a:lnTo>
                    <a:pt x="42" y="420"/>
                  </a:lnTo>
                  <a:lnTo>
                    <a:pt x="27" y="411"/>
                  </a:lnTo>
                  <a:lnTo>
                    <a:pt x="15" y="398"/>
                  </a:lnTo>
                  <a:lnTo>
                    <a:pt x="7" y="386"/>
                  </a:lnTo>
                  <a:lnTo>
                    <a:pt x="1" y="370"/>
                  </a:lnTo>
                  <a:lnTo>
                    <a:pt x="1" y="356"/>
                  </a:lnTo>
                  <a:lnTo>
                    <a:pt x="0" y="340"/>
                  </a:lnTo>
                  <a:lnTo>
                    <a:pt x="4" y="326"/>
                  </a:lnTo>
                  <a:lnTo>
                    <a:pt x="8" y="313"/>
                  </a:lnTo>
                  <a:lnTo>
                    <a:pt x="59" y="336"/>
                  </a:lnTo>
                  <a:lnTo>
                    <a:pt x="120" y="261"/>
                  </a:lnTo>
                  <a:lnTo>
                    <a:pt x="206" y="192"/>
                  </a:lnTo>
                  <a:lnTo>
                    <a:pt x="311" y="133"/>
                  </a:lnTo>
                  <a:lnTo>
                    <a:pt x="429" y="84"/>
                  </a:lnTo>
                  <a:lnTo>
                    <a:pt x="562" y="46"/>
                  </a:lnTo>
                  <a:lnTo>
                    <a:pt x="700" y="17"/>
                  </a:lnTo>
                  <a:lnTo>
                    <a:pt x="842" y="4"/>
                  </a:lnTo>
                  <a:lnTo>
                    <a:pt x="982" y="0"/>
                  </a:lnTo>
                  <a:lnTo>
                    <a:pt x="1071" y="26"/>
                  </a:lnTo>
                  <a:lnTo>
                    <a:pt x="1155" y="54"/>
                  </a:lnTo>
                  <a:lnTo>
                    <a:pt x="1239" y="86"/>
                  </a:lnTo>
                  <a:lnTo>
                    <a:pt x="1314" y="122"/>
                  </a:lnTo>
                  <a:lnTo>
                    <a:pt x="1388" y="165"/>
                  </a:lnTo>
                  <a:lnTo>
                    <a:pt x="1451" y="211"/>
                  </a:lnTo>
                  <a:lnTo>
                    <a:pt x="1509" y="263"/>
                  </a:lnTo>
                  <a:lnTo>
                    <a:pt x="1557" y="318"/>
                  </a:lnTo>
                  <a:lnTo>
                    <a:pt x="1637" y="500"/>
                  </a:lnTo>
                  <a:lnTo>
                    <a:pt x="1665" y="499"/>
                  </a:lnTo>
                  <a:lnTo>
                    <a:pt x="1686" y="488"/>
                  </a:lnTo>
                  <a:lnTo>
                    <a:pt x="1707" y="475"/>
                  </a:lnTo>
                  <a:lnTo>
                    <a:pt x="1725" y="461"/>
                  </a:lnTo>
                  <a:lnTo>
                    <a:pt x="1745" y="450"/>
                  </a:lnTo>
                  <a:lnTo>
                    <a:pt x="1767" y="443"/>
                  </a:lnTo>
                  <a:lnTo>
                    <a:pt x="1790" y="446"/>
                  </a:lnTo>
                  <a:lnTo>
                    <a:pt x="1816" y="459"/>
                  </a:lnTo>
                  <a:lnTo>
                    <a:pt x="1780" y="483"/>
                  </a:lnTo>
                  <a:lnTo>
                    <a:pt x="1737" y="504"/>
                  </a:lnTo>
                  <a:lnTo>
                    <a:pt x="1693" y="526"/>
                  </a:lnTo>
                  <a:lnTo>
                    <a:pt x="1644" y="543"/>
                  </a:lnTo>
                  <a:lnTo>
                    <a:pt x="1594" y="559"/>
                  </a:lnTo>
                  <a:lnTo>
                    <a:pt x="1539" y="568"/>
                  </a:lnTo>
                  <a:lnTo>
                    <a:pt x="1483" y="574"/>
                  </a:lnTo>
                  <a:lnTo>
                    <a:pt x="1424" y="573"/>
                  </a:lnTo>
                  <a:lnTo>
                    <a:pt x="1407" y="5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99"/>
            <p:cNvSpPr>
              <a:spLocks noChangeAspect="1"/>
            </p:cNvSpPr>
            <p:nvPr/>
          </p:nvSpPr>
          <p:spPr bwMode="auto">
            <a:xfrm>
              <a:off x="2370" y="2515"/>
              <a:ext cx="288" cy="76"/>
            </a:xfrm>
            <a:custGeom>
              <a:avLst/>
              <a:gdLst/>
              <a:ahLst/>
              <a:cxnLst>
                <a:cxn ang="0">
                  <a:pos x="778" y="62"/>
                </a:cxn>
                <a:cxn ang="0">
                  <a:pos x="787" y="72"/>
                </a:cxn>
                <a:cxn ang="0">
                  <a:pos x="761" y="109"/>
                </a:cxn>
                <a:cxn ang="0">
                  <a:pos x="730" y="138"/>
                </a:cxn>
                <a:cxn ang="0">
                  <a:pos x="693" y="160"/>
                </a:cxn>
                <a:cxn ang="0">
                  <a:pos x="655" y="178"/>
                </a:cxn>
                <a:cxn ang="0">
                  <a:pos x="613" y="188"/>
                </a:cxn>
                <a:cxn ang="0">
                  <a:pos x="572" y="196"/>
                </a:cxn>
                <a:cxn ang="0">
                  <a:pos x="529" y="202"/>
                </a:cxn>
                <a:cxn ang="0">
                  <a:pos x="486" y="207"/>
                </a:cxn>
                <a:cxn ang="0">
                  <a:pos x="415" y="203"/>
                </a:cxn>
                <a:cxn ang="0">
                  <a:pos x="346" y="196"/>
                </a:cxn>
                <a:cxn ang="0">
                  <a:pos x="278" y="182"/>
                </a:cxn>
                <a:cxn ang="0">
                  <a:pos x="215" y="162"/>
                </a:cxn>
                <a:cxn ang="0">
                  <a:pos x="153" y="134"/>
                </a:cxn>
                <a:cxn ang="0">
                  <a:pos x="97" y="100"/>
                </a:cxn>
                <a:cxn ang="0">
                  <a:pos x="45" y="6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91" y="45"/>
                </a:cxn>
                <a:cxn ang="0">
                  <a:pos x="184" y="86"/>
                </a:cxn>
                <a:cxn ang="0">
                  <a:pos x="282" y="119"/>
                </a:cxn>
                <a:cxn ang="0">
                  <a:pos x="385" y="143"/>
                </a:cxn>
                <a:cxn ang="0">
                  <a:pos x="486" y="151"/>
                </a:cxn>
                <a:cxn ang="0">
                  <a:pos x="589" y="143"/>
                </a:cxn>
                <a:cxn ang="0">
                  <a:pos x="686" y="114"/>
                </a:cxn>
                <a:cxn ang="0">
                  <a:pos x="778" y="62"/>
                </a:cxn>
              </a:cxnLst>
              <a:rect l="0" t="0" r="r" b="b"/>
              <a:pathLst>
                <a:path w="787" h="207">
                  <a:moveTo>
                    <a:pt x="778" y="62"/>
                  </a:moveTo>
                  <a:lnTo>
                    <a:pt x="787" y="72"/>
                  </a:lnTo>
                  <a:lnTo>
                    <a:pt x="761" y="109"/>
                  </a:lnTo>
                  <a:lnTo>
                    <a:pt x="730" y="138"/>
                  </a:lnTo>
                  <a:lnTo>
                    <a:pt x="693" y="160"/>
                  </a:lnTo>
                  <a:lnTo>
                    <a:pt x="655" y="178"/>
                  </a:lnTo>
                  <a:lnTo>
                    <a:pt x="613" y="188"/>
                  </a:lnTo>
                  <a:lnTo>
                    <a:pt x="572" y="196"/>
                  </a:lnTo>
                  <a:lnTo>
                    <a:pt x="529" y="202"/>
                  </a:lnTo>
                  <a:lnTo>
                    <a:pt x="486" y="207"/>
                  </a:lnTo>
                  <a:lnTo>
                    <a:pt x="415" y="203"/>
                  </a:lnTo>
                  <a:lnTo>
                    <a:pt x="346" y="196"/>
                  </a:lnTo>
                  <a:lnTo>
                    <a:pt x="278" y="182"/>
                  </a:lnTo>
                  <a:lnTo>
                    <a:pt x="215" y="162"/>
                  </a:lnTo>
                  <a:lnTo>
                    <a:pt x="153" y="134"/>
                  </a:lnTo>
                  <a:lnTo>
                    <a:pt x="97" y="100"/>
                  </a:lnTo>
                  <a:lnTo>
                    <a:pt x="45" y="6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91" y="45"/>
                  </a:lnTo>
                  <a:lnTo>
                    <a:pt x="184" y="86"/>
                  </a:lnTo>
                  <a:lnTo>
                    <a:pt x="282" y="119"/>
                  </a:lnTo>
                  <a:lnTo>
                    <a:pt x="385" y="143"/>
                  </a:lnTo>
                  <a:lnTo>
                    <a:pt x="486" y="151"/>
                  </a:lnTo>
                  <a:lnTo>
                    <a:pt x="589" y="143"/>
                  </a:lnTo>
                  <a:lnTo>
                    <a:pt x="686" y="114"/>
                  </a:lnTo>
                  <a:lnTo>
                    <a:pt x="77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100"/>
            <p:cNvSpPr>
              <a:spLocks noChangeAspect="1"/>
            </p:cNvSpPr>
            <p:nvPr/>
          </p:nvSpPr>
          <p:spPr bwMode="auto">
            <a:xfrm>
              <a:off x="2089" y="2779"/>
              <a:ext cx="749" cy="299"/>
            </a:xfrm>
            <a:custGeom>
              <a:avLst/>
              <a:gdLst/>
              <a:ahLst/>
              <a:cxnLst>
                <a:cxn ang="0">
                  <a:pos x="318" y="43"/>
                </a:cxn>
                <a:cxn ang="0">
                  <a:pos x="487" y="87"/>
                </a:cxn>
                <a:cxn ang="0">
                  <a:pos x="650" y="149"/>
                </a:cxn>
                <a:cxn ang="0">
                  <a:pos x="805" y="239"/>
                </a:cxn>
                <a:cxn ang="0">
                  <a:pos x="945" y="262"/>
                </a:cxn>
                <a:cxn ang="0">
                  <a:pos x="1093" y="235"/>
                </a:cxn>
                <a:cxn ang="0">
                  <a:pos x="1245" y="224"/>
                </a:cxn>
                <a:cxn ang="0">
                  <a:pos x="1384" y="181"/>
                </a:cxn>
                <a:cxn ang="0">
                  <a:pos x="1506" y="110"/>
                </a:cxn>
                <a:cxn ang="0">
                  <a:pos x="1634" y="76"/>
                </a:cxn>
                <a:cxn ang="0">
                  <a:pos x="1767" y="52"/>
                </a:cxn>
                <a:cxn ang="0">
                  <a:pos x="1895" y="35"/>
                </a:cxn>
                <a:cxn ang="0">
                  <a:pos x="2007" y="87"/>
                </a:cxn>
                <a:cxn ang="0">
                  <a:pos x="2044" y="233"/>
                </a:cxn>
                <a:cxn ang="0">
                  <a:pos x="2030" y="400"/>
                </a:cxn>
                <a:cxn ang="0">
                  <a:pos x="2013" y="570"/>
                </a:cxn>
                <a:cxn ang="0">
                  <a:pos x="1938" y="694"/>
                </a:cxn>
                <a:cxn ang="0">
                  <a:pos x="1771" y="698"/>
                </a:cxn>
                <a:cxn ang="0">
                  <a:pos x="1598" y="645"/>
                </a:cxn>
                <a:cxn ang="0">
                  <a:pos x="1422" y="598"/>
                </a:cxn>
                <a:cxn ang="0">
                  <a:pos x="1283" y="592"/>
                </a:cxn>
                <a:cxn ang="0">
                  <a:pos x="1182" y="601"/>
                </a:cxn>
                <a:cxn ang="0">
                  <a:pos x="1080" y="618"/>
                </a:cxn>
                <a:cxn ang="0">
                  <a:pos x="979" y="615"/>
                </a:cxn>
                <a:cxn ang="0">
                  <a:pos x="888" y="547"/>
                </a:cxn>
                <a:cxn ang="0">
                  <a:pos x="677" y="605"/>
                </a:cxn>
                <a:cxn ang="0">
                  <a:pos x="487" y="718"/>
                </a:cxn>
                <a:cxn ang="0">
                  <a:pos x="293" y="806"/>
                </a:cxn>
                <a:cxn ang="0">
                  <a:pos x="79" y="797"/>
                </a:cxn>
                <a:cxn ang="0">
                  <a:pos x="10" y="621"/>
                </a:cxn>
                <a:cxn ang="0">
                  <a:pos x="3" y="431"/>
                </a:cxn>
                <a:cxn ang="0">
                  <a:pos x="21" y="235"/>
                </a:cxn>
                <a:cxn ang="0">
                  <a:pos x="37" y="49"/>
                </a:cxn>
                <a:cxn ang="0">
                  <a:pos x="77" y="19"/>
                </a:cxn>
                <a:cxn ang="0">
                  <a:pos x="131" y="3"/>
                </a:cxn>
                <a:cxn ang="0">
                  <a:pos x="186" y="3"/>
                </a:cxn>
                <a:cxn ang="0">
                  <a:pos x="234" y="28"/>
                </a:cxn>
              </a:cxnLst>
              <a:rect l="0" t="0" r="r" b="b"/>
              <a:pathLst>
                <a:path w="2044" h="818">
                  <a:moveTo>
                    <a:pt x="234" y="28"/>
                  </a:moveTo>
                  <a:lnTo>
                    <a:pt x="318" y="43"/>
                  </a:lnTo>
                  <a:lnTo>
                    <a:pt x="404" y="63"/>
                  </a:lnTo>
                  <a:lnTo>
                    <a:pt x="487" y="87"/>
                  </a:lnTo>
                  <a:lnTo>
                    <a:pt x="571" y="117"/>
                  </a:lnTo>
                  <a:lnTo>
                    <a:pt x="650" y="149"/>
                  </a:lnTo>
                  <a:lnTo>
                    <a:pt x="729" y="191"/>
                  </a:lnTo>
                  <a:lnTo>
                    <a:pt x="805" y="239"/>
                  </a:lnTo>
                  <a:lnTo>
                    <a:pt x="878" y="298"/>
                  </a:lnTo>
                  <a:lnTo>
                    <a:pt x="945" y="262"/>
                  </a:lnTo>
                  <a:lnTo>
                    <a:pt x="1018" y="243"/>
                  </a:lnTo>
                  <a:lnTo>
                    <a:pt x="1093" y="235"/>
                  </a:lnTo>
                  <a:lnTo>
                    <a:pt x="1170" y="231"/>
                  </a:lnTo>
                  <a:lnTo>
                    <a:pt x="1245" y="224"/>
                  </a:lnTo>
                  <a:lnTo>
                    <a:pt x="1317" y="209"/>
                  </a:lnTo>
                  <a:lnTo>
                    <a:pt x="1384" y="181"/>
                  </a:lnTo>
                  <a:lnTo>
                    <a:pt x="1447" y="132"/>
                  </a:lnTo>
                  <a:lnTo>
                    <a:pt x="1506" y="110"/>
                  </a:lnTo>
                  <a:lnTo>
                    <a:pt x="1570" y="91"/>
                  </a:lnTo>
                  <a:lnTo>
                    <a:pt x="1634" y="76"/>
                  </a:lnTo>
                  <a:lnTo>
                    <a:pt x="1702" y="64"/>
                  </a:lnTo>
                  <a:lnTo>
                    <a:pt x="1767" y="52"/>
                  </a:lnTo>
                  <a:lnTo>
                    <a:pt x="1831" y="43"/>
                  </a:lnTo>
                  <a:lnTo>
                    <a:pt x="1895" y="35"/>
                  </a:lnTo>
                  <a:lnTo>
                    <a:pt x="1957" y="28"/>
                  </a:lnTo>
                  <a:lnTo>
                    <a:pt x="2007" y="87"/>
                  </a:lnTo>
                  <a:lnTo>
                    <a:pt x="2035" y="157"/>
                  </a:lnTo>
                  <a:lnTo>
                    <a:pt x="2044" y="233"/>
                  </a:lnTo>
                  <a:lnTo>
                    <a:pt x="2041" y="316"/>
                  </a:lnTo>
                  <a:lnTo>
                    <a:pt x="2030" y="400"/>
                  </a:lnTo>
                  <a:lnTo>
                    <a:pt x="2020" y="485"/>
                  </a:lnTo>
                  <a:lnTo>
                    <a:pt x="2013" y="570"/>
                  </a:lnTo>
                  <a:lnTo>
                    <a:pt x="2018" y="652"/>
                  </a:lnTo>
                  <a:lnTo>
                    <a:pt x="1938" y="694"/>
                  </a:lnTo>
                  <a:lnTo>
                    <a:pt x="1857" y="708"/>
                  </a:lnTo>
                  <a:lnTo>
                    <a:pt x="1771" y="698"/>
                  </a:lnTo>
                  <a:lnTo>
                    <a:pt x="1687" y="675"/>
                  </a:lnTo>
                  <a:lnTo>
                    <a:pt x="1598" y="645"/>
                  </a:lnTo>
                  <a:lnTo>
                    <a:pt x="1511" y="616"/>
                  </a:lnTo>
                  <a:lnTo>
                    <a:pt x="1422" y="598"/>
                  </a:lnTo>
                  <a:lnTo>
                    <a:pt x="1333" y="599"/>
                  </a:lnTo>
                  <a:lnTo>
                    <a:pt x="1283" y="592"/>
                  </a:lnTo>
                  <a:lnTo>
                    <a:pt x="1232" y="594"/>
                  </a:lnTo>
                  <a:lnTo>
                    <a:pt x="1182" y="601"/>
                  </a:lnTo>
                  <a:lnTo>
                    <a:pt x="1131" y="611"/>
                  </a:lnTo>
                  <a:lnTo>
                    <a:pt x="1080" y="618"/>
                  </a:lnTo>
                  <a:lnTo>
                    <a:pt x="1030" y="621"/>
                  </a:lnTo>
                  <a:lnTo>
                    <a:pt x="979" y="615"/>
                  </a:lnTo>
                  <a:lnTo>
                    <a:pt x="930" y="599"/>
                  </a:lnTo>
                  <a:lnTo>
                    <a:pt x="888" y="547"/>
                  </a:lnTo>
                  <a:lnTo>
                    <a:pt x="778" y="564"/>
                  </a:lnTo>
                  <a:lnTo>
                    <a:pt x="677" y="605"/>
                  </a:lnTo>
                  <a:lnTo>
                    <a:pt x="580" y="659"/>
                  </a:lnTo>
                  <a:lnTo>
                    <a:pt x="487" y="718"/>
                  </a:lnTo>
                  <a:lnTo>
                    <a:pt x="391" y="770"/>
                  </a:lnTo>
                  <a:lnTo>
                    <a:pt x="293" y="806"/>
                  </a:lnTo>
                  <a:lnTo>
                    <a:pt x="190" y="818"/>
                  </a:lnTo>
                  <a:lnTo>
                    <a:pt x="79" y="797"/>
                  </a:lnTo>
                  <a:lnTo>
                    <a:pt x="34" y="711"/>
                  </a:lnTo>
                  <a:lnTo>
                    <a:pt x="10" y="621"/>
                  </a:lnTo>
                  <a:lnTo>
                    <a:pt x="0" y="526"/>
                  </a:lnTo>
                  <a:lnTo>
                    <a:pt x="3" y="431"/>
                  </a:lnTo>
                  <a:lnTo>
                    <a:pt x="10" y="332"/>
                  </a:lnTo>
                  <a:lnTo>
                    <a:pt x="21" y="235"/>
                  </a:lnTo>
                  <a:lnTo>
                    <a:pt x="31" y="139"/>
                  </a:lnTo>
                  <a:lnTo>
                    <a:pt x="37" y="49"/>
                  </a:lnTo>
                  <a:lnTo>
                    <a:pt x="53" y="32"/>
                  </a:lnTo>
                  <a:lnTo>
                    <a:pt x="77" y="19"/>
                  </a:lnTo>
                  <a:lnTo>
                    <a:pt x="103" y="8"/>
                  </a:lnTo>
                  <a:lnTo>
                    <a:pt x="131" y="3"/>
                  </a:lnTo>
                  <a:lnTo>
                    <a:pt x="158" y="0"/>
                  </a:lnTo>
                  <a:lnTo>
                    <a:pt x="186" y="3"/>
                  </a:lnTo>
                  <a:lnTo>
                    <a:pt x="211" y="11"/>
                  </a:lnTo>
                  <a:lnTo>
                    <a:pt x="23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101"/>
            <p:cNvSpPr>
              <a:spLocks noChangeAspect="1"/>
            </p:cNvSpPr>
            <p:nvPr/>
          </p:nvSpPr>
          <p:spPr bwMode="auto">
            <a:xfrm>
              <a:off x="2118" y="2805"/>
              <a:ext cx="281" cy="251"/>
            </a:xfrm>
            <a:custGeom>
              <a:avLst/>
              <a:gdLst/>
              <a:ahLst/>
              <a:cxnLst>
                <a:cxn ang="0">
                  <a:pos x="757" y="290"/>
                </a:cxn>
                <a:cxn ang="0">
                  <a:pos x="692" y="269"/>
                </a:cxn>
                <a:cxn ang="0">
                  <a:pos x="621" y="255"/>
                </a:cxn>
                <a:cxn ang="0">
                  <a:pos x="544" y="245"/>
                </a:cxn>
                <a:cxn ang="0">
                  <a:pos x="465" y="244"/>
                </a:cxn>
                <a:cxn ang="0">
                  <a:pos x="384" y="245"/>
                </a:cxn>
                <a:cxn ang="0">
                  <a:pos x="305" y="255"/>
                </a:cxn>
                <a:cxn ang="0">
                  <a:pos x="230" y="269"/>
                </a:cxn>
                <a:cxn ang="0">
                  <a:pos x="166" y="290"/>
                </a:cxn>
                <a:cxn ang="0">
                  <a:pos x="166" y="311"/>
                </a:cxn>
                <a:cxn ang="0">
                  <a:pos x="242" y="314"/>
                </a:cxn>
                <a:cxn ang="0">
                  <a:pos x="322" y="313"/>
                </a:cxn>
                <a:cxn ang="0">
                  <a:pos x="403" y="308"/>
                </a:cxn>
                <a:cxn ang="0">
                  <a:pos x="485" y="310"/>
                </a:cxn>
                <a:cxn ang="0">
                  <a:pos x="564" y="315"/>
                </a:cxn>
                <a:cxn ang="0">
                  <a:pos x="638" y="335"/>
                </a:cxn>
                <a:cxn ang="0">
                  <a:pos x="707" y="369"/>
                </a:cxn>
                <a:cxn ang="0">
                  <a:pos x="768" y="425"/>
                </a:cxn>
                <a:cxn ang="0">
                  <a:pos x="683" y="439"/>
                </a:cxn>
                <a:cxn ang="0">
                  <a:pos x="606" y="468"/>
                </a:cxn>
                <a:cxn ang="0">
                  <a:pos x="533" y="504"/>
                </a:cxn>
                <a:cxn ang="0">
                  <a:pos x="463" y="546"/>
                </a:cxn>
                <a:cxn ang="0">
                  <a:pos x="389" y="589"/>
                </a:cxn>
                <a:cxn ang="0">
                  <a:pos x="318" y="629"/>
                </a:cxn>
                <a:cxn ang="0">
                  <a:pos x="243" y="662"/>
                </a:cxn>
                <a:cxn ang="0">
                  <a:pos x="166" y="686"/>
                </a:cxn>
                <a:cxn ang="0">
                  <a:pos x="132" y="682"/>
                </a:cxn>
                <a:cxn ang="0">
                  <a:pos x="104" y="670"/>
                </a:cxn>
                <a:cxn ang="0">
                  <a:pos x="79" y="653"/>
                </a:cxn>
                <a:cxn ang="0">
                  <a:pos x="60" y="634"/>
                </a:cxn>
                <a:cxn ang="0">
                  <a:pos x="42" y="608"/>
                </a:cxn>
                <a:cxn ang="0">
                  <a:pos x="28" y="580"/>
                </a:cxn>
                <a:cxn ang="0">
                  <a:pos x="17" y="549"/>
                </a:cxn>
                <a:cxn ang="0">
                  <a:pos x="10" y="520"/>
                </a:cxn>
                <a:cxn ang="0">
                  <a:pos x="1" y="452"/>
                </a:cxn>
                <a:cxn ang="0">
                  <a:pos x="0" y="387"/>
                </a:cxn>
                <a:cxn ang="0">
                  <a:pos x="3" y="323"/>
                </a:cxn>
                <a:cxn ang="0">
                  <a:pos x="11" y="259"/>
                </a:cxn>
                <a:cxn ang="0">
                  <a:pos x="18" y="194"/>
                </a:cxn>
                <a:cxn ang="0">
                  <a:pos x="27" y="130"/>
                </a:cxn>
                <a:cxn ang="0">
                  <a:pos x="31" y="65"/>
                </a:cxn>
                <a:cxn ang="0">
                  <a:pos x="31" y="0"/>
                </a:cxn>
                <a:cxn ang="0">
                  <a:pos x="132" y="10"/>
                </a:cxn>
                <a:cxn ang="0">
                  <a:pos x="232" y="28"/>
                </a:cxn>
                <a:cxn ang="0">
                  <a:pos x="328" y="52"/>
                </a:cxn>
                <a:cxn ang="0">
                  <a:pos x="420" y="86"/>
                </a:cxn>
                <a:cxn ang="0">
                  <a:pos x="509" y="124"/>
                </a:cxn>
                <a:cxn ang="0">
                  <a:pos x="595" y="172"/>
                </a:cxn>
                <a:cxn ang="0">
                  <a:pos x="676" y="227"/>
                </a:cxn>
                <a:cxn ang="0">
                  <a:pos x="757" y="290"/>
                </a:cxn>
              </a:cxnLst>
              <a:rect l="0" t="0" r="r" b="b"/>
              <a:pathLst>
                <a:path w="768" h="686">
                  <a:moveTo>
                    <a:pt x="757" y="290"/>
                  </a:moveTo>
                  <a:lnTo>
                    <a:pt x="692" y="269"/>
                  </a:lnTo>
                  <a:lnTo>
                    <a:pt x="621" y="255"/>
                  </a:lnTo>
                  <a:lnTo>
                    <a:pt x="544" y="245"/>
                  </a:lnTo>
                  <a:lnTo>
                    <a:pt x="465" y="244"/>
                  </a:lnTo>
                  <a:lnTo>
                    <a:pt x="384" y="245"/>
                  </a:lnTo>
                  <a:lnTo>
                    <a:pt x="305" y="255"/>
                  </a:lnTo>
                  <a:lnTo>
                    <a:pt x="230" y="269"/>
                  </a:lnTo>
                  <a:lnTo>
                    <a:pt x="166" y="290"/>
                  </a:lnTo>
                  <a:lnTo>
                    <a:pt x="166" y="311"/>
                  </a:lnTo>
                  <a:lnTo>
                    <a:pt x="242" y="314"/>
                  </a:lnTo>
                  <a:lnTo>
                    <a:pt x="322" y="313"/>
                  </a:lnTo>
                  <a:lnTo>
                    <a:pt x="403" y="308"/>
                  </a:lnTo>
                  <a:lnTo>
                    <a:pt x="485" y="310"/>
                  </a:lnTo>
                  <a:lnTo>
                    <a:pt x="564" y="315"/>
                  </a:lnTo>
                  <a:lnTo>
                    <a:pt x="638" y="335"/>
                  </a:lnTo>
                  <a:lnTo>
                    <a:pt x="707" y="369"/>
                  </a:lnTo>
                  <a:lnTo>
                    <a:pt x="768" y="425"/>
                  </a:lnTo>
                  <a:lnTo>
                    <a:pt x="683" y="439"/>
                  </a:lnTo>
                  <a:lnTo>
                    <a:pt x="606" y="468"/>
                  </a:lnTo>
                  <a:lnTo>
                    <a:pt x="533" y="504"/>
                  </a:lnTo>
                  <a:lnTo>
                    <a:pt x="463" y="546"/>
                  </a:lnTo>
                  <a:lnTo>
                    <a:pt x="389" y="589"/>
                  </a:lnTo>
                  <a:lnTo>
                    <a:pt x="318" y="629"/>
                  </a:lnTo>
                  <a:lnTo>
                    <a:pt x="243" y="662"/>
                  </a:lnTo>
                  <a:lnTo>
                    <a:pt x="166" y="686"/>
                  </a:lnTo>
                  <a:lnTo>
                    <a:pt x="132" y="682"/>
                  </a:lnTo>
                  <a:lnTo>
                    <a:pt x="104" y="670"/>
                  </a:lnTo>
                  <a:lnTo>
                    <a:pt x="79" y="653"/>
                  </a:lnTo>
                  <a:lnTo>
                    <a:pt x="60" y="634"/>
                  </a:lnTo>
                  <a:lnTo>
                    <a:pt x="42" y="608"/>
                  </a:lnTo>
                  <a:lnTo>
                    <a:pt x="28" y="580"/>
                  </a:lnTo>
                  <a:lnTo>
                    <a:pt x="17" y="549"/>
                  </a:lnTo>
                  <a:lnTo>
                    <a:pt x="10" y="520"/>
                  </a:lnTo>
                  <a:lnTo>
                    <a:pt x="1" y="452"/>
                  </a:lnTo>
                  <a:lnTo>
                    <a:pt x="0" y="387"/>
                  </a:lnTo>
                  <a:lnTo>
                    <a:pt x="3" y="323"/>
                  </a:lnTo>
                  <a:lnTo>
                    <a:pt x="11" y="259"/>
                  </a:lnTo>
                  <a:lnTo>
                    <a:pt x="18" y="194"/>
                  </a:lnTo>
                  <a:lnTo>
                    <a:pt x="27" y="130"/>
                  </a:lnTo>
                  <a:lnTo>
                    <a:pt x="31" y="65"/>
                  </a:lnTo>
                  <a:lnTo>
                    <a:pt x="31" y="0"/>
                  </a:lnTo>
                  <a:lnTo>
                    <a:pt x="132" y="10"/>
                  </a:lnTo>
                  <a:lnTo>
                    <a:pt x="232" y="28"/>
                  </a:lnTo>
                  <a:lnTo>
                    <a:pt x="328" y="52"/>
                  </a:lnTo>
                  <a:lnTo>
                    <a:pt x="420" y="86"/>
                  </a:lnTo>
                  <a:lnTo>
                    <a:pt x="509" y="124"/>
                  </a:lnTo>
                  <a:lnTo>
                    <a:pt x="595" y="172"/>
                  </a:lnTo>
                  <a:lnTo>
                    <a:pt x="676" y="227"/>
                  </a:lnTo>
                  <a:lnTo>
                    <a:pt x="757" y="29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102"/>
            <p:cNvSpPr>
              <a:spLocks noChangeAspect="1"/>
            </p:cNvSpPr>
            <p:nvPr/>
          </p:nvSpPr>
          <p:spPr bwMode="auto">
            <a:xfrm>
              <a:off x="2543" y="2817"/>
              <a:ext cx="266" cy="194"/>
            </a:xfrm>
            <a:custGeom>
              <a:avLst/>
              <a:gdLst/>
              <a:ahLst/>
              <a:cxnLst>
                <a:cxn ang="0">
                  <a:pos x="725" y="110"/>
                </a:cxn>
                <a:cxn ang="0">
                  <a:pos x="725" y="504"/>
                </a:cxn>
                <a:cxn ang="0">
                  <a:pos x="652" y="527"/>
                </a:cxn>
                <a:cxn ang="0">
                  <a:pos x="582" y="530"/>
                </a:cxn>
                <a:cxn ang="0">
                  <a:pos x="513" y="517"/>
                </a:cxn>
                <a:cxn ang="0">
                  <a:pos x="446" y="497"/>
                </a:cxn>
                <a:cxn ang="0">
                  <a:pos x="377" y="471"/>
                </a:cxn>
                <a:cxn ang="0">
                  <a:pos x="308" y="447"/>
                </a:cxn>
                <a:cxn ang="0">
                  <a:pos x="237" y="427"/>
                </a:cxn>
                <a:cxn ang="0">
                  <a:pos x="166" y="421"/>
                </a:cxn>
                <a:cxn ang="0">
                  <a:pos x="0" y="411"/>
                </a:cxn>
                <a:cxn ang="0">
                  <a:pos x="9" y="307"/>
                </a:cxn>
                <a:cxn ang="0">
                  <a:pos x="24" y="323"/>
                </a:cxn>
                <a:cxn ang="0">
                  <a:pos x="45" y="326"/>
                </a:cxn>
                <a:cxn ang="0">
                  <a:pos x="69" y="318"/>
                </a:cxn>
                <a:cxn ang="0">
                  <a:pos x="98" y="309"/>
                </a:cxn>
                <a:cxn ang="0">
                  <a:pos x="129" y="292"/>
                </a:cxn>
                <a:cxn ang="0">
                  <a:pos x="161" y="276"/>
                </a:cxn>
                <a:cxn ang="0">
                  <a:pos x="194" y="262"/>
                </a:cxn>
                <a:cxn ang="0">
                  <a:pos x="227" y="255"/>
                </a:cxn>
                <a:cxn ang="0">
                  <a:pos x="243" y="257"/>
                </a:cxn>
                <a:cxn ang="0">
                  <a:pos x="263" y="257"/>
                </a:cxn>
                <a:cxn ang="0">
                  <a:pos x="282" y="254"/>
                </a:cxn>
                <a:cxn ang="0">
                  <a:pos x="303" y="249"/>
                </a:cxn>
                <a:cxn ang="0">
                  <a:pos x="322" y="242"/>
                </a:cxn>
                <a:cxn ang="0">
                  <a:pos x="341" y="234"/>
                </a:cxn>
                <a:cxn ang="0">
                  <a:pos x="358" y="224"/>
                </a:cxn>
                <a:cxn ang="0">
                  <a:pos x="372" y="214"/>
                </a:cxn>
                <a:cxn ang="0">
                  <a:pos x="319" y="204"/>
                </a:cxn>
                <a:cxn ang="0">
                  <a:pos x="270" y="203"/>
                </a:cxn>
                <a:cxn ang="0">
                  <a:pos x="222" y="204"/>
                </a:cxn>
                <a:cxn ang="0">
                  <a:pos x="178" y="213"/>
                </a:cxn>
                <a:cxn ang="0">
                  <a:pos x="135" y="224"/>
                </a:cxn>
                <a:cxn ang="0">
                  <a:pos x="92" y="240"/>
                </a:cxn>
                <a:cxn ang="0">
                  <a:pos x="50" y="255"/>
                </a:cxn>
                <a:cxn ang="0">
                  <a:pos x="9" y="276"/>
                </a:cxn>
                <a:cxn ang="0">
                  <a:pos x="4" y="237"/>
                </a:cxn>
                <a:cxn ang="0">
                  <a:pos x="11" y="207"/>
                </a:cxn>
                <a:cxn ang="0">
                  <a:pos x="26" y="183"/>
                </a:cxn>
                <a:cxn ang="0">
                  <a:pos x="52" y="165"/>
                </a:cxn>
                <a:cxn ang="0">
                  <a:pos x="78" y="147"/>
                </a:cxn>
                <a:cxn ang="0">
                  <a:pos x="109" y="133"/>
                </a:cxn>
                <a:cxn ang="0">
                  <a:pos x="139" y="117"/>
                </a:cxn>
                <a:cxn ang="0">
                  <a:pos x="166" y="100"/>
                </a:cxn>
                <a:cxn ang="0">
                  <a:pos x="232" y="76"/>
                </a:cxn>
                <a:cxn ang="0">
                  <a:pos x="306" y="50"/>
                </a:cxn>
                <a:cxn ang="0">
                  <a:pos x="384" y="24"/>
                </a:cxn>
                <a:cxn ang="0">
                  <a:pos x="464" y="7"/>
                </a:cxn>
                <a:cxn ang="0">
                  <a:pos x="540" y="0"/>
                </a:cxn>
                <a:cxn ang="0">
                  <a:pos x="611" y="13"/>
                </a:cxn>
                <a:cxn ang="0">
                  <a:pos x="673" y="47"/>
                </a:cxn>
                <a:cxn ang="0">
                  <a:pos x="725" y="110"/>
                </a:cxn>
              </a:cxnLst>
              <a:rect l="0" t="0" r="r" b="b"/>
              <a:pathLst>
                <a:path w="725" h="530">
                  <a:moveTo>
                    <a:pt x="725" y="110"/>
                  </a:moveTo>
                  <a:lnTo>
                    <a:pt x="725" y="504"/>
                  </a:lnTo>
                  <a:lnTo>
                    <a:pt x="652" y="527"/>
                  </a:lnTo>
                  <a:lnTo>
                    <a:pt x="582" y="530"/>
                  </a:lnTo>
                  <a:lnTo>
                    <a:pt x="513" y="517"/>
                  </a:lnTo>
                  <a:lnTo>
                    <a:pt x="446" y="497"/>
                  </a:lnTo>
                  <a:lnTo>
                    <a:pt x="377" y="471"/>
                  </a:lnTo>
                  <a:lnTo>
                    <a:pt x="308" y="447"/>
                  </a:lnTo>
                  <a:lnTo>
                    <a:pt x="237" y="427"/>
                  </a:lnTo>
                  <a:lnTo>
                    <a:pt x="166" y="421"/>
                  </a:lnTo>
                  <a:lnTo>
                    <a:pt x="0" y="411"/>
                  </a:lnTo>
                  <a:lnTo>
                    <a:pt x="9" y="307"/>
                  </a:lnTo>
                  <a:lnTo>
                    <a:pt x="24" y="323"/>
                  </a:lnTo>
                  <a:lnTo>
                    <a:pt x="45" y="326"/>
                  </a:lnTo>
                  <a:lnTo>
                    <a:pt x="69" y="318"/>
                  </a:lnTo>
                  <a:lnTo>
                    <a:pt x="98" y="309"/>
                  </a:lnTo>
                  <a:lnTo>
                    <a:pt x="129" y="292"/>
                  </a:lnTo>
                  <a:lnTo>
                    <a:pt x="161" y="276"/>
                  </a:lnTo>
                  <a:lnTo>
                    <a:pt x="194" y="262"/>
                  </a:lnTo>
                  <a:lnTo>
                    <a:pt x="227" y="255"/>
                  </a:lnTo>
                  <a:lnTo>
                    <a:pt x="243" y="257"/>
                  </a:lnTo>
                  <a:lnTo>
                    <a:pt x="263" y="257"/>
                  </a:lnTo>
                  <a:lnTo>
                    <a:pt x="282" y="254"/>
                  </a:lnTo>
                  <a:lnTo>
                    <a:pt x="303" y="249"/>
                  </a:lnTo>
                  <a:lnTo>
                    <a:pt x="322" y="242"/>
                  </a:lnTo>
                  <a:lnTo>
                    <a:pt x="341" y="234"/>
                  </a:lnTo>
                  <a:lnTo>
                    <a:pt x="358" y="224"/>
                  </a:lnTo>
                  <a:lnTo>
                    <a:pt x="372" y="214"/>
                  </a:lnTo>
                  <a:lnTo>
                    <a:pt x="319" y="204"/>
                  </a:lnTo>
                  <a:lnTo>
                    <a:pt x="270" y="203"/>
                  </a:lnTo>
                  <a:lnTo>
                    <a:pt x="222" y="204"/>
                  </a:lnTo>
                  <a:lnTo>
                    <a:pt x="178" y="213"/>
                  </a:lnTo>
                  <a:lnTo>
                    <a:pt x="135" y="224"/>
                  </a:lnTo>
                  <a:lnTo>
                    <a:pt x="92" y="240"/>
                  </a:lnTo>
                  <a:lnTo>
                    <a:pt x="50" y="255"/>
                  </a:lnTo>
                  <a:lnTo>
                    <a:pt x="9" y="276"/>
                  </a:lnTo>
                  <a:lnTo>
                    <a:pt x="4" y="237"/>
                  </a:lnTo>
                  <a:lnTo>
                    <a:pt x="11" y="207"/>
                  </a:lnTo>
                  <a:lnTo>
                    <a:pt x="26" y="183"/>
                  </a:lnTo>
                  <a:lnTo>
                    <a:pt x="52" y="165"/>
                  </a:lnTo>
                  <a:lnTo>
                    <a:pt x="78" y="147"/>
                  </a:lnTo>
                  <a:lnTo>
                    <a:pt x="109" y="133"/>
                  </a:lnTo>
                  <a:lnTo>
                    <a:pt x="139" y="117"/>
                  </a:lnTo>
                  <a:lnTo>
                    <a:pt x="166" y="100"/>
                  </a:lnTo>
                  <a:lnTo>
                    <a:pt x="232" y="76"/>
                  </a:lnTo>
                  <a:lnTo>
                    <a:pt x="306" y="50"/>
                  </a:lnTo>
                  <a:lnTo>
                    <a:pt x="384" y="24"/>
                  </a:lnTo>
                  <a:lnTo>
                    <a:pt x="464" y="7"/>
                  </a:lnTo>
                  <a:lnTo>
                    <a:pt x="540" y="0"/>
                  </a:lnTo>
                  <a:lnTo>
                    <a:pt x="611" y="13"/>
                  </a:lnTo>
                  <a:lnTo>
                    <a:pt x="673" y="47"/>
                  </a:lnTo>
                  <a:lnTo>
                    <a:pt x="725" y="1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103"/>
            <p:cNvSpPr>
              <a:spLocks noChangeAspect="1"/>
            </p:cNvSpPr>
            <p:nvPr/>
          </p:nvSpPr>
          <p:spPr bwMode="auto">
            <a:xfrm>
              <a:off x="2422" y="2885"/>
              <a:ext cx="91" cy="90"/>
            </a:xfrm>
            <a:custGeom>
              <a:avLst/>
              <a:gdLst/>
              <a:ahLst/>
              <a:cxnLst>
                <a:cxn ang="0">
                  <a:pos x="249" y="10"/>
                </a:cxn>
                <a:cxn ang="0">
                  <a:pos x="247" y="41"/>
                </a:cxn>
                <a:cxn ang="0">
                  <a:pos x="247" y="74"/>
                </a:cxn>
                <a:cxn ang="0">
                  <a:pos x="244" y="106"/>
                </a:cxn>
                <a:cxn ang="0">
                  <a:pos x="240" y="140"/>
                </a:cxn>
                <a:cxn ang="0">
                  <a:pos x="232" y="168"/>
                </a:cxn>
                <a:cxn ang="0">
                  <a:pos x="222" y="196"/>
                </a:cxn>
                <a:cxn ang="0">
                  <a:pos x="206" y="219"/>
                </a:cxn>
                <a:cxn ang="0">
                  <a:pos x="187" y="238"/>
                </a:cxn>
                <a:cxn ang="0">
                  <a:pos x="166" y="244"/>
                </a:cxn>
                <a:cxn ang="0">
                  <a:pos x="146" y="248"/>
                </a:cxn>
                <a:cxn ang="0">
                  <a:pos x="125" y="248"/>
                </a:cxn>
                <a:cxn ang="0">
                  <a:pos x="107" y="247"/>
                </a:cxn>
                <a:cxn ang="0">
                  <a:pos x="88" y="238"/>
                </a:cxn>
                <a:cxn ang="0">
                  <a:pos x="73" y="227"/>
                </a:cxn>
                <a:cxn ang="0">
                  <a:pos x="60" y="209"/>
                </a:cxn>
                <a:cxn ang="0">
                  <a:pos x="52" y="186"/>
                </a:cxn>
                <a:cxn ang="0">
                  <a:pos x="0" y="52"/>
                </a:cxn>
                <a:cxn ang="0">
                  <a:pos x="29" y="41"/>
                </a:cxn>
                <a:cxn ang="0">
                  <a:pos x="62" y="31"/>
                </a:cxn>
                <a:cxn ang="0">
                  <a:pos x="91" y="20"/>
                </a:cxn>
                <a:cxn ang="0">
                  <a:pos x="123" y="12"/>
                </a:cxn>
                <a:cxn ang="0">
                  <a:pos x="154" y="3"/>
                </a:cxn>
                <a:cxn ang="0">
                  <a:pos x="185" y="0"/>
                </a:cxn>
                <a:cxn ang="0">
                  <a:pos x="216" y="0"/>
                </a:cxn>
                <a:cxn ang="0">
                  <a:pos x="249" y="10"/>
                </a:cxn>
              </a:cxnLst>
              <a:rect l="0" t="0" r="r" b="b"/>
              <a:pathLst>
                <a:path w="249" h="248">
                  <a:moveTo>
                    <a:pt x="249" y="10"/>
                  </a:moveTo>
                  <a:lnTo>
                    <a:pt x="247" y="41"/>
                  </a:lnTo>
                  <a:lnTo>
                    <a:pt x="247" y="74"/>
                  </a:lnTo>
                  <a:lnTo>
                    <a:pt x="244" y="106"/>
                  </a:lnTo>
                  <a:lnTo>
                    <a:pt x="240" y="140"/>
                  </a:lnTo>
                  <a:lnTo>
                    <a:pt x="232" y="168"/>
                  </a:lnTo>
                  <a:lnTo>
                    <a:pt x="222" y="196"/>
                  </a:lnTo>
                  <a:lnTo>
                    <a:pt x="206" y="219"/>
                  </a:lnTo>
                  <a:lnTo>
                    <a:pt x="187" y="238"/>
                  </a:lnTo>
                  <a:lnTo>
                    <a:pt x="166" y="244"/>
                  </a:lnTo>
                  <a:lnTo>
                    <a:pt x="146" y="248"/>
                  </a:lnTo>
                  <a:lnTo>
                    <a:pt x="125" y="248"/>
                  </a:lnTo>
                  <a:lnTo>
                    <a:pt x="107" y="247"/>
                  </a:lnTo>
                  <a:lnTo>
                    <a:pt x="88" y="238"/>
                  </a:lnTo>
                  <a:lnTo>
                    <a:pt x="73" y="227"/>
                  </a:lnTo>
                  <a:lnTo>
                    <a:pt x="60" y="209"/>
                  </a:lnTo>
                  <a:lnTo>
                    <a:pt x="52" y="186"/>
                  </a:lnTo>
                  <a:lnTo>
                    <a:pt x="0" y="52"/>
                  </a:lnTo>
                  <a:lnTo>
                    <a:pt x="29" y="41"/>
                  </a:lnTo>
                  <a:lnTo>
                    <a:pt x="62" y="31"/>
                  </a:lnTo>
                  <a:lnTo>
                    <a:pt x="91" y="20"/>
                  </a:lnTo>
                  <a:lnTo>
                    <a:pt x="123" y="12"/>
                  </a:lnTo>
                  <a:lnTo>
                    <a:pt x="154" y="3"/>
                  </a:lnTo>
                  <a:lnTo>
                    <a:pt x="185" y="0"/>
                  </a:lnTo>
                  <a:lnTo>
                    <a:pt x="216" y="0"/>
                  </a:lnTo>
                  <a:lnTo>
                    <a:pt x="249" y="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1" name="Rectangle 298"/>
          <p:cNvSpPr>
            <a:spLocks noChangeArrowheads="1"/>
          </p:cNvSpPr>
          <p:nvPr/>
        </p:nvSpPr>
        <p:spPr bwMode="auto">
          <a:xfrm>
            <a:off x="2067810" y="950804"/>
            <a:ext cx="7076190" cy="50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000" b="0" dirty="0" smtClean="0">
                <a:cs typeface="Arial" charset="0"/>
              </a:rPr>
              <a:t>[Damgaard Fehr Salvail Schaffner 05, dito with Renner 07]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879059" y="2179920"/>
            <a:ext cx="135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Arial" pitchFamily="34" charset="0"/>
                <a:cs typeface="Arial" pitchFamily="34" charset="0"/>
              </a:rPr>
              <a:t>01110</a:t>
            </a:r>
            <a:endParaRPr lang="en-US" sz="24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6704835" y="1998543"/>
            <a:ext cx="2497226" cy="845295"/>
            <a:chOff x="6704835" y="1998543"/>
            <a:chExt cx="2497226" cy="845295"/>
          </a:xfrm>
        </p:grpSpPr>
        <p:sp>
          <p:nvSpPr>
            <p:cNvPr id="96" name="Trapezoid 95"/>
            <p:cNvSpPr/>
            <p:nvPr/>
          </p:nvSpPr>
          <p:spPr>
            <a:xfrm rot="10800000">
              <a:off x="6704835" y="1998543"/>
              <a:ext cx="2286001" cy="398209"/>
            </a:xfrm>
            <a:prstGeom prst="trapezoid">
              <a:avLst>
                <a:gd name="adj" fmla="val 9404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204"/>
            <p:cNvGrpSpPr/>
            <p:nvPr/>
          </p:nvGrpSpPr>
          <p:grpSpPr>
            <a:xfrm>
              <a:off x="8336874" y="2051675"/>
              <a:ext cx="865187" cy="792163"/>
              <a:chOff x="5177248" y="2526481"/>
              <a:chExt cx="865187" cy="792163"/>
            </a:xfrm>
          </p:grpSpPr>
          <p:sp>
            <p:nvSpPr>
              <p:cNvPr id="98" name="Oval 91"/>
              <p:cNvSpPr>
                <a:spLocks noChangeArrowheads="1"/>
              </p:cNvSpPr>
              <p:nvPr/>
            </p:nvSpPr>
            <p:spPr bwMode="auto">
              <a:xfrm>
                <a:off x="5321710" y="2670944"/>
                <a:ext cx="576262" cy="5762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 useBgFill="1">
            <p:nvSpPr>
              <p:cNvPr id="99" name="Rectangle 92"/>
              <p:cNvSpPr>
                <a:spLocks noChangeArrowheads="1"/>
              </p:cNvSpPr>
              <p:nvPr/>
            </p:nvSpPr>
            <p:spPr bwMode="auto">
              <a:xfrm>
                <a:off x="5177248" y="2886844"/>
                <a:ext cx="865187" cy="431800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>
                  <a:cs typeface="Arial" charset="0"/>
                </a:endParaRPr>
              </a:p>
            </p:txBody>
          </p:sp>
          <p:sp>
            <p:nvSpPr>
              <p:cNvPr id="100" name="Line 93"/>
              <p:cNvSpPr>
                <a:spLocks noChangeShapeType="1"/>
              </p:cNvSpPr>
              <p:nvPr/>
            </p:nvSpPr>
            <p:spPr bwMode="auto">
              <a:xfrm flipV="1">
                <a:off x="5609048" y="2526481"/>
                <a:ext cx="215900" cy="288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7302224" y="2536714"/>
            <a:ext cx="1375728" cy="520612"/>
            <a:chOff x="5879824" y="2870534"/>
            <a:chExt cx="1375728" cy="520612"/>
          </a:xfrm>
        </p:grpSpPr>
        <p:grpSp>
          <p:nvGrpSpPr>
            <p:cNvPr id="102" name="Group 93"/>
            <p:cNvGrpSpPr/>
            <p:nvPr/>
          </p:nvGrpSpPr>
          <p:grpSpPr>
            <a:xfrm>
              <a:off x="6303166" y="2896334"/>
              <a:ext cx="431800" cy="431800"/>
              <a:chOff x="6609326" y="3248127"/>
              <a:chExt cx="431800" cy="431800"/>
            </a:xfrm>
          </p:grpSpPr>
          <p:sp>
            <p:nvSpPr>
              <p:cNvPr id="109" name="Oval 119"/>
              <p:cNvSpPr>
                <a:spLocks noChangeArrowheads="1"/>
              </p:cNvSpPr>
              <p:nvPr/>
            </p:nvSpPr>
            <p:spPr bwMode="auto">
              <a:xfrm>
                <a:off x="6609326" y="324812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10" name="Line 120"/>
              <p:cNvSpPr>
                <a:spLocks noChangeShapeType="1"/>
              </p:cNvSpPr>
              <p:nvPr/>
            </p:nvSpPr>
            <p:spPr bwMode="auto">
              <a:xfrm rot="10800000">
                <a:off x="6825226" y="3268765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103" name="Group 94"/>
            <p:cNvGrpSpPr/>
            <p:nvPr/>
          </p:nvGrpSpPr>
          <p:grpSpPr>
            <a:xfrm rot="20716453">
              <a:off x="6693005" y="2945054"/>
              <a:ext cx="562547" cy="430414"/>
              <a:chOff x="6609326" y="2787752"/>
              <a:chExt cx="431800" cy="431800"/>
            </a:xfrm>
          </p:grpSpPr>
          <p:sp>
            <p:nvSpPr>
              <p:cNvPr id="107" name="Oval 115"/>
              <p:cNvSpPr>
                <a:spLocks noChangeArrowheads="1"/>
              </p:cNvSpPr>
              <p:nvPr/>
            </p:nvSpPr>
            <p:spPr bwMode="auto">
              <a:xfrm rot="2700000">
                <a:off x="6609326" y="27877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108" name="Line 116"/>
              <p:cNvSpPr>
                <a:spLocks noChangeShapeType="1"/>
              </p:cNvSpPr>
              <p:nvPr/>
            </p:nvSpPr>
            <p:spPr bwMode="auto">
              <a:xfrm rot="8100000">
                <a:off x="6812526" y="2809977"/>
                <a:ext cx="6350" cy="36195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104" name="Group 95"/>
            <p:cNvGrpSpPr/>
            <p:nvPr/>
          </p:nvGrpSpPr>
          <p:grpSpPr>
            <a:xfrm rot="8048848">
              <a:off x="5827090" y="2923268"/>
              <a:ext cx="520612" cy="415144"/>
              <a:chOff x="6609326" y="2340077"/>
              <a:chExt cx="431800" cy="431800"/>
            </a:xfrm>
          </p:grpSpPr>
          <p:sp>
            <p:nvSpPr>
              <p:cNvPr id="105" name="Oval 117"/>
              <p:cNvSpPr>
                <a:spLocks noChangeArrowheads="1"/>
              </p:cNvSpPr>
              <p:nvPr/>
            </p:nvSpPr>
            <p:spPr bwMode="auto">
              <a:xfrm>
                <a:off x="6609326" y="234007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106" name="Line 118"/>
              <p:cNvSpPr>
                <a:spLocks noChangeShapeType="1"/>
              </p:cNvSpPr>
              <p:nvPr/>
            </p:nvSpPr>
            <p:spPr bwMode="auto">
              <a:xfrm rot="16200000">
                <a:off x="6847451" y="2397227"/>
                <a:ext cx="1588" cy="31908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4335E-6 L 0.63507 -2.5433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9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4335E-6 L 0.68333 -2.54335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47" grpId="0" uiExpand="1" build="p"/>
      <p:bldP spid="93" grpId="0"/>
      <p:bldP spid="9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797550" y="995588"/>
            <a:ext cx="3143250" cy="2524125"/>
            <a:chOff x="6000750" y="4333875"/>
            <a:chExt cx="3143250" cy="25241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00750" y="4333875"/>
              <a:ext cx="3143250" cy="252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008914" y="4484914"/>
              <a:ext cx="217715" cy="26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298"/>
          <p:cNvSpPr>
            <a:spLocks noChangeArrowheads="1"/>
          </p:cNvSpPr>
          <p:nvPr/>
        </p:nvSpPr>
        <p:spPr bwMode="auto">
          <a:xfrm>
            <a:off x="414678" y="1140487"/>
            <a:ext cx="8351838" cy="544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/>
              <a:t>major research field in quantum physics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/>
              <a:t>light - ‘flying media’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/>
              <a:t>matter - ‘stationary media’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/>
              <a:t>goal: </a:t>
            </a:r>
            <a:r>
              <a:rPr lang="en-US" sz="2400" b="0" dirty="0" smtClean="0">
                <a:solidFill>
                  <a:srgbClr val="0000FF"/>
                </a:solidFill>
              </a:rPr>
              <a:t>light–matter interaction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2400" b="0" dirty="0" smtClean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2400" b="0" dirty="0" smtClean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/>
              <a:t>early stage: only special purpose experiments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/>
              <a:t>despite the efforts: 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/>
              <a:t>storage times of only </a:t>
            </a:r>
            <a:r>
              <a:rPr lang="en-US" sz="2400" b="0" dirty="0" smtClean="0">
                <a:solidFill>
                  <a:srgbClr val="0000FF"/>
                </a:solidFill>
              </a:rPr>
              <a:t>microseconds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solidFill>
                  <a:srgbClr val="0000FF"/>
                </a:solidFill>
              </a:rPr>
              <a:t>low success </a:t>
            </a:r>
            <a:r>
              <a:rPr lang="en-US" sz="2400" b="0" dirty="0" smtClean="0"/>
              <a:t>probabilities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FF0000"/>
                </a:solidFill>
              </a:rPr>
              <a:t>storing quantum information is difficult</a:t>
            </a:r>
            <a:r>
              <a:rPr lang="en-US" sz="2400" b="0" dirty="0" smtClean="0"/>
              <a:t>, i.e. </a:t>
            </a:r>
            <a:br>
              <a:rPr lang="en-US" sz="2400" b="0" dirty="0" smtClean="0"/>
            </a:br>
            <a:r>
              <a:rPr lang="en-US" sz="2400" b="0" dirty="0" smtClean="0">
                <a:sym typeface="Wingdings" pitchFamily="2" charset="2"/>
              </a:rPr>
              <a:t>limited quantum-storage is realistic assumption</a:t>
            </a:r>
            <a:endParaRPr lang="en-US" sz="2400" b="0" dirty="0" smtClean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b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78" y="-105222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Storing Photonic Quantum Information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5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38793" y="3338063"/>
            <a:ext cx="35051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1600" b="0" dirty="0" smtClean="0"/>
              <a:t>“The Quantum Internet” [Kimble 08]</a:t>
            </a:r>
          </a:p>
        </p:txBody>
      </p:sp>
      <p:grpSp>
        <p:nvGrpSpPr>
          <p:cNvPr id="14" name="Group 93"/>
          <p:cNvGrpSpPr/>
          <p:nvPr/>
        </p:nvGrpSpPr>
        <p:grpSpPr>
          <a:xfrm>
            <a:off x="5782067" y="2410569"/>
            <a:ext cx="431800" cy="431800"/>
            <a:chOff x="6609326" y="3248127"/>
            <a:chExt cx="431800" cy="431800"/>
          </a:xfrm>
        </p:grpSpPr>
        <p:sp>
          <p:nvSpPr>
            <p:cNvPr id="21" name="Oval 119"/>
            <p:cNvSpPr>
              <a:spLocks noChangeArrowheads="1"/>
            </p:cNvSpPr>
            <p:nvPr/>
          </p:nvSpPr>
          <p:spPr bwMode="auto">
            <a:xfrm>
              <a:off x="6609326" y="3248127"/>
              <a:ext cx="431800" cy="4318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22" name="Line 120"/>
            <p:cNvSpPr>
              <a:spLocks noChangeShapeType="1"/>
            </p:cNvSpPr>
            <p:nvPr/>
          </p:nvSpPr>
          <p:spPr bwMode="auto">
            <a:xfrm rot="10800000">
              <a:off x="6825226" y="3268765"/>
              <a:ext cx="1588" cy="35877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 type="none" w="sm" len="med"/>
              <a:tailEnd type="triangle" w="sm" len="med"/>
            </a:ln>
            <a:effectLst/>
          </p:spPr>
          <p:txBody>
            <a:bodyPr anchor="ctr" anchorCtr="1"/>
            <a:lstStyle/>
            <a:p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539610" y="1539712"/>
            <a:ext cx="1346200" cy="446549"/>
            <a:chOff x="3539610" y="1539712"/>
            <a:chExt cx="1346200" cy="446549"/>
          </a:xfrm>
        </p:grpSpPr>
        <p:grpSp>
          <p:nvGrpSpPr>
            <p:cNvPr id="12" name="Group 94"/>
            <p:cNvGrpSpPr/>
            <p:nvPr/>
          </p:nvGrpSpPr>
          <p:grpSpPr>
            <a:xfrm>
              <a:off x="4454010" y="1539712"/>
              <a:ext cx="431800" cy="431800"/>
              <a:chOff x="6609326" y="2787752"/>
              <a:chExt cx="431800" cy="431800"/>
            </a:xfrm>
          </p:grpSpPr>
          <p:sp>
            <p:nvSpPr>
              <p:cNvPr id="25" name="Oval 115"/>
              <p:cNvSpPr>
                <a:spLocks noChangeArrowheads="1"/>
              </p:cNvSpPr>
              <p:nvPr/>
            </p:nvSpPr>
            <p:spPr bwMode="auto">
              <a:xfrm rot="2700000">
                <a:off x="6609326" y="27877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26" name="Line 116"/>
              <p:cNvSpPr>
                <a:spLocks noChangeShapeType="1"/>
              </p:cNvSpPr>
              <p:nvPr/>
            </p:nvSpPr>
            <p:spPr bwMode="auto">
              <a:xfrm rot="8100000">
                <a:off x="6812526" y="2809977"/>
                <a:ext cx="6350" cy="36195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15" name="Group 92"/>
            <p:cNvGrpSpPr/>
            <p:nvPr/>
          </p:nvGrpSpPr>
          <p:grpSpPr>
            <a:xfrm>
              <a:off x="3996810" y="1539712"/>
              <a:ext cx="431800" cy="431800"/>
              <a:chOff x="6609326" y="3703740"/>
              <a:chExt cx="431800" cy="431800"/>
            </a:xfrm>
          </p:grpSpPr>
          <p:sp>
            <p:nvSpPr>
              <p:cNvPr id="19" name="Oval 121"/>
              <p:cNvSpPr>
                <a:spLocks noChangeArrowheads="1"/>
              </p:cNvSpPr>
              <p:nvPr/>
            </p:nvSpPr>
            <p:spPr bwMode="auto">
              <a:xfrm>
                <a:off x="6609326" y="3703740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20" name="Line 122"/>
              <p:cNvSpPr>
                <a:spLocks noChangeShapeType="1"/>
              </p:cNvSpPr>
              <p:nvPr/>
            </p:nvSpPr>
            <p:spPr bwMode="auto">
              <a:xfrm rot="10800000">
                <a:off x="6825226" y="3724377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16" name="Group 91"/>
            <p:cNvGrpSpPr/>
            <p:nvPr/>
          </p:nvGrpSpPr>
          <p:grpSpPr>
            <a:xfrm>
              <a:off x="3539610" y="1554461"/>
              <a:ext cx="431800" cy="431800"/>
              <a:chOff x="6609326" y="4159352"/>
              <a:chExt cx="431800" cy="431800"/>
            </a:xfrm>
          </p:grpSpPr>
          <p:sp>
            <p:nvSpPr>
              <p:cNvPr id="17" name="Oval 123"/>
              <p:cNvSpPr>
                <a:spLocks noChangeArrowheads="1"/>
              </p:cNvSpPr>
              <p:nvPr/>
            </p:nvSpPr>
            <p:spPr bwMode="auto">
              <a:xfrm rot="2700000">
                <a:off x="6609326" y="41593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18" name="Line 124"/>
              <p:cNvSpPr>
                <a:spLocks noChangeShapeType="1"/>
              </p:cNvSpPr>
              <p:nvPr/>
            </p:nvSpPr>
            <p:spPr bwMode="auto">
              <a:xfrm rot="13500000">
                <a:off x="6836339" y="4183165"/>
                <a:ext cx="0" cy="35560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quant_mapp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5" y="2335160"/>
            <a:ext cx="8515350" cy="3810000"/>
          </a:xfrm>
          <a:prstGeom prst="rect">
            <a:avLst/>
          </a:prstGeom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900"/>
            <a:ext cx="8229600" cy="816743"/>
          </a:xfrm>
        </p:spPr>
        <p:txBody>
          <a:bodyPr>
            <a:normAutofit/>
          </a:bodyPr>
          <a:lstStyle/>
          <a:p>
            <a:r>
              <a:rPr lang="fr-CH" sz="4000" dirty="0" err="1" smtClean="0"/>
              <a:t>Storing</a:t>
            </a:r>
            <a:r>
              <a:rPr lang="fr-CH" sz="4000" dirty="0" smtClean="0"/>
              <a:t> </a:t>
            </a:r>
            <a:r>
              <a:rPr lang="fr-CH" sz="4000" dirty="0" err="1" smtClean="0"/>
              <a:t>Photonic</a:t>
            </a:r>
            <a:r>
              <a:rPr lang="fr-CH" sz="4000" dirty="0" smtClean="0"/>
              <a:t> Quantum Information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2641443" y="972381"/>
            <a:ext cx="6531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0" dirty="0" smtClean="0"/>
              <a:t>[physics group of Eugene </a:t>
            </a:r>
            <a:r>
              <a:rPr lang="en-US" b="0" dirty="0" err="1" smtClean="0"/>
              <a:t>Polzik</a:t>
            </a:r>
            <a:r>
              <a:rPr lang="en-US" b="0" dirty="0" smtClean="0"/>
              <a:t>, Copenhagen (DK)]</a:t>
            </a:r>
            <a:endParaRPr lang="en-US" b="0" dirty="0"/>
          </a:p>
        </p:txBody>
      </p:sp>
      <p:sp>
        <p:nvSpPr>
          <p:cNvPr id="18" name="Rectangle 298"/>
          <p:cNvSpPr>
            <a:spLocks noChangeArrowheads="1"/>
          </p:cNvSpPr>
          <p:nvPr/>
        </p:nvSpPr>
        <p:spPr bwMode="auto">
          <a:xfrm>
            <a:off x="575187" y="1509486"/>
            <a:ext cx="774290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70% fidelity, few milliseconds, 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3430360" y="1709046"/>
            <a:ext cx="2135414" cy="441545"/>
            <a:chOff x="3531958" y="1810644"/>
            <a:chExt cx="2135414" cy="441545"/>
          </a:xfrm>
        </p:grpSpPr>
        <p:sp>
          <p:nvSpPr>
            <p:cNvPr id="136" name="Line 7"/>
            <p:cNvSpPr>
              <a:spLocks noChangeShapeType="1"/>
            </p:cNvSpPr>
            <p:nvPr/>
          </p:nvSpPr>
          <p:spPr bwMode="auto">
            <a:xfrm>
              <a:off x="3531958" y="2252189"/>
              <a:ext cx="20800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7" name="Picture 76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571868" y="1810644"/>
              <a:ext cx="2095504" cy="33528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" name="Group 74"/>
          <p:cNvGrpSpPr/>
          <p:nvPr/>
        </p:nvGrpSpPr>
        <p:grpSpPr>
          <a:xfrm>
            <a:off x="927044" y="1394337"/>
            <a:ext cx="2260600" cy="461297"/>
            <a:chOff x="5444203" y="2740895"/>
            <a:chExt cx="2260600" cy="461297"/>
          </a:xfrm>
        </p:grpSpPr>
        <p:grpSp>
          <p:nvGrpSpPr>
            <p:cNvPr id="5" name="Group 94"/>
            <p:cNvGrpSpPr/>
            <p:nvPr/>
          </p:nvGrpSpPr>
          <p:grpSpPr>
            <a:xfrm>
              <a:off x="6358603" y="2755643"/>
              <a:ext cx="431800" cy="431800"/>
              <a:chOff x="6609326" y="2787752"/>
              <a:chExt cx="431800" cy="431800"/>
            </a:xfrm>
          </p:grpSpPr>
          <p:sp>
            <p:nvSpPr>
              <p:cNvPr id="89" name="Oval 115"/>
              <p:cNvSpPr>
                <a:spLocks noChangeArrowheads="1"/>
              </p:cNvSpPr>
              <p:nvPr/>
            </p:nvSpPr>
            <p:spPr bwMode="auto">
              <a:xfrm rot="2700000">
                <a:off x="6609326" y="27877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90" name="Line 116"/>
              <p:cNvSpPr>
                <a:spLocks noChangeShapeType="1"/>
              </p:cNvSpPr>
              <p:nvPr/>
            </p:nvSpPr>
            <p:spPr bwMode="auto">
              <a:xfrm rot="8100000">
                <a:off x="6812526" y="2809977"/>
                <a:ext cx="6350" cy="36195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7" name="Group 95"/>
            <p:cNvGrpSpPr/>
            <p:nvPr/>
          </p:nvGrpSpPr>
          <p:grpSpPr>
            <a:xfrm>
              <a:off x="7273003" y="2740895"/>
              <a:ext cx="431800" cy="431800"/>
              <a:chOff x="6609326" y="2340077"/>
              <a:chExt cx="431800" cy="431800"/>
            </a:xfrm>
          </p:grpSpPr>
          <p:sp>
            <p:nvSpPr>
              <p:cNvPr id="87" name="Oval 117"/>
              <p:cNvSpPr>
                <a:spLocks noChangeArrowheads="1"/>
              </p:cNvSpPr>
              <p:nvPr/>
            </p:nvSpPr>
            <p:spPr bwMode="auto">
              <a:xfrm>
                <a:off x="6609326" y="234007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88" name="Line 118"/>
              <p:cNvSpPr>
                <a:spLocks noChangeShapeType="1"/>
              </p:cNvSpPr>
              <p:nvPr/>
            </p:nvSpPr>
            <p:spPr bwMode="auto">
              <a:xfrm rot="16200000">
                <a:off x="6847451" y="2397227"/>
                <a:ext cx="1588" cy="31908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8" name="Group 93"/>
            <p:cNvGrpSpPr/>
            <p:nvPr/>
          </p:nvGrpSpPr>
          <p:grpSpPr>
            <a:xfrm>
              <a:off x="6815803" y="2755643"/>
              <a:ext cx="431800" cy="431800"/>
              <a:chOff x="6609326" y="3248127"/>
              <a:chExt cx="431800" cy="431800"/>
            </a:xfrm>
          </p:grpSpPr>
          <p:sp>
            <p:nvSpPr>
              <p:cNvPr id="85" name="Oval 119"/>
              <p:cNvSpPr>
                <a:spLocks noChangeArrowheads="1"/>
              </p:cNvSpPr>
              <p:nvPr/>
            </p:nvSpPr>
            <p:spPr bwMode="auto">
              <a:xfrm>
                <a:off x="6609326" y="324812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86" name="Line 120"/>
              <p:cNvSpPr>
                <a:spLocks noChangeShapeType="1"/>
              </p:cNvSpPr>
              <p:nvPr/>
            </p:nvSpPr>
            <p:spPr bwMode="auto">
              <a:xfrm rot="10800000">
                <a:off x="6825226" y="3268765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9" name="Group 92"/>
            <p:cNvGrpSpPr/>
            <p:nvPr/>
          </p:nvGrpSpPr>
          <p:grpSpPr>
            <a:xfrm>
              <a:off x="5901403" y="2755643"/>
              <a:ext cx="431800" cy="431800"/>
              <a:chOff x="6609326" y="3703740"/>
              <a:chExt cx="431800" cy="431800"/>
            </a:xfrm>
          </p:grpSpPr>
          <p:sp>
            <p:nvSpPr>
              <p:cNvPr id="83" name="Oval 121"/>
              <p:cNvSpPr>
                <a:spLocks noChangeArrowheads="1"/>
              </p:cNvSpPr>
              <p:nvPr/>
            </p:nvSpPr>
            <p:spPr bwMode="auto">
              <a:xfrm>
                <a:off x="6609326" y="3703740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84" name="Line 122"/>
              <p:cNvSpPr>
                <a:spLocks noChangeShapeType="1"/>
              </p:cNvSpPr>
              <p:nvPr/>
            </p:nvSpPr>
            <p:spPr bwMode="auto">
              <a:xfrm rot="10800000">
                <a:off x="6825226" y="3724377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10" name="Group 91"/>
            <p:cNvGrpSpPr/>
            <p:nvPr/>
          </p:nvGrpSpPr>
          <p:grpSpPr>
            <a:xfrm>
              <a:off x="5444203" y="2770392"/>
              <a:ext cx="431800" cy="431800"/>
              <a:chOff x="6609326" y="4159352"/>
              <a:chExt cx="431800" cy="431800"/>
            </a:xfrm>
          </p:grpSpPr>
          <p:sp>
            <p:nvSpPr>
              <p:cNvPr id="81" name="Oval 123"/>
              <p:cNvSpPr>
                <a:spLocks noChangeArrowheads="1"/>
              </p:cNvSpPr>
              <p:nvPr/>
            </p:nvSpPr>
            <p:spPr bwMode="auto">
              <a:xfrm rot="2700000">
                <a:off x="6609326" y="41593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82" name="Line 124"/>
              <p:cNvSpPr>
                <a:spLocks noChangeShapeType="1"/>
              </p:cNvSpPr>
              <p:nvPr/>
            </p:nvSpPr>
            <p:spPr bwMode="auto">
              <a:xfrm rot="13500000">
                <a:off x="6836339" y="4183165"/>
                <a:ext cx="0" cy="35560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</p:grpSp>
      <p:sp>
        <p:nvSpPr>
          <p:cNvPr id="51" name="Rectangle 50"/>
          <p:cNvSpPr/>
          <p:nvPr/>
        </p:nvSpPr>
        <p:spPr>
          <a:xfrm>
            <a:off x="5936343" y="1393372"/>
            <a:ext cx="3033486" cy="740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204"/>
          <p:cNvGrpSpPr/>
          <p:nvPr/>
        </p:nvGrpSpPr>
        <p:grpSpPr>
          <a:xfrm>
            <a:off x="5971974" y="1414669"/>
            <a:ext cx="865187" cy="792163"/>
            <a:chOff x="5177248" y="2526481"/>
            <a:chExt cx="865187" cy="792163"/>
          </a:xfrm>
        </p:grpSpPr>
        <p:sp>
          <p:nvSpPr>
            <p:cNvPr id="53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54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55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105222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Protocol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7</a:t>
            </a:fld>
            <a:endParaRPr kumimoji="0" lang="en-US" dirty="0"/>
          </a:p>
        </p:txBody>
      </p:sp>
      <p:pic>
        <p:nvPicPr>
          <p:cNvPr id="133" name="Picture 4" descr="j009157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939402" y="1906322"/>
            <a:ext cx="635584" cy="965541"/>
          </a:xfrm>
          <a:prstGeom prst="rect">
            <a:avLst/>
          </a:prstGeom>
          <a:noFill/>
        </p:spPr>
      </p:pic>
      <p:pic>
        <p:nvPicPr>
          <p:cNvPr id="134" name="Picture 5" descr="j009160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86646" y="1938194"/>
            <a:ext cx="774728" cy="878025"/>
          </a:xfrm>
          <a:prstGeom prst="rect">
            <a:avLst/>
          </a:prstGeom>
          <a:noFill/>
        </p:spPr>
      </p:pic>
      <p:sp>
        <p:nvSpPr>
          <p:cNvPr id="147" name="Rectangle 298"/>
          <p:cNvSpPr>
            <a:spLocks noChangeArrowheads="1"/>
          </p:cNvSpPr>
          <p:nvPr/>
        </p:nvSpPr>
        <p:spPr bwMode="auto">
          <a:xfrm>
            <a:off x="355598" y="5021912"/>
            <a:ext cx="8294916" cy="183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sz="2400" b="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goal: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10000"/>
              <a:buFont typeface="Wingdings" pitchFamily="2" charset="2"/>
              <a:buChar char="ü"/>
            </a:pPr>
            <a:r>
              <a:rPr lang="de-CH" sz="2400" b="0" dirty="0" smtClean="0">
                <a:cs typeface="Arial" charset="0"/>
              </a:rPr>
              <a:t>correct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10000"/>
              <a:buFont typeface="Wingdings" pitchFamily="2" charset="2"/>
              <a:buChar char="ü"/>
            </a:pPr>
            <a:r>
              <a:rPr lang="en-US" sz="2400" b="0" dirty="0" smtClean="0">
                <a:cs typeface="Arial" charset="0"/>
              </a:rPr>
              <a:t>secure against cheating Alice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3743976" y="5257972"/>
            <a:ext cx="1656048" cy="8960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/>
            <a:r>
              <a:rPr lang="en-US" sz="2800" b="0" dirty="0" smtClean="0">
                <a:cs typeface="Arial" charset="0"/>
              </a:rPr>
              <a:t>1-2 OT</a:t>
            </a:r>
            <a:endParaRPr lang="en-US" sz="2800" b="0" dirty="0">
              <a:cs typeface="Arial" charset="0"/>
            </a:endParaRP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3096019" y="5689341"/>
            <a:ext cx="55129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5474428" y="6005458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37" name="Picture 3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84829" y="5526269"/>
            <a:ext cx="889714" cy="356311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3277" y="5265011"/>
            <a:ext cx="1563932" cy="390449"/>
          </a:xfrm>
          <a:prstGeom prst="rect">
            <a:avLst/>
          </a:prstGeom>
          <a:noFill/>
          <a:ln/>
          <a:effectLst/>
        </p:spPr>
      </p:pic>
      <p:pic>
        <p:nvPicPr>
          <p:cNvPr id="41" name="Picture 4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38429" y="5831069"/>
            <a:ext cx="426720" cy="356311"/>
          </a:xfrm>
          <a:prstGeom prst="rect">
            <a:avLst/>
          </a:prstGeom>
          <a:noFill/>
          <a:ln/>
          <a:effectLst/>
        </p:spPr>
      </p:pic>
      <p:pic>
        <p:nvPicPr>
          <p:cNvPr id="67" name="Picture 6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6739" y="2028359"/>
            <a:ext cx="1760228" cy="725885"/>
          </a:xfrm>
          <a:prstGeom prst="rect">
            <a:avLst/>
          </a:prstGeom>
          <a:noFill/>
          <a:ln/>
          <a:effectLst/>
        </p:spPr>
      </p:pic>
      <p:pic>
        <p:nvPicPr>
          <p:cNvPr id="141" name="Picture 140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30860" y="2015175"/>
            <a:ext cx="1815547" cy="335280"/>
          </a:xfrm>
          <a:prstGeom prst="rect">
            <a:avLst/>
          </a:prstGeom>
          <a:noFill/>
          <a:ln/>
          <a:effectLst/>
        </p:spPr>
      </p:pic>
      <p:pic>
        <p:nvPicPr>
          <p:cNvPr id="138" name="Picture 137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94094" y="2405734"/>
            <a:ext cx="1872543" cy="335280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87930" y="3218533"/>
            <a:ext cx="2682807" cy="754540"/>
          </a:xfrm>
          <a:prstGeom prst="rect">
            <a:avLst/>
          </a:prstGeom>
          <a:noFill/>
          <a:ln/>
          <a:effectLst/>
        </p:spPr>
      </p:pic>
      <p:grpSp>
        <p:nvGrpSpPr>
          <p:cNvPr id="56" name="Group 55"/>
          <p:cNvGrpSpPr/>
          <p:nvPr/>
        </p:nvGrpSpPr>
        <p:grpSpPr>
          <a:xfrm>
            <a:off x="3430360" y="2623451"/>
            <a:ext cx="2080083" cy="335640"/>
            <a:chOff x="3531958" y="2725049"/>
            <a:chExt cx="2080083" cy="335640"/>
          </a:xfrm>
        </p:grpSpPr>
        <p:sp>
          <p:nvSpPr>
            <p:cNvPr id="111" name="Line 8"/>
            <p:cNvSpPr>
              <a:spLocks noChangeShapeType="1"/>
            </p:cNvSpPr>
            <p:nvPr/>
          </p:nvSpPr>
          <p:spPr bwMode="auto">
            <a:xfrm>
              <a:off x="3531958" y="3060689"/>
              <a:ext cx="20800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13" name="Picture 112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478388" y="2725049"/>
              <a:ext cx="196139" cy="222961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5445043" y="5429196"/>
            <a:ext cx="5528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3430360" y="3174995"/>
            <a:ext cx="2080083" cy="353083"/>
            <a:chOff x="3430360" y="3276593"/>
            <a:chExt cx="2080083" cy="353083"/>
          </a:xfrm>
        </p:grpSpPr>
        <p:sp>
          <p:nvSpPr>
            <p:cNvPr id="135" name="Line 6"/>
            <p:cNvSpPr>
              <a:spLocks noChangeShapeType="1"/>
            </p:cNvSpPr>
            <p:nvPr/>
          </p:nvSpPr>
          <p:spPr bwMode="auto">
            <a:xfrm>
              <a:off x="3430360" y="3629676"/>
              <a:ext cx="20800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2" name="Picture 61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104058" y="3276593"/>
              <a:ext cx="671174" cy="28021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26" name="Picture 125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1188" y="3944246"/>
            <a:ext cx="1508762" cy="279959"/>
          </a:xfrm>
          <a:prstGeom prst="rect">
            <a:avLst/>
          </a:prstGeom>
          <a:noFill/>
          <a:ln/>
          <a:effectLst/>
        </p:spPr>
      </p:pic>
      <p:grpSp>
        <p:nvGrpSpPr>
          <p:cNvPr id="58" name="Group 57"/>
          <p:cNvGrpSpPr/>
          <p:nvPr/>
        </p:nvGrpSpPr>
        <p:grpSpPr>
          <a:xfrm>
            <a:off x="3331634" y="3697508"/>
            <a:ext cx="2318466" cy="1248396"/>
            <a:chOff x="3433232" y="3799106"/>
            <a:chExt cx="2318466" cy="1248396"/>
          </a:xfrm>
        </p:grpSpPr>
        <p:sp>
          <p:nvSpPr>
            <p:cNvPr id="137" name="Line 8"/>
            <p:cNvSpPr>
              <a:spLocks noChangeShapeType="1"/>
            </p:cNvSpPr>
            <p:nvPr/>
          </p:nvSpPr>
          <p:spPr bwMode="auto">
            <a:xfrm>
              <a:off x="3546472" y="4134742"/>
              <a:ext cx="20800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27" name="Picture 126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10034" y="3799106"/>
              <a:ext cx="725883" cy="27995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9" name="Picture 128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33232" y="4321619"/>
              <a:ext cx="2318466" cy="725883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65" name="Picture 64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5504" y="3450757"/>
            <a:ext cx="2820819" cy="306719"/>
          </a:xfrm>
          <a:prstGeom prst="rect">
            <a:avLst/>
          </a:prstGeom>
          <a:noFill/>
          <a:ln/>
          <a:effectLst/>
        </p:spPr>
      </p:pic>
      <p:pic>
        <p:nvPicPr>
          <p:cNvPr id="132" name="Picture 131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45314" y="4655444"/>
            <a:ext cx="2569926" cy="335280"/>
          </a:xfrm>
          <a:prstGeom prst="rect">
            <a:avLst/>
          </a:prstGeom>
          <a:noFill/>
          <a:ln/>
          <a:effectLst/>
        </p:spPr>
      </p:pic>
      <p:sp>
        <p:nvSpPr>
          <p:cNvPr id="50" name="Rectangle 298"/>
          <p:cNvSpPr>
            <a:spLocks noChangeArrowheads="1"/>
          </p:cNvSpPr>
          <p:nvPr/>
        </p:nvSpPr>
        <p:spPr bwMode="auto">
          <a:xfrm>
            <a:off x="1524001" y="950804"/>
            <a:ext cx="7620000" cy="50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000" b="0" dirty="0" smtClean="0">
                <a:cs typeface="Arial" charset="0"/>
              </a:rPr>
              <a:t>[Wiesner ~70, Bennett Brassard Crepeau Skubiszewska 92]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5.20231E-7 L 0.62222 5.20231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/>
          <p:cNvGrpSpPr/>
          <p:nvPr/>
        </p:nvGrpSpPr>
        <p:grpSpPr>
          <a:xfrm>
            <a:off x="6704835" y="1998543"/>
            <a:ext cx="2497226" cy="845295"/>
            <a:chOff x="6704835" y="1998543"/>
            <a:chExt cx="2497226" cy="845295"/>
          </a:xfrm>
        </p:grpSpPr>
        <p:sp>
          <p:nvSpPr>
            <p:cNvPr id="101" name="Trapezoid 100"/>
            <p:cNvSpPr/>
            <p:nvPr/>
          </p:nvSpPr>
          <p:spPr>
            <a:xfrm rot="10800000">
              <a:off x="6704835" y="1998543"/>
              <a:ext cx="2286001" cy="398209"/>
            </a:xfrm>
            <a:prstGeom prst="trapezoid">
              <a:avLst>
                <a:gd name="adj" fmla="val 9404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204"/>
            <p:cNvGrpSpPr/>
            <p:nvPr/>
          </p:nvGrpSpPr>
          <p:grpSpPr>
            <a:xfrm>
              <a:off x="8336874" y="2051675"/>
              <a:ext cx="865187" cy="792163"/>
              <a:chOff x="5177248" y="2526481"/>
              <a:chExt cx="865187" cy="792163"/>
            </a:xfrm>
          </p:grpSpPr>
          <p:sp>
            <p:nvSpPr>
              <p:cNvPr id="117" name="Oval 91"/>
              <p:cNvSpPr>
                <a:spLocks noChangeArrowheads="1"/>
              </p:cNvSpPr>
              <p:nvPr/>
            </p:nvSpPr>
            <p:spPr bwMode="auto">
              <a:xfrm>
                <a:off x="5321710" y="2670944"/>
                <a:ext cx="576262" cy="5762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 useBgFill="1">
            <p:nvSpPr>
              <p:cNvPr id="118" name="Rectangle 92"/>
              <p:cNvSpPr>
                <a:spLocks noChangeArrowheads="1"/>
              </p:cNvSpPr>
              <p:nvPr/>
            </p:nvSpPr>
            <p:spPr bwMode="auto">
              <a:xfrm>
                <a:off x="5177248" y="2886844"/>
                <a:ext cx="865187" cy="431800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>
                  <a:cs typeface="Arial" charset="0"/>
                </a:endParaRPr>
              </a:p>
            </p:txBody>
          </p:sp>
          <p:sp>
            <p:nvSpPr>
              <p:cNvPr id="119" name="Line 93"/>
              <p:cNvSpPr>
                <a:spLocks noChangeShapeType="1"/>
              </p:cNvSpPr>
              <p:nvPr/>
            </p:nvSpPr>
            <p:spPr bwMode="auto">
              <a:xfrm flipV="1">
                <a:off x="5609048" y="2526481"/>
                <a:ext cx="215900" cy="288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105222"/>
            <a:ext cx="8342666" cy="103413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Dishonest Bob with Bounded Q Storage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8</a:t>
            </a:fld>
            <a:endParaRPr kumimoji="0" lang="en-US" dirty="0"/>
          </a:p>
        </p:txBody>
      </p:sp>
      <p:pic>
        <p:nvPicPr>
          <p:cNvPr id="134" name="Picture 5" descr="j00916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86646" y="1938194"/>
            <a:ext cx="774728" cy="878025"/>
          </a:xfrm>
          <a:prstGeom prst="rect">
            <a:avLst/>
          </a:prstGeom>
          <a:noFill/>
        </p:spPr>
      </p:pic>
      <p:pic>
        <p:nvPicPr>
          <p:cNvPr id="67" name="Picture 6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6739" y="2028359"/>
            <a:ext cx="1760228" cy="725885"/>
          </a:xfrm>
          <a:prstGeom prst="rect">
            <a:avLst/>
          </a:prstGeom>
          <a:noFill/>
          <a:ln/>
          <a:effectLst/>
        </p:spPr>
      </p:pic>
      <p:grpSp>
        <p:nvGrpSpPr>
          <p:cNvPr id="11" name="Group 58"/>
          <p:cNvGrpSpPr/>
          <p:nvPr/>
        </p:nvGrpSpPr>
        <p:grpSpPr>
          <a:xfrm>
            <a:off x="3430360" y="1709046"/>
            <a:ext cx="2135414" cy="441545"/>
            <a:chOff x="3531958" y="1810644"/>
            <a:chExt cx="2135414" cy="441545"/>
          </a:xfrm>
        </p:grpSpPr>
        <p:sp>
          <p:nvSpPr>
            <p:cNvPr id="136" name="Line 7"/>
            <p:cNvSpPr>
              <a:spLocks noChangeShapeType="1"/>
            </p:cNvSpPr>
            <p:nvPr/>
          </p:nvSpPr>
          <p:spPr bwMode="auto">
            <a:xfrm>
              <a:off x="3531958" y="2252189"/>
              <a:ext cx="20800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7" name="Picture 76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571868" y="1810644"/>
              <a:ext cx="2095504" cy="33528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2" name="Group 55"/>
          <p:cNvGrpSpPr/>
          <p:nvPr/>
        </p:nvGrpSpPr>
        <p:grpSpPr>
          <a:xfrm>
            <a:off x="3430360" y="2623451"/>
            <a:ext cx="2080083" cy="335640"/>
            <a:chOff x="3531958" y="2725049"/>
            <a:chExt cx="2080083" cy="335640"/>
          </a:xfrm>
        </p:grpSpPr>
        <p:sp>
          <p:nvSpPr>
            <p:cNvPr id="111" name="Line 8"/>
            <p:cNvSpPr>
              <a:spLocks noChangeShapeType="1"/>
            </p:cNvSpPr>
            <p:nvPr/>
          </p:nvSpPr>
          <p:spPr bwMode="auto">
            <a:xfrm>
              <a:off x="3531958" y="3060689"/>
              <a:ext cx="20800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13" name="Picture 112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478388" y="2725049"/>
              <a:ext cx="196139" cy="22296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3" name="Group 65"/>
          <p:cNvGrpSpPr/>
          <p:nvPr/>
        </p:nvGrpSpPr>
        <p:grpSpPr>
          <a:xfrm>
            <a:off x="3430360" y="3174995"/>
            <a:ext cx="2080083" cy="353083"/>
            <a:chOff x="3430360" y="3276593"/>
            <a:chExt cx="2080083" cy="353083"/>
          </a:xfrm>
        </p:grpSpPr>
        <p:sp>
          <p:nvSpPr>
            <p:cNvPr id="135" name="Line 6"/>
            <p:cNvSpPr>
              <a:spLocks noChangeShapeType="1"/>
            </p:cNvSpPr>
            <p:nvPr/>
          </p:nvSpPr>
          <p:spPr bwMode="auto">
            <a:xfrm>
              <a:off x="3430360" y="3629676"/>
              <a:ext cx="20800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2" name="Picture 61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104058" y="3276593"/>
              <a:ext cx="671174" cy="28021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26" name="Picture 12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1188" y="3944246"/>
            <a:ext cx="1508762" cy="279959"/>
          </a:xfrm>
          <a:prstGeom prst="rect">
            <a:avLst/>
          </a:prstGeom>
          <a:noFill/>
          <a:ln/>
          <a:effectLst/>
        </p:spPr>
      </p:pic>
      <p:grpSp>
        <p:nvGrpSpPr>
          <p:cNvPr id="14" name="Group 57"/>
          <p:cNvGrpSpPr/>
          <p:nvPr/>
        </p:nvGrpSpPr>
        <p:grpSpPr>
          <a:xfrm>
            <a:off x="3331634" y="3697508"/>
            <a:ext cx="2318466" cy="1248396"/>
            <a:chOff x="3433232" y="3799106"/>
            <a:chExt cx="2318466" cy="1248396"/>
          </a:xfrm>
        </p:grpSpPr>
        <p:sp>
          <p:nvSpPr>
            <p:cNvPr id="137" name="Line 8"/>
            <p:cNvSpPr>
              <a:spLocks noChangeShapeType="1"/>
            </p:cNvSpPr>
            <p:nvPr/>
          </p:nvSpPr>
          <p:spPr bwMode="auto">
            <a:xfrm>
              <a:off x="3546472" y="4134742"/>
              <a:ext cx="20800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27" name="Picture 126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10034" y="3799106"/>
              <a:ext cx="725883" cy="27995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9" name="Picture 128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33232" y="4321619"/>
              <a:ext cx="2318466" cy="725883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65" name="Picture 6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5504" y="3450757"/>
            <a:ext cx="2820819" cy="306719"/>
          </a:xfrm>
          <a:prstGeom prst="rect">
            <a:avLst/>
          </a:prstGeom>
          <a:noFill/>
          <a:ln/>
          <a:effectLst/>
        </p:spPr>
      </p:pic>
      <p:sp>
        <p:nvSpPr>
          <p:cNvPr id="50" name="Rectangle 298"/>
          <p:cNvSpPr>
            <a:spLocks noChangeArrowheads="1"/>
          </p:cNvSpPr>
          <p:nvPr/>
        </p:nvSpPr>
        <p:spPr bwMode="auto">
          <a:xfrm>
            <a:off x="1524001" y="950804"/>
            <a:ext cx="7620000" cy="50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000" b="0" dirty="0" smtClean="0">
                <a:cs typeface="Arial" charset="0"/>
              </a:rPr>
              <a:t>[Damgaard Fehr Renner Salvail Schaffner 07]</a:t>
            </a:r>
          </a:p>
        </p:txBody>
      </p:sp>
      <p:sp>
        <p:nvSpPr>
          <p:cNvPr id="56" name="Rectangle 298"/>
          <p:cNvSpPr>
            <a:spLocks noChangeArrowheads="1"/>
          </p:cNvSpPr>
          <p:nvPr/>
        </p:nvSpPr>
        <p:spPr bwMode="auto">
          <a:xfrm>
            <a:off x="355598" y="5123546"/>
            <a:ext cx="8570688" cy="173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purification</a:t>
            </a:r>
            <a:r>
              <a:rPr lang="de-CH" sz="2400" b="0" dirty="0" smtClean="0">
                <a:cs typeface="Arial" charset="0"/>
              </a:rPr>
              <a:t> argument (as in QKD)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entropic uncertainty relation</a:t>
            </a:r>
            <a:r>
              <a:rPr lang="de-CH" sz="2400" b="0" dirty="0" smtClean="0">
                <a:cs typeface="Arial" charset="0"/>
              </a:rPr>
              <a:t>: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privacy amplification </a:t>
            </a:r>
            <a:r>
              <a:rPr lang="de-CH" sz="2400" b="0" dirty="0" smtClean="0">
                <a:cs typeface="Arial" charset="0"/>
              </a:rPr>
              <a:t>against quantum adversaries </a:t>
            </a:r>
            <a:br>
              <a:rPr lang="de-CH" sz="2400" b="0" dirty="0" smtClean="0">
                <a:cs typeface="Arial" charset="0"/>
              </a:rPr>
            </a:br>
            <a:r>
              <a:rPr lang="de-CH" sz="2000" b="0" dirty="0" smtClean="0">
                <a:cs typeface="Arial" charset="0"/>
              </a:rPr>
              <a:t>[Renner Koenig 07]</a:t>
            </a:r>
          </a:p>
        </p:txBody>
      </p:sp>
      <p:grpSp>
        <p:nvGrpSpPr>
          <p:cNvPr id="57" name="Group 75"/>
          <p:cNvGrpSpPr>
            <a:grpSpLocks noChangeAspect="1"/>
          </p:cNvGrpSpPr>
          <p:nvPr/>
        </p:nvGrpSpPr>
        <p:grpSpPr bwMode="auto">
          <a:xfrm>
            <a:off x="5915466" y="2018367"/>
            <a:ext cx="645008" cy="989336"/>
            <a:chOff x="1791" y="572"/>
            <a:chExt cx="1659" cy="2541"/>
          </a:xfrm>
        </p:grpSpPr>
        <p:sp>
          <p:nvSpPr>
            <p:cNvPr id="58" name="AutoShape 76"/>
            <p:cNvSpPr>
              <a:spLocks noChangeAspect="1" noChangeArrowheads="1"/>
            </p:cNvSpPr>
            <p:nvPr/>
          </p:nvSpPr>
          <p:spPr bwMode="auto">
            <a:xfrm rot="12426342">
              <a:off x="3134" y="655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59" name="AutoShape 77"/>
            <p:cNvSpPr>
              <a:spLocks noChangeAspect="1" noChangeArrowheads="1"/>
            </p:cNvSpPr>
            <p:nvPr/>
          </p:nvSpPr>
          <p:spPr bwMode="auto">
            <a:xfrm>
              <a:off x="2054" y="572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60" name="AutoShape 78"/>
            <p:cNvSpPr>
              <a:spLocks noChangeAspect="1" noChangeArrowheads="1" noTextEdit="1"/>
            </p:cNvSpPr>
            <p:nvPr/>
          </p:nvSpPr>
          <p:spPr bwMode="auto">
            <a:xfrm>
              <a:off x="1791" y="738"/>
              <a:ext cx="1564" cy="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79"/>
            <p:cNvSpPr>
              <a:spLocks noChangeAspect="1"/>
            </p:cNvSpPr>
            <p:nvPr/>
          </p:nvSpPr>
          <p:spPr bwMode="auto">
            <a:xfrm>
              <a:off x="1805" y="754"/>
              <a:ext cx="1522" cy="2030"/>
            </a:xfrm>
            <a:custGeom>
              <a:avLst/>
              <a:gdLst/>
              <a:ahLst/>
              <a:cxnLst>
                <a:cxn ang="0">
                  <a:pos x="3314" y="282"/>
                </a:cxn>
                <a:cxn ang="0">
                  <a:pos x="3538" y="459"/>
                </a:cxn>
                <a:cxn ang="0">
                  <a:pos x="3696" y="698"/>
                </a:cxn>
                <a:cxn ang="0">
                  <a:pos x="3826" y="856"/>
                </a:cxn>
                <a:cxn ang="0">
                  <a:pos x="3988" y="990"/>
                </a:cxn>
                <a:cxn ang="0">
                  <a:pos x="4096" y="1342"/>
                </a:cxn>
                <a:cxn ang="0">
                  <a:pos x="4109" y="2034"/>
                </a:cxn>
                <a:cxn ang="0">
                  <a:pos x="3975" y="2716"/>
                </a:cxn>
                <a:cxn ang="0">
                  <a:pos x="3875" y="2995"/>
                </a:cxn>
                <a:cxn ang="0">
                  <a:pos x="3827" y="3099"/>
                </a:cxn>
                <a:cxn ang="0">
                  <a:pos x="3789" y="3200"/>
                </a:cxn>
                <a:cxn ang="0">
                  <a:pos x="3878" y="3145"/>
                </a:cxn>
                <a:cxn ang="0">
                  <a:pos x="3986" y="3099"/>
                </a:cxn>
                <a:cxn ang="0">
                  <a:pos x="4107" y="3165"/>
                </a:cxn>
                <a:cxn ang="0">
                  <a:pos x="4154" y="3389"/>
                </a:cxn>
                <a:cxn ang="0">
                  <a:pos x="4114" y="3621"/>
                </a:cxn>
                <a:cxn ang="0">
                  <a:pos x="3968" y="3863"/>
                </a:cxn>
                <a:cxn ang="0">
                  <a:pos x="3730" y="4084"/>
                </a:cxn>
                <a:cxn ang="0">
                  <a:pos x="3457" y="4239"/>
                </a:cxn>
                <a:cxn ang="0">
                  <a:pos x="3220" y="4550"/>
                </a:cxn>
                <a:cxn ang="0">
                  <a:pos x="2882" y="4970"/>
                </a:cxn>
                <a:cxn ang="0">
                  <a:pos x="2492" y="5350"/>
                </a:cxn>
                <a:cxn ang="0">
                  <a:pos x="2172" y="5488"/>
                </a:cxn>
                <a:cxn ang="0">
                  <a:pos x="1833" y="5543"/>
                </a:cxn>
                <a:cxn ang="0">
                  <a:pos x="1390" y="5370"/>
                </a:cxn>
                <a:cxn ang="0">
                  <a:pos x="940" y="4867"/>
                </a:cxn>
                <a:cxn ang="0">
                  <a:pos x="712" y="4228"/>
                </a:cxn>
                <a:cxn ang="0">
                  <a:pos x="630" y="3979"/>
                </a:cxn>
                <a:cxn ang="0">
                  <a:pos x="544" y="3991"/>
                </a:cxn>
                <a:cxn ang="0">
                  <a:pos x="447" y="3959"/>
                </a:cxn>
                <a:cxn ang="0">
                  <a:pos x="273" y="3844"/>
                </a:cxn>
                <a:cxn ang="0">
                  <a:pos x="105" y="3637"/>
                </a:cxn>
                <a:cxn ang="0">
                  <a:pos x="3" y="3397"/>
                </a:cxn>
                <a:cxn ang="0">
                  <a:pos x="14" y="3196"/>
                </a:cxn>
                <a:cxn ang="0">
                  <a:pos x="97" y="3026"/>
                </a:cxn>
                <a:cxn ang="0">
                  <a:pos x="241" y="2937"/>
                </a:cxn>
                <a:cxn ang="0">
                  <a:pos x="335" y="2920"/>
                </a:cxn>
                <a:cxn ang="0">
                  <a:pos x="428" y="2937"/>
                </a:cxn>
                <a:cxn ang="0">
                  <a:pos x="474" y="2968"/>
                </a:cxn>
                <a:cxn ang="0">
                  <a:pos x="497" y="2982"/>
                </a:cxn>
                <a:cxn ang="0">
                  <a:pos x="522" y="2993"/>
                </a:cxn>
                <a:cxn ang="0">
                  <a:pos x="508" y="2799"/>
                </a:cxn>
                <a:cxn ang="0">
                  <a:pos x="509" y="2593"/>
                </a:cxn>
                <a:cxn ang="0">
                  <a:pos x="482" y="2355"/>
                </a:cxn>
                <a:cxn ang="0">
                  <a:pos x="480" y="2016"/>
                </a:cxn>
                <a:cxn ang="0">
                  <a:pos x="527" y="1675"/>
                </a:cxn>
                <a:cxn ang="0">
                  <a:pos x="640" y="1307"/>
                </a:cxn>
                <a:cxn ang="0">
                  <a:pos x="896" y="976"/>
                </a:cxn>
                <a:cxn ang="0">
                  <a:pos x="1238" y="719"/>
                </a:cxn>
                <a:cxn ang="0">
                  <a:pos x="1318" y="548"/>
                </a:cxn>
                <a:cxn ang="0">
                  <a:pos x="1454" y="413"/>
                </a:cxn>
                <a:cxn ang="0">
                  <a:pos x="1627" y="266"/>
                </a:cxn>
                <a:cxn ang="0">
                  <a:pos x="1897" y="155"/>
                </a:cxn>
                <a:cxn ang="0">
                  <a:pos x="2176" y="68"/>
                </a:cxn>
                <a:cxn ang="0">
                  <a:pos x="2443" y="4"/>
                </a:cxn>
                <a:cxn ang="0">
                  <a:pos x="2723" y="17"/>
                </a:cxn>
                <a:cxn ang="0">
                  <a:pos x="2969" y="117"/>
                </a:cxn>
              </a:cxnLst>
              <a:rect l="0" t="0" r="r" b="b"/>
              <a:pathLst>
                <a:path w="4154" h="5543">
                  <a:moveTo>
                    <a:pt x="3156" y="179"/>
                  </a:moveTo>
                  <a:lnTo>
                    <a:pt x="3235" y="230"/>
                  </a:lnTo>
                  <a:lnTo>
                    <a:pt x="3314" y="282"/>
                  </a:lnTo>
                  <a:lnTo>
                    <a:pt x="3393" y="337"/>
                  </a:lnTo>
                  <a:lnTo>
                    <a:pt x="3469" y="396"/>
                  </a:lnTo>
                  <a:lnTo>
                    <a:pt x="3538" y="459"/>
                  </a:lnTo>
                  <a:lnTo>
                    <a:pt x="3601" y="529"/>
                  </a:lnTo>
                  <a:lnTo>
                    <a:pt x="3653" y="608"/>
                  </a:lnTo>
                  <a:lnTo>
                    <a:pt x="3696" y="698"/>
                  </a:lnTo>
                  <a:lnTo>
                    <a:pt x="3727" y="760"/>
                  </a:lnTo>
                  <a:lnTo>
                    <a:pt x="3772" y="812"/>
                  </a:lnTo>
                  <a:lnTo>
                    <a:pt x="3826" y="856"/>
                  </a:lnTo>
                  <a:lnTo>
                    <a:pt x="3884" y="898"/>
                  </a:lnTo>
                  <a:lnTo>
                    <a:pt x="3938" y="941"/>
                  </a:lnTo>
                  <a:lnTo>
                    <a:pt x="3988" y="990"/>
                  </a:lnTo>
                  <a:lnTo>
                    <a:pt x="4026" y="1049"/>
                  </a:lnTo>
                  <a:lnTo>
                    <a:pt x="4048" y="1124"/>
                  </a:lnTo>
                  <a:lnTo>
                    <a:pt x="4096" y="1342"/>
                  </a:lnTo>
                  <a:lnTo>
                    <a:pt x="4121" y="1568"/>
                  </a:lnTo>
                  <a:lnTo>
                    <a:pt x="4123" y="1799"/>
                  </a:lnTo>
                  <a:lnTo>
                    <a:pt x="4109" y="2034"/>
                  </a:lnTo>
                  <a:lnTo>
                    <a:pt x="4076" y="2265"/>
                  </a:lnTo>
                  <a:lnTo>
                    <a:pt x="4031" y="2495"/>
                  </a:lnTo>
                  <a:lnTo>
                    <a:pt x="3975" y="2716"/>
                  </a:lnTo>
                  <a:lnTo>
                    <a:pt x="3913" y="2930"/>
                  </a:lnTo>
                  <a:lnTo>
                    <a:pt x="3893" y="2961"/>
                  </a:lnTo>
                  <a:lnTo>
                    <a:pt x="3875" y="2995"/>
                  </a:lnTo>
                  <a:lnTo>
                    <a:pt x="3858" y="3028"/>
                  </a:lnTo>
                  <a:lnTo>
                    <a:pt x="3843" y="3065"/>
                  </a:lnTo>
                  <a:lnTo>
                    <a:pt x="3827" y="3099"/>
                  </a:lnTo>
                  <a:lnTo>
                    <a:pt x="3813" y="3134"/>
                  </a:lnTo>
                  <a:lnTo>
                    <a:pt x="3801" y="3166"/>
                  </a:lnTo>
                  <a:lnTo>
                    <a:pt x="3789" y="3200"/>
                  </a:lnTo>
                  <a:lnTo>
                    <a:pt x="3816" y="3185"/>
                  </a:lnTo>
                  <a:lnTo>
                    <a:pt x="3847" y="3166"/>
                  </a:lnTo>
                  <a:lnTo>
                    <a:pt x="3878" y="3145"/>
                  </a:lnTo>
                  <a:lnTo>
                    <a:pt x="3913" y="3125"/>
                  </a:lnTo>
                  <a:lnTo>
                    <a:pt x="3948" y="3109"/>
                  </a:lnTo>
                  <a:lnTo>
                    <a:pt x="3986" y="3099"/>
                  </a:lnTo>
                  <a:lnTo>
                    <a:pt x="4026" y="3096"/>
                  </a:lnTo>
                  <a:lnTo>
                    <a:pt x="4069" y="3107"/>
                  </a:lnTo>
                  <a:lnTo>
                    <a:pt x="4107" y="3165"/>
                  </a:lnTo>
                  <a:lnTo>
                    <a:pt x="4134" y="3235"/>
                  </a:lnTo>
                  <a:lnTo>
                    <a:pt x="4148" y="3310"/>
                  </a:lnTo>
                  <a:lnTo>
                    <a:pt x="4154" y="3389"/>
                  </a:lnTo>
                  <a:lnTo>
                    <a:pt x="4147" y="3468"/>
                  </a:lnTo>
                  <a:lnTo>
                    <a:pt x="4134" y="3546"/>
                  </a:lnTo>
                  <a:lnTo>
                    <a:pt x="4114" y="3621"/>
                  </a:lnTo>
                  <a:lnTo>
                    <a:pt x="4090" y="3689"/>
                  </a:lnTo>
                  <a:lnTo>
                    <a:pt x="4033" y="3777"/>
                  </a:lnTo>
                  <a:lnTo>
                    <a:pt x="3968" y="3863"/>
                  </a:lnTo>
                  <a:lnTo>
                    <a:pt x="3895" y="3943"/>
                  </a:lnTo>
                  <a:lnTo>
                    <a:pt x="3816" y="4018"/>
                  </a:lnTo>
                  <a:lnTo>
                    <a:pt x="3730" y="4084"/>
                  </a:lnTo>
                  <a:lnTo>
                    <a:pt x="3642" y="4143"/>
                  </a:lnTo>
                  <a:lnTo>
                    <a:pt x="3549" y="4194"/>
                  </a:lnTo>
                  <a:lnTo>
                    <a:pt x="3457" y="4239"/>
                  </a:lnTo>
                  <a:lnTo>
                    <a:pt x="3384" y="4239"/>
                  </a:lnTo>
                  <a:lnTo>
                    <a:pt x="3308" y="4397"/>
                  </a:lnTo>
                  <a:lnTo>
                    <a:pt x="3220" y="4550"/>
                  </a:lnTo>
                  <a:lnTo>
                    <a:pt x="3116" y="4695"/>
                  </a:lnTo>
                  <a:lnTo>
                    <a:pt x="3004" y="4836"/>
                  </a:lnTo>
                  <a:lnTo>
                    <a:pt x="2882" y="4970"/>
                  </a:lnTo>
                  <a:lnTo>
                    <a:pt x="2754" y="5101"/>
                  </a:lnTo>
                  <a:lnTo>
                    <a:pt x="2623" y="5226"/>
                  </a:lnTo>
                  <a:lnTo>
                    <a:pt x="2492" y="5350"/>
                  </a:lnTo>
                  <a:lnTo>
                    <a:pt x="2388" y="5399"/>
                  </a:lnTo>
                  <a:lnTo>
                    <a:pt x="2281" y="5447"/>
                  </a:lnTo>
                  <a:lnTo>
                    <a:pt x="2172" y="5488"/>
                  </a:lnTo>
                  <a:lnTo>
                    <a:pt x="2061" y="5522"/>
                  </a:lnTo>
                  <a:lnTo>
                    <a:pt x="1947" y="5540"/>
                  </a:lnTo>
                  <a:lnTo>
                    <a:pt x="1833" y="5543"/>
                  </a:lnTo>
                  <a:lnTo>
                    <a:pt x="1716" y="5524"/>
                  </a:lnTo>
                  <a:lnTo>
                    <a:pt x="1601" y="5485"/>
                  </a:lnTo>
                  <a:lnTo>
                    <a:pt x="1390" y="5370"/>
                  </a:lnTo>
                  <a:lnTo>
                    <a:pt x="1211" y="5225"/>
                  </a:lnTo>
                  <a:lnTo>
                    <a:pt x="1062" y="5056"/>
                  </a:lnTo>
                  <a:lnTo>
                    <a:pt x="940" y="4867"/>
                  </a:lnTo>
                  <a:lnTo>
                    <a:pt x="841" y="4661"/>
                  </a:lnTo>
                  <a:lnTo>
                    <a:pt x="767" y="4447"/>
                  </a:lnTo>
                  <a:lnTo>
                    <a:pt x="712" y="4228"/>
                  </a:lnTo>
                  <a:lnTo>
                    <a:pt x="677" y="4010"/>
                  </a:lnTo>
                  <a:lnTo>
                    <a:pt x="657" y="3959"/>
                  </a:lnTo>
                  <a:lnTo>
                    <a:pt x="630" y="3979"/>
                  </a:lnTo>
                  <a:lnTo>
                    <a:pt x="603" y="3991"/>
                  </a:lnTo>
                  <a:lnTo>
                    <a:pt x="574" y="3994"/>
                  </a:lnTo>
                  <a:lnTo>
                    <a:pt x="544" y="3991"/>
                  </a:lnTo>
                  <a:lnTo>
                    <a:pt x="512" y="3983"/>
                  </a:lnTo>
                  <a:lnTo>
                    <a:pt x="480" y="3972"/>
                  </a:lnTo>
                  <a:lnTo>
                    <a:pt x="447" y="3959"/>
                  </a:lnTo>
                  <a:lnTo>
                    <a:pt x="418" y="3948"/>
                  </a:lnTo>
                  <a:lnTo>
                    <a:pt x="342" y="3898"/>
                  </a:lnTo>
                  <a:lnTo>
                    <a:pt x="273" y="3844"/>
                  </a:lnTo>
                  <a:lnTo>
                    <a:pt x="210" y="3779"/>
                  </a:lnTo>
                  <a:lnTo>
                    <a:pt x="155" y="3711"/>
                  </a:lnTo>
                  <a:lnTo>
                    <a:pt x="105" y="3637"/>
                  </a:lnTo>
                  <a:lnTo>
                    <a:pt x="63" y="3558"/>
                  </a:lnTo>
                  <a:lnTo>
                    <a:pt x="28" y="3477"/>
                  </a:lnTo>
                  <a:lnTo>
                    <a:pt x="3" y="3397"/>
                  </a:lnTo>
                  <a:lnTo>
                    <a:pt x="0" y="3330"/>
                  </a:lnTo>
                  <a:lnTo>
                    <a:pt x="4" y="3262"/>
                  </a:lnTo>
                  <a:lnTo>
                    <a:pt x="14" y="3196"/>
                  </a:lnTo>
                  <a:lnTo>
                    <a:pt x="32" y="3135"/>
                  </a:lnTo>
                  <a:lnTo>
                    <a:pt x="58" y="3076"/>
                  </a:lnTo>
                  <a:lnTo>
                    <a:pt x="97" y="3026"/>
                  </a:lnTo>
                  <a:lnTo>
                    <a:pt x="146" y="2983"/>
                  </a:lnTo>
                  <a:lnTo>
                    <a:pt x="211" y="2951"/>
                  </a:lnTo>
                  <a:lnTo>
                    <a:pt x="241" y="2937"/>
                  </a:lnTo>
                  <a:lnTo>
                    <a:pt x="273" y="2927"/>
                  </a:lnTo>
                  <a:lnTo>
                    <a:pt x="302" y="2921"/>
                  </a:lnTo>
                  <a:lnTo>
                    <a:pt x="335" y="2920"/>
                  </a:lnTo>
                  <a:lnTo>
                    <a:pt x="366" y="2921"/>
                  </a:lnTo>
                  <a:lnTo>
                    <a:pt x="397" y="2927"/>
                  </a:lnTo>
                  <a:lnTo>
                    <a:pt x="428" y="2937"/>
                  </a:lnTo>
                  <a:lnTo>
                    <a:pt x="460" y="2951"/>
                  </a:lnTo>
                  <a:lnTo>
                    <a:pt x="467" y="2959"/>
                  </a:lnTo>
                  <a:lnTo>
                    <a:pt x="474" y="2968"/>
                  </a:lnTo>
                  <a:lnTo>
                    <a:pt x="481" y="2973"/>
                  </a:lnTo>
                  <a:lnTo>
                    <a:pt x="489" y="2979"/>
                  </a:lnTo>
                  <a:lnTo>
                    <a:pt x="497" y="2982"/>
                  </a:lnTo>
                  <a:lnTo>
                    <a:pt x="505" y="2986"/>
                  </a:lnTo>
                  <a:lnTo>
                    <a:pt x="513" y="2989"/>
                  </a:lnTo>
                  <a:lnTo>
                    <a:pt x="522" y="2993"/>
                  </a:lnTo>
                  <a:lnTo>
                    <a:pt x="513" y="2931"/>
                  </a:lnTo>
                  <a:lnTo>
                    <a:pt x="511" y="2866"/>
                  </a:lnTo>
                  <a:lnTo>
                    <a:pt x="508" y="2799"/>
                  </a:lnTo>
                  <a:lnTo>
                    <a:pt x="508" y="2731"/>
                  </a:lnTo>
                  <a:lnTo>
                    <a:pt x="508" y="2661"/>
                  </a:lnTo>
                  <a:lnTo>
                    <a:pt x="509" y="2593"/>
                  </a:lnTo>
                  <a:lnTo>
                    <a:pt x="509" y="2526"/>
                  </a:lnTo>
                  <a:lnTo>
                    <a:pt x="511" y="2464"/>
                  </a:lnTo>
                  <a:lnTo>
                    <a:pt x="482" y="2355"/>
                  </a:lnTo>
                  <a:lnTo>
                    <a:pt x="471" y="2244"/>
                  </a:lnTo>
                  <a:lnTo>
                    <a:pt x="470" y="2130"/>
                  </a:lnTo>
                  <a:lnTo>
                    <a:pt x="480" y="2016"/>
                  </a:lnTo>
                  <a:lnTo>
                    <a:pt x="492" y="1901"/>
                  </a:lnTo>
                  <a:lnTo>
                    <a:pt x="511" y="1787"/>
                  </a:lnTo>
                  <a:lnTo>
                    <a:pt x="527" y="1675"/>
                  </a:lnTo>
                  <a:lnTo>
                    <a:pt x="543" y="1570"/>
                  </a:lnTo>
                  <a:lnTo>
                    <a:pt x="582" y="1433"/>
                  </a:lnTo>
                  <a:lnTo>
                    <a:pt x="640" y="1307"/>
                  </a:lnTo>
                  <a:lnTo>
                    <a:pt x="713" y="1188"/>
                  </a:lnTo>
                  <a:lnTo>
                    <a:pt x="800" y="1078"/>
                  </a:lnTo>
                  <a:lnTo>
                    <a:pt x="896" y="976"/>
                  </a:lnTo>
                  <a:lnTo>
                    <a:pt x="1004" y="881"/>
                  </a:lnTo>
                  <a:lnTo>
                    <a:pt x="1117" y="795"/>
                  </a:lnTo>
                  <a:lnTo>
                    <a:pt x="1238" y="719"/>
                  </a:lnTo>
                  <a:lnTo>
                    <a:pt x="1255" y="655"/>
                  </a:lnTo>
                  <a:lnTo>
                    <a:pt x="1283" y="600"/>
                  </a:lnTo>
                  <a:lnTo>
                    <a:pt x="1318" y="548"/>
                  </a:lnTo>
                  <a:lnTo>
                    <a:pt x="1362" y="501"/>
                  </a:lnTo>
                  <a:lnTo>
                    <a:pt x="1407" y="456"/>
                  </a:lnTo>
                  <a:lnTo>
                    <a:pt x="1454" y="413"/>
                  </a:lnTo>
                  <a:lnTo>
                    <a:pt x="1502" y="368"/>
                  </a:lnTo>
                  <a:lnTo>
                    <a:pt x="1549" y="324"/>
                  </a:lnTo>
                  <a:lnTo>
                    <a:pt x="1627" y="266"/>
                  </a:lnTo>
                  <a:lnTo>
                    <a:pt x="1715" y="222"/>
                  </a:lnTo>
                  <a:lnTo>
                    <a:pt x="1805" y="186"/>
                  </a:lnTo>
                  <a:lnTo>
                    <a:pt x="1897" y="155"/>
                  </a:lnTo>
                  <a:lnTo>
                    <a:pt x="1990" y="127"/>
                  </a:lnTo>
                  <a:lnTo>
                    <a:pt x="2085" y="99"/>
                  </a:lnTo>
                  <a:lnTo>
                    <a:pt x="2176" y="68"/>
                  </a:lnTo>
                  <a:lnTo>
                    <a:pt x="2265" y="34"/>
                  </a:lnTo>
                  <a:lnTo>
                    <a:pt x="2352" y="16"/>
                  </a:lnTo>
                  <a:lnTo>
                    <a:pt x="2443" y="4"/>
                  </a:lnTo>
                  <a:lnTo>
                    <a:pt x="2537" y="0"/>
                  </a:lnTo>
                  <a:lnTo>
                    <a:pt x="2632" y="4"/>
                  </a:lnTo>
                  <a:lnTo>
                    <a:pt x="2723" y="17"/>
                  </a:lnTo>
                  <a:lnTo>
                    <a:pt x="2812" y="39"/>
                  </a:lnTo>
                  <a:lnTo>
                    <a:pt x="2895" y="72"/>
                  </a:lnTo>
                  <a:lnTo>
                    <a:pt x="2969" y="117"/>
                  </a:lnTo>
                  <a:lnTo>
                    <a:pt x="3156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80"/>
            <p:cNvSpPr>
              <a:spLocks noChangeAspect="1"/>
            </p:cNvSpPr>
            <p:nvPr/>
          </p:nvSpPr>
          <p:spPr bwMode="auto">
            <a:xfrm>
              <a:off x="2619" y="801"/>
              <a:ext cx="270" cy="114"/>
            </a:xfrm>
            <a:custGeom>
              <a:avLst/>
              <a:gdLst/>
              <a:ahLst/>
              <a:cxnLst>
                <a:cxn ang="0">
                  <a:pos x="190" y="7"/>
                </a:cxn>
                <a:cxn ang="0">
                  <a:pos x="187" y="22"/>
                </a:cxn>
                <a:cxn ang="0">
                  <a:pos x="218" y="42"/>
                </a:cxn>
                <a:cxn ang="0">
                  <a:pos x="286" y="55"/>
                </a:cxn>
                <a:cxn ang="0">
                  <a:pos x="356" y="55"/>
                </a:cxn>
                <a:cxn ang="0">
                  <a:pos x="424" y="52"/>
                </a:cxn>
                <a:cxn ang="0">
                  <a:pos x="422" y="63"/>
                </a:cxn>
                <a:cxn ang="0">
                  <a:pos x="348" y="73"/>
                </a:cxn>
                <a:cxn ang="0">
                  <a:pos x="272" y="81"/>
                </a:cxn>
                <a:cxn ang="0">
                  <a:pos x="209" y="108"/>
                </a:cxn>
                <a:cxn ang="0">
                  <a:pos x="223" y="143"/>
                </a:cxn>
                <a:cxn ang="0">
                  <a:pos x="304" y="141"/>
                </a:cxn>
                <a:cxn ang="0">
                  <a:pos x="389" y="132"/>
                </a:cxn>
                <a:cxn ang="0">
                  <a:pos x="472" y="149"/>
                </a:cxn>
                <a:cxn ang="0">
                  <a:pos x="633" y="177"/>
                </a:cxn>
                <a:cxn ang="0">
                  <a:pos x="580" y="176"/>
                </a:cxn>
                <a:cxn ang="0">
                  <a:pos x="524" y="170"/>
                </a:cxn>
                <a:cxn ang="0">
                  <a:pos x="474" y="177"/>
                </a:cxn>
                <a:cxn ang="0">
                  <a:pos x="446" y="218"/>
                </a:cxn>
                <a:cxn ang="0">
                  <a:pos x="515" y="236"/>
                </a:cxn>
                <a:cxn ang="0">
                  <a:pos x="587" y="252"/>
                </a:cxn>
                <a:cxn ang="0">
                  <a:pos x="660" y="260"/>
                </a:cxn>
                <a:cxn ang="0">
                  <a:pos x="737" y="270"/>
                </a:cxn>
                <a:cxn ang="0">
                  <a:pos x="586" y="270"/>
                </a:cxn>
                <a:cxn ang="0">
                  <a:pos x="431" y="274"/>
                </a:cxn>
                <a:cxn ang="0">
                  <a:pos x="276" y="286"/>
                </a:cxn>
                <a:cxn ang="0">
                  <a:pos x="126" y="311"/>
                </a:cxn>
                <a:cxn ang="0">
                  <a:pos x="183" y="277"/>
                </a:cxn>
                <a:cxn ang="0">
                  <a:pos x="254" y="262"/>
                </a:cxn>
                <a:cxn ang="0">
                  <a:pos x="321" y="239"/>
                </a:cxn>
                <a:cxn ang="0">
                  <a:pos x="375" y="197"/>
                </a:cxn>
                <a:cxn ang="0">
                  <a:pos x="304" y="173"/>
                </a:cxn>
                <a:cxn ang="0">
                  <a:pos x="227" y="183"/>
                </a:cxn>
                <a:cxn ang="0">
                  <a:pos x="147" y="210"/>
                </a:cxn>
                <a:cxn ang="0">
                  <a:pos x="74" y="239"/>
                </a:cxn>
                <a:cxn ang="0">
                  <a:pos x="90" y="219"/>
                </a:cxn>
                <a:cxn ang="0">
                  <a:pos x="100" y="188"/>
                </a:cxn>
                <a:cxn ang="0">
                  <a:pos x="103" y="153"/>
                </a:cxn>
                <a:cxn ang="0">
                  <a:pos x="104" y="125"/>
                </a:cxn>
                <a:cxn ang="0">
                  <a:pos x="76" y="104"/>
                </a:cxn>
                <a:cxn ang="0">
                  <a:pos x="40" y="101"/>
                </a:cxn>
                <a:cxn ang="0">
                  <a:pos x="9" y="104"/>
                </a:cxn>
                <a:cxn ang="0">
                  <a:pos x="26" y="93"/>
                </a:cxn>
                <a:cxn ang="0">
                  <a:pos x="85" y="80"/>
                </a:cxn>
                <a:cxn ang="0">
                  <a:pos x="141" y="65"/>
                </a:cxn>
                <a:cxn ang="0">
                  <a:pos x="173" y="29"/>
                </a:cxn>
                <a:cxn ang="0">
                  <a:pos x="197" y="0"/>
                </a:cxn>
              </a:cxnLst>
              <a:rect l="0" t="0" r="r" b="b"/>
              <a:pathLst>
                <a:path w="737" h="311">
                  <a:moveTo>
                    <a:pt x="197" y="0"/>
                  </a:moveTo>
                  <a:lnTo>
                    <a:pt x="190" y="7"/>
                  </a:lnTo>
                  <a:lnTo>
                    <a:pt x="187" y="15"/>
                  </a:lnTo>
                  <a:lnTo>
                    <a:pt x="187" y="22"/>
                  </a:lnTo>
                  <a:lnTo>
                    <a:pt x="187" y="31"/>
                  </a:lnTo>
                  <a:lnTo>
                    <a:pt x="218" y="42"/>
                  </a:lnTo>
                  <a:lnTo>
                    <a:pt x="252" y="50"/>
                  </a:lnTo>
                  <a:lnTo>
                    <a:pt x="286" y="55"/>
                  </a:lnTo>
                  <a:lnTo>
                    <a:pt x="322" y="56"/>
                  </a:lnTo>
                  <a:lnTo>
                    <a:pt x="356" y="55"/>
                  </a:lnTo>
                  <a:lnTo>
                    <a:pt x="391" y="53"/>
                  </a:lnTo>
                  <a:lnTo>
                    <a:pt x="424" y="52"/>
                  </a:lnTo>
                  <a:lnTo>
                    <a:pt x="458" y="52"/>
                  </a:lnTo>
                  <a:lnTo>
                    <a:pt x="422" y="63"/>
                  </a:lnTo>
                  <a:lnTo>
                    <a:pt x="386" y="70"/>
                  </a:lnTo>
                  <a:lnTo>
                    <a:pt x="348" y="73"/>
                  </a:lnTo>
                  <a:lnTo>
                    <a:pt x="310" y="77"/>
                  </a:lnTo>
                  <a:lnTo>
                    <a:pt x="272" y="81"/>
                  </a:lnTo>
                  <a:lnTo>
                    <a:pt x="238" y="91"/>
                  </a:lnTo>
                  <a:lnTo>
                    <a:pt x="209" y="108"/>
                  </a:lnTo>
                  <a:lnTo>
                    <a:pt x="187" y="135"/>
                  </a:lnTo>
                  <a:lnTo>
                    <a:pt x="223" y="143"/>
                  </a:lnTo>
                  <a:lnTo>
                    <a:pt x="263" y="145"/>
                  </a:lnTo>
                  <a:lnTo>
                    <a:pt x="304" y="141"/>
                  </a:lnTo>
                  <a:lnTo>
                    <a:pt x="348" y="136"/>
                  </a:lnTo>
                  <a:lnTo>
                    <a:pt x="389" y="132"/>
                  </a:lnTo>
                  <a:lnTo>
                    <a:pt x="431" y="135"/>
                  </a:lnTo>
                  <a:lnTo>
                    <a:pt x="472" y="149"/>
                  </a:lnTo>
                  <a:lnTo>
                    <a:pt x="510" y="177"/>
                  </a:lnTo>
                  <a:lnTo>
                    <a:pt x="633" y="177"/>
                  </a:lnTo>
                  <a:lnTo>
                    <a:pt x="608" y="177"/>
                  </a:lnTo>
                  <a:lnTo>
                    <a:pt x="580" y="176"/>
                  </a:lnTo>
                  <a:lnTo>
                    <a:pt x="552" y="172"/>
                  </a:lnTo>
                  <a:lnTo>
                    <a:pt x="524" y="170"/>
                  </a:lnTo>
                  <a:lnTo>
                    <a:pt x="497" y="170"/>
                  </a:lnTo>
                  <a:lnTo>
                    <a:pt x="474" y="177"/>
                  </a:lnTo>
                  <a:lnTo>
                    <a:pt x="456" y="191"/>
                  </a:lnTo>
                  <a:lnTo>
                    <a:pt x="446" y="218"/>
                  </a:lnTo>
                  <a:lnTo>
                    <a:pt x="480" y="228"/>
                  </a:lnTo>
                  <a:lnTo>
                    <a:pt x="515" y="236"/>
                  </a:lnTo>
                  <a:lnTo>
                    <a:pt x="550" y="243"/>
                  </a:lnTo>
                  <a:lnTo>
                    <a:pt x="587" y="252"/>
                  </a:lnTo>
                  <a:lnTo>
                    <a:pt x="624" y="256"/>
                  </a:lnTo>
                  <a:lnTo>
                    <a:pt x="660" y="260"/>
                  </a:lnTo>
                  <a:lnTo>
                    <a:pt x="698" y="264"/>
                  </a:lnTo>
                  <a:lnTo>
                    <a:pt x="737" y="270"/>
                  </a:lnTo>
                  <a:lnTo>
                    <a:pt x="661" y="270"/>
                  </a:lnTo>
                  <a:lnTo>
                    <a:pt x="586" y="270"/>
                  </a:lnTo>
                  <a:lnTo>
                    <a:pt x="508" y="270"/>
                  </a:lnTo>
                  <a:lnTo>
                    <a:pt x="431" y="274"/>
                  </a:lnTo>
                  <a:lnTo>
                    <a:pt x="352" y="279"/>
                  </a:lnTo>
                  <a:lnTo>
                    <a:pt x="276" y="286"/>
                  </a:lnTo>
                  <a:lnTo>
                    <a:pt x="199" y="295"/>
                  </a:lnTo>
                  <a:lnTo>
                    <a:pt x="126" y="311"/>
                  </a:lnTo>
                  <a:lnTo>
                    <a:pt x="151" y="291"/>
                  </a:lnTo>
                  <a:lnTo>
                    <a:pt x="183" y="277"/>
                  </a:lnTo>
                  <a:lnTo>
                    <a:pt x="217" y="267"/>
                  </a:lnTo>
                  <a:lnTo>
                    <a:pt x="254" y="262"/>
                  </a:lnTo>
                  <a:lnTo>
                    <a:pt x="287" y="252"/>
                  </a:lnTo>
                  <a:lnTo>
                    <a:pt x="321" y="239"/>
                  </a:lnTo>
                  <a:lnTo>
                    <a:pt x="349" y="222"/>
                  </a:lnTo>
                  <a:lnTo>
                    <a:pt x="375" y="197"/>
                  </a:lnTo>
                  <a:lnTo>
                    <a:pt x="341" y="179"/>
                  </a:lnTo>
                  <a:lnTo>
                    <a:pt x="304" y="173"/>
                  </a:lnTo>
                  <a:lnTo>
                    <a:pt x="265" y="174"/>
                  </a:lnTo>
                  <a:lnTo>
                    <a:pt x="227" y="183"/>
                  </a:lnTo>
                  <a:lnTo>
                    <a:pt x="186" y="194"/>
                  </a:lnTo>
                  <a:lnTo>
                    <a:pt x="147" y="210"/>
                  </a:lnTo>
                  <a:lnTo>
                    <a:pt x="109" y="225"/>
                  </a:lnTo>
                  <a:lnTo>
                    <a:pt x="74" y="239"/>
                  </a:lnTo>
                  <a:lnTo>
                    <a:pt x="82" y="231"/>
                  </a:lnTo>
                  <a:lnTo>
                    <a:pt x="90" y="219"/>
                  </a:lnTo>
                  <a:lnTo>
                    <a:pt x="95" y="204"/>
                  </a:lnTo>
                  <a:lnTo>
                    <a:pt x="100" y="188"/>
                  </a:lnTo>
                  <a:lnTo>
                    <a:pt x="102" y="170"/>
                  </a:lnTo>
                  <a:lnTo>
                    <a:pt x="103" y="153"/>
                  </a:lnTo>
                  <a:lnTo>
                    <a:pt x="103" y="136"/>
                  </a:lnTo>
                  <a:lnTo>
                    <a:pt x="104" y="125"/>
                  </a:lnTo>
                  <a:lnTo>
                    <a:pt x="92" y="111"/>
                  </a:lnTo>
                  <a:lnTo>
                    <a:pt x="76" y="104"/>
                  </a:lnTo>
                  <a:lnTo>
                    <a:pt x="58" y="101"/>
                  </a:lnTo>
                  <a:lnTo>
                    <a:pt x="40" y="101"/>
                  </a:lnTo>
                  <a:lnTo>
                    <a:pt x="21" y="101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26" y="93"/>
                  </a:lnTo>
                  <a:lnTo>
                    <a:pt x="55" y="87"/>
                  </a:lnTo>
                  <a:lnTo>
                    <a:pt x="85" y="80"/>
                  </a:lnTo>
                  <a:lnTo>
                    <a:pt x="116" y="74"/>
                  </a:lnTo>
                  <a:lnTo>
                    <a:pt x="141" y="65"/>
                  </a:lnTo>
                  <a:lnTo>
                    <a:pt x="162" y="50"/>
                  </a:lnTo>
                  <a:lnTo>
                    <a:pt x="173" y="29"/>
                  </a:lnTo>
                  <a:lnTo>
                    <a:pt x="178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81"/>
            <p:cNvSpPr>
              <a:spLocks noChangeAspect="1"/>
            </p:cNvSpPr>
            <p:nvPr/>
          </p:nvSpPr>
          <p:spPr bwMode="auto">
            <a:xfrm>
              <a:off x="2060" y="944"/>
              <a:ext cx="1140" cy="1801"/>
            </a:xfrm>
            <a:custGeom>
              <a:avLst/>
              <a:gdLst/>
              <a:ahLst/>
              <a:cxnLst>
                <a:cxn ang="0">
                  <a:pos x="1599" y="23"/>
                </a:cxn>
                <a:cxn ang="0">
                  <a:pos x="1609" y="56"/>
                </a:cxn>
                <a:cxn ang="0">
                  <a:pos x="1576" y="55"/>
                </a:cxn>
                <a:cxn ang="0">
                  <a:pos x="1540" y="102"/>
                </a:cxn>
                <a:cxn ang="0">
                  <a:pos x="1513" y="145"/>
                </a:cxn>
                <a:cxn ang="0">
                  <a:pos x="1619" y="158"/>
                </a:cxn>
                <a:cxn ang="0">
                  <a:pos x="1854" y="111"/>
                </a:cxn>
                <a:cxn ang="0">
                  <a:pos x="2095" y="94"/>
                </a:cxn>
                <a:cxn ang="0">
                  <a:pos x="2100" y="135"/>
                </a:cxn>
                <a:cxn ang="0">
                  <a:pos x="1973" y="175"/>
                </a:cxn>
                <a:cxn ang="0">
                  <a:pos x="1877" y="252"/>
                </a:cxn>
                <a:cxn ang="0">
                  <a:pos x="1931" y="265"/>
                </a:cxn>
                <a:cxn ang="0">
                  <a:pos x="1997" y="255"/>
                </a:cxn>
                <a:cxn ang="0">
                  <a:pos x="2072" y="235"/>
                </a:cxn>
                <a:cxn ang="0">
                  <a:pos x="2176" y="221"/>
                </a:cxn>
                <a:cxn ang="0">
                  <a:pos x="2287" y="223"/>
                </a:cxn>
                <a:cxn ang="0">
                  <a:pos x="2298" y="228"/>
                </a:cxn>
                <a:cxn ang="0">
                  <a:pos x="2261" y="239"/>
                </a:cxn>
                <a:cxn ang="0">
                  <a:pos x="2240" y="273"/>
                </a:cxn>
                <a:cxn ang="0">
                  <a:pos x="2441" y="280"/>
                </a:cxn>
                <a:cxn ang="0">
                  <a:pos x="2672" y="275"/>
                </a:cxn>
                <a:cxn ang="0">
                  <a:pos x="2894" y="304"/>
                </a:cxn>
                <a:cxn ang="0">
                  <a:pos x="2896" y="335"/>
                </a:cxn>
                <a:cxn ang="0">
                  <a:pos x="2918" y="349"/>
                </a:cxn>
                <a:cxn ang="0">
                  <a:pos x="2966" y="356"/>
                </a:cxn>
                <a:cxn ang="0">
                  <a:pos x="2982" y="489"/>
                </a:cxn>
                <a:cxn ang="0">
                  <a:pos x="3031" y="607"/>
                </a:cxn>
                <a:cxn ang="0">
                  <a:pos x="3098" y="928"/>
                </a:cxn>
                <a:cxn ang="0">
                  <a:pos x="3081" y="1666"/>
                </a:cxn>
                <a:cxn ang="0">
                  <a:pos x="2980" y="2406"/>
                </a:cxn>
                <a:cxn ang="0">
                  <a:pos x="2896" y="2847"/>
                </a:cxn>
                <a:cxn ang="0">
                  <a:pos x="2816" y="3147"/>
                </a:cxn>
                <a:cxn ang="0">
                  <a:pos x="2738" y="3451"/>
                </a:cxn>
                <a:cxn ang="0">
                  <a:pos x="2375" y="4114"/>
                </a:cxn>
                <a:cxn ang="0">
                  <a:pos x="1852" y="4671"/>
                </a:cxn>
                <a:cxn ang="0">
                  <a:pos x="1261" y="4918"/>
                </a:cxn>
                <a:cxn ang="0">
                  <a:pos x="886" y="4842"/>
                </a:cxn>
                <a:cxn ang="0">
                  <a:pos x="562" y="4624"/>
                </a:cxn>
                <a:cxn ang="0">
                  <a:pos x="268" y="4228"/>
                </a:cxn>
                <a:cxn ang="0">
                  <a:pos x="111" y="3720"/>
                </a:cxn>
                <a:cxn ang="0">
                  <a:pos x="11" y="3192"/>
                </a:cxn>
                <a:cxn ang="0">
                  <a:pos x="0" y="2852"/>
                </a:cxn>
                <a:cxn ang="0">
                  <a:pos x="33" y="2533"/>
                </a:cxn>
                <a:cxn ang="0">
                  <a:pos x="101" y="2184"/>
                </a:cxn>
                <a:cxn ang="0">
                  <a:pos x="170" y="1778"/>
                </a:cxn>
                <a:cxn ang="0">
                  <a:pos x="267" y="1371"/>
                </a:cxn>
                <a:cxn ang="0">
                  <a:pos x="372" y="995"/>
                </a:cxn>
                <a:cxn ang="0">
                  <a:pos x="475" y="627"/>
                </a:cxn>
                <a:cxn ang="0">
                  <a:pos x="654" y="304"/>
                </a:cxn>
                <a:cxn ang="0">
                  <a:pos x="737" y="259"/>
                </a:cxn>
                <a:cxn ang="0">
                  <a:pos x="818" y="217"/>
                </a:cxn>
                <a:cxn ang="0">
                  <a:pos x="921" y="192"/>
                </a:cxn>
                <a:cxn ang="0">
                  <a:pos x="1055" y="113"/>
                </a:cxn>
                <a:cxn ang="0">
                  <a:pos x="1197" y="83"/>
                </a:cxn>
                <a:cxn ang="0">
                  <a:pos x="1329" y="54"/>
                </a:cxn>
                <a:cxn ang="0">
                  <a:pos x="1461" y="11"/>
                </a:cxn>
                <a:cxn ang="0">
                  <a:pos x="1607" y="3"/>
                </a:cxn>
              </a:cxnLst>
              <a:rect l="0" t="0" r="r" b="b"/>
              <a:pathLst>
                <a:path w="3111" h="4918">
                  <a:moveTo>
                    <a:pt x="1607" y="3"/>
                  </a:moveTo>
                  <a:lnTo>
                    <a:pt x="1599" y="11"/>
                  </a:lnTo>
                  <a:lnTo>
                    <a:pt x="1599" y="23"/>
                  </a:lnTo>
                  <a:lnTo>
                    <a:pt x="1602" y="35"/>
                  </a:lnTo>
                  <a:lnTo>
                    <a:pt x="1607" y="48"/>
                  </a:lnTo>
                  <a:lnTo>
                    <a:pt x="1609" y="56"/>
                  </a:lnTo>
                  <a:lnTo>
                    <a:pt x="1607" y="62"/>
                  </a:lnTo>
                  <a:lnTo>
                    <a:pt x="1596" y="61"/>
                  </a:lnTo>
                  <a:lnTo>
                    <a:pt x="1576" y="55"/>
                  </a:lnTo>
                  <a:lnTo>
                    <a:pt x="1568" y="72"/>
                  </a:lnTo>
                  <a:lnTo>
                    <a:pt x="1555" y="87"/>
                  </a:lnTo>
                  <a:lnTo>
                    <a:pt x="1540" y="102"/>
                  </a:lnTo>
                  <a:lnTo>
                    <a:pt x="1526" y="117"/>
                  </a:lnTo>
                  <a:lnTo>
                    <a:pt x="1515" y="130"/>
                  </a:lnTo>
                  <a:lnTo>
                    <a:pt x="1513" y="145"/>
                  </a:lnTo>
                  <a:lnTo>
                    <a:pt x="1522" y="161"/>
                  </a:lnTo>
                  <a:lnTo>
                    <a:pt x="1545" y="180"/>
                  </a:lnTo>
                  <a:lnTo>
                    <a:pt x="1619" y="158"/>
                  </a:lnTo>
                  <a:lnTo>
                    <a:pt x="1696" y="140"/>
                  </a:lnTo>
                  <a:lnTo>
                    <a:pt x="1773" y="123"/>
                  </a:lnTo>
                  <a:lnTo>
                    <a:pt x="1854" y="111"/>
                  </a:lnTo>
                  <a:lnTo>
                    <a:pt x="1934" y="102"/>
                  </a:lnTo>
                  <a:lnTo>
                    <a:pt x="2014" y="96"/>
                  </a:lnTo>
                  <a:lnTo>
                    <a:pt x="2095" y="94"/>
                  </a:lnTo>
                  <a:lnTo>
                    <a:pt x="2178" y="97"/>
                  </a:lnTo>
                  <a:lnTo>
                    <a:pt x="2140" y="118"/>
                  </a:lnTo>
                  <a:lnTo>
                    <a:pt x="2100" y="135"/>
                  </a:lnTo>
                  <a:lnTo>
                    <a:pt x="2057" y="148"/>
                  </a:lnTo>
                  <a:lnTo>
                    <a:pt x="2015" y="162"/>
                  </a:lnTo>
                  <a:lnTo>
                    <a:pt x="1973" y="175"/>
                  </a:lnTo>
                  <a:lnTo>
                    <a:pt x="1937" y="193"/>
                  </a:lnTo>
                  <a:lnTo>
                    <a:pt x="1903" y="217"/>
                  </a:lnTo>
                  <a:lnTo>
                    <a:pt x="1877" y="252"/>
                  </a:lnTo>
                  <a:lnTo>
                    <a:pt x="1893" y="261"/>
                  </a:lnTo>
                  <a:lnTo>
                    <a:pt x="1911" y="265"/>
                  </a:lnTo>
                  <a:lnTo>
                    <a:pt x="1931" y="265"/>
                  </a:lnTo>
                  <a:lnTo>
                    <a:pt x="1952" y="263"/>
                  </a:lnTo>
                  <a:lnTo>
                    <a:pt x="1973" y="259"/>
                  </a:lnTo>
                  <a:lnTo>
                    <a:pt x="1997" y="255"/>
                  </a:lnTo>
                  <a:lnTo>
                    <a:pt x="2020" y="252"/>
                  </a:lnTo>
                  <a:lnTo>
                    <a:pt x="2043" y="252"/>
                  </a:lnTo>
                  <a:lnTo>
                    <a:pt x="2072" y="235"/>
                  </a:lnTo>
                  <a:lnTo>
                    <a:pt x="2104" y="227"/>
                  </a:lnTo>
                  <a:lnTo>
                    <a:pt x="2138" y="221"/>
                  </a:lnTo>
                  <a:lnTo>
                    <a:pt x="2176" y="221"/>
                  </a:lnTo>
                  <a:lnTo>
                    <a:pt x="2212" y="221"/>
                  </a:lnTo>
                  <a:lnTo>
                    <a:pt x="2250" y="223"/>
                  </a:lnTo>
                  <a:lnTo>
                    <a:pt x="2287" y="223"/>
                  </a:lnTo>
                  <a:lnTo>
                    <a:pt x="2323" y="221"/>
                  </a:lnTo>
                  <a:lnTo>
                    <a:pt x="2311" y="224"/>
                  </a:lnTo>
                  <a:lnTo>
                    <a:pt x="2298" y="228"/>
                  </a:lnTo>
                  <a:lnTo>
                    <a:pt x="2285" y="231"/>
                  </a:lnTo>
                  <a:lnTo>
                    <a:pt x="2274" y="235"/>
                  </a:lnTo>
                  <a:lnTo>
                    <a:pt x="2261" y="239"/>
                  </a:lnTo>
                  <a:lnTo>
                    <a:pt x="2253" y="248"/>
                  </a:lnTo>
                  <a:lnTo>
                    <a:pt x="2245" y="258"/>
                  </a:lnTo>
                  <a:lnTo>
                    <a:pt x="2240" y="273"/>
                  </a:lnTo>
                  <a:lnTo>
                    <a:pt x="2292" y="304"/>
                  </a:lnTo>
                  <a:lnTo>
                    <a:pt x="2366" y="290"/>
                  </a:lnTo>
                  <a:lnTo>
                    <a:pt x="2441" y="280"/>
                  </a:lnTo>
                  <a:lnTo>
                    <a:pt x="2519" y="275"/>
                  </a:lnTo>
                  <a:lnTo>
                    <a:pt x="2596" y="273"/>
                  </a:lnTo>
                  <a:lnTo>
                    <a:pt x="2672" y="275"/>
                  </a:lnTo>
                  <a:lnTo>
                    <a:pt x="2748" y="280"/>
                  </a:lnTo>
                  <a:lnTo>
                    <a:pt x="2821" y="290"/>
                  </a:lnTo>
                  <a:lnTo>
                    <a:pt x="2894" y="304"/>
                  </a:lnTo>
                  <a:lnTo>
                    <a:pt x="2890" y="317"/>
                  </a:lnTo>
                  <a:lnTo>
                    <a:pt x="2892" y="328"/>
                  </a:lnTo>
                  <a:lnTo>
                    <a:pt x="2896" y="335"/>
                  </a:lnTo>
                  <a:lnTo>
                    <a:pt x="2903" y="342"/>
                  </a:lnTo>
                  <a:lnTo>
                    <a:pt x="2910" y="345"/>
                  </a:lnTo>
                  <a:lnTo>
                    <a:pt x="2918" y="349"/>
                  </a:lnTo>
                  <a:lnTo>
                    <a:pt x="2927" y="352"/>
                  </a:lnTo>
                  <a:lnTo>
                    <a:pt x="2935" y="356"/>
                  </a:lnTo>
                  <a:lnTo>
                    <a:pt x="2966" y="356"/>
                  </a:lnTo>
                  <a:lnTo>
                    <a:pt x="2965" y="404"/>
                  </a:lnTo>
                  <a:lnTo>
                    <a:pt x="2970" y="448"/>
                  </a:lnTo>
                  <a:lnTo>
                    <a:pt x="2982" y="489"/>
                  </a:lnTo>
                  <a:lnTo>
                    <a:pt x="2997" y="529"/>
                  </a:lnTo>
                  <a:lnTo>
                    <a:pt x="3013" y="568"/>
                  </a:lnTo>
                  <a:lnTo>
                    <a:pt x="3031" y="607"/>
                  </a:lnTo>
                  <a:lnTo>
                    <a:pt x="3046" y="645"/>
                  </a:lnTo>
                  <a:lnTo>
                    <a:pt x="3060" y="689"/>
                  </a:lnTo>
                  <a:lnTo>
                    <a:pt x="3098" y="928"/>
                  </a:lnTo>
                  <a:lnTo>
                    <a:pt x="3111" y="1171"/>
                  </a:lnTo>
                  <a:lnTo>
                    <a:pt x="3103" y="1416"/>
                  </a:lnTo>
                  <a:lnTo>
                    <a:pt x="3081" y="1666"/>
                  </a:lnTo>
                  <a:lnTo>
                    <a:pt x="3048" y="1913"/>
                  </a:lnTo>
                  <a:lnTo>
                    <a:pt x="3014" y="2161"/>
                  </a:lnTo>
                  <a:lnTo>
                    <a:pt x="2980" y="2406"/>
                  </a:lnTo>
                  <a:lnTo>
                    <a:pt x="2956" y="2651"/>
                  </a:lnTo>
                  <a:lnTo>
                    <a:pt x="2925" y="2748"/>
                  </a:lnTo>
                  <a:lnTo>
                    <a:pt x="2896" y="2847"/>
                  </a:lnTo>
                  <a:lnTo>
                    <a:pt x="2868" y="2945"/>
                  </a:lnTo>
                  <a:lnTo>
                    <a:pt x="2842" y="3047"/>
                  </a:lnTo>
                  <a:lnTo>
                    <a:pt x="2816" y="3147"/>
                  </a:lnTo>
                  <a:lnTo>
                    <a:pt x="2790" y="3248"/>
                  </a:lnTo>
                  <a:lnTo>
                    <a:pt x="2764" y="3349"/>
                  </a:lnTo>
                  <a:lnTo>
                    <a:pt x="2738" y="3451"/>
                  </a:lnTo>
                  <a:lnTo>
                    <a:pt x="2633" y="3673"/>
                  </a:lnTo>
                  <a:lnTo>
                    <a:pt x="2513" y="3897"/>
                  </a:lnTo>
                  <a:lnTo>
                    <a:pt x="2375" y="4114"/>
                  </a:lnTo>
                  <a:lnTo>
                    <a:pt x="2221" y="4321"/>
                  </a:lnTo>
                  <a:lnTo>
                    <a:pt x="2046" y="4507"/>
                  </a:lnTo>
                  <a:lnTo>
                    <a:pt x="1852" y="4671"/>
                  </a:lnTo>
                  <a:lnTo>
                    <a:pt x="1637" y="4805"/>
                  </a:lnTo>
                  <a:lnTo>
                    <a:pt x="1401" y="4904"/>
                  </a:lnTo>
                  <a:lnTo>
                    <a:pt x="1261" y="4918"/>
                  </a:lnTo>
                  <a:lnTo>
                    <a:pt x="1131" y="4912"/>
                  </a:lnTo>
                  <a:lnTo>
                    <a:pt x="1004" y="4885"/>
                  </a:lnTo>
                  <a:lnTo>
                    <a:pt x="886" y="4842"/>
                  </a:lnTo>
                  <a:lnTo>
                    <a:pt x="772" y="4781"/>
                  </a:lnTo>
                  <a:lnTo>
                    <a:pt x="664" y="4708"/>
                  </a:lnTo>
                  <a:lnTo>
                    <a:pt x="562" y="4624"/>
                  </a:lnTo>
                  <a:lnTo>
                    <a:pt x="467" y="4531"/>
                  </a:lnTo>
                  <a:lnTo>
                    <a:pt x="354" y="4383"/>
                  </a:lnTo>
                  <a:lnTo>
                    <a:pt x="268" y="4228"/>
                  </a:lnTo>
                  <a:lnTo>
                    <a:pt x="202" y="4063"/>
                  </a:lnTo>
                  <a:lnTo>
                    <a:pt x="152" y="3894"/>
                  </a:lnTo>
                  <a:lnTo>
                    <a:pt x="111" y="3720"/>
                  </a:lnTo>
                  <a:lnTo>
                    <a:pt x="77" y="3544"/>
                  </a:lnTo>
                  <a:lnTo>
                    <a:pt x="45" y="3366"/>
                  </a:lnTo>
                  <a:lnTo>
                    <a:pt x="11" y="3192"/>
                  </a:lnTo>
                  <a:lnTo>
                    <a:pt x="2" y="3075"/>
                  </a:lnTo>
                  <a:lnTo>
                    <a:pt x="0" y="2964"/>
                  </a:lnTo>
                  <a:lnTo>
                    <a:pt x="0" y="2852"/>
                  </a:lnTo>
                  <a:lnTo>
                    <a:pt x="5" y="2747"/>
                  </a:lnTo>
                  <a:lnTo>
                    <a:pt x="15" y="2640"/>
                  </a:lnTo>
                  <a:lnTo>
                    <a:pt x="33" y="2533"/>
                  </a:lnTo>
                  <a:lnTo>
                    <a:pt x="59" y="2426"/>
                  </a:lnTo>
                  <a:lnTo>
                    <a:pt x="94" y="2319"/>
                  </a:lnTo>
                  <a:lnTo>
                    <a:pt x="101" y="2184"/>
                  </a:lnTo>
                  <a:lnTo>
                    <a:pt x="118" y="2050"/>
                  </a:lnTo>
                  <a:lnTo>
                    <a:pt x="140" y="1913"/>
                  </a:lnTo>
                  <a:lnTo>
                    <a:pt x="170" y="1778"/>
                  </a:lnTo>
                  <a:lnTo>
                    <a:pt x="199" y="1642"/>
                  </a:lnTo>
                  <a:lnTo>
                    <a:pt x="233" y="1507"/>
                  </a:lnTo>
                  <a:lnTo>
                    <a:pt x="267" y="1371"/>
                  </a:lnTo>
                  <a:lnTo>
                    <a:pt x="301" y="1239"/>
                  </a:lnTo>
                  <a:lnTo>
                    <a:pt x="339" y="1118"/>
                  </a:lnTo>
                  <a:lnTo>
                    <a:pt x="372" y="995"/>
                  </a:lnTo>
                  <a:lnTo>
                    <a:pt x="403" y="870"/>
                  </a:lnTo>
                  <a:lnTo>
                    <a:pt x="437" y="748"/>
                  </a:lnTo>
                  <a:lnTo>
                    <a:pt x="475" y="627"/>
                  </a:lnTo>
                  <a:lnTo>
                    <a:pt x="521" y="511"/>
                  </a:lnTo>
                  <a:lnTo>
                    <a:pt x="579" y="401"/>
                  </a:lnTo>
                  <a:lnTo>
                    <a:pt x="654" y="304"/>
                  </a:lnTo>
                  <a:lnTo>
                    <a:pt x="682" y="293"/>
                  </a:lnTo>
                  <a:lnTo>
                    <a:pt x="710" y="277"/>
                  </a:lnTo>
                  <a:lnTo>
                    <a:pt x="737" y="259"/>
                  </a:lnTo>
                  <a:lnTo>
                    <a:pt x="763" y="244"/>
                  </a:lnTo>
                  <a:lnTo>
                    <a:pt x="789" y="228"/>
                  </a:lnTo>
                  <a:lnTo>
                    <a:pt x="818" y="217"/>
                  </a:lnTo>
                  <a:lnTo>
                    <a:pt x="848" y="214"/>
                  </a:lnTo>
                  <a:lnTo>
                    <a:pt x="882" y="221"/>
                  </a:lnTo>
                  <a:lnTo>
                    <a:pt x="921" y="192"/>
                  </a:lnTo>
                  <a:lnTo>
                    <a:pt x="963" y="163"/>
                  </a:lnTo>
                  <a:lnTo>
                    <a:pt x="1008" y="135"/>
                  </a:lnTo>
                  <a:lnTo>
                    <a:pt x="1055" y="113"/>
                  </a:lnTo>
                  <a:lnTo>
                    <a:pt x="1101" y="93"/>
                  </a:lnTo>
                  <a:lnTo>
                    <a:pt x="1149" y="83"/>
                  </a:lnTo>
                  <a:lnTo>
                    <a:pt x="1197" y="83"/>
                  </a:lnTo>
                  <a:lnTo>
                    <a:pt x="1244" y="97"/>
                  </a:lnTo>
                  <a:lnTo>
                    <a:pt x="1287" y="73"/>
                  </a:lnTo>
                  <a:lnTo>
                    <a:pt x="1329" y="54"/>
                  </a:lnTo>
                  <a:lnTo>
                    <a:pt x="1372" y="35"/>
                  </a:lnTo>
                  <a:lnTo>
                    <a:pt x="1417" y="23"/>
                  </a:lnTo>
                  <a:lnTo>
                    <a:pt x="1461" y="11"/>
                  </a:lnTo>
                  <a:lnTo>
                    <a:pt x="1509" y="4"/>
                  </a:lnTo>
                  <a:lnTo>
                    <a:pt x="1557" y="0"/>
                  </a:lnTo>
                  <a:lnTo>
                    <a:pt x="1607" y="3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82"/>
            <p:cNvSpPr>
              <a:spLocks noChangeAspect="1"/>
            </p:cNvSpPr>
            <p:nvPr/>
          </p:nvSpPr>
          <p:spPr bwMode="auto">
            <a:xfrm>
              <a:off x="3007" y="995"/>
              <a:ext cx="2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0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83"/>
            <p:cNvSpPr>
              <a:spLocks noChangeAspect="1"/>
            </p:cNvSpPr>
            <p:nvPr/>
          </p:nvSpPr>
          <p:spPr bwMode="auto">
            <a:xfrm rot="4815893">
              <a:off x="2479" y="1056"/>
              <a:ext cx="179" cy="208"/>
            </a:xfrm>
            <a:custGeom>
              <a:avLst/>
              <a:gdLst/>
              <a:ahLst/>
              <a:cxnLst>
                <a:cxn ang="0">
                  <a:pos x="488" y="70"/>
                </a:cxn>
                <a:cxn ang="0">
                  <a:pos x="475" y="75"/>
                </a:cxn>
                <a:cxn ang="0">
                  <a:pos x="464" y="82"/>
                </a:cxn>
                <a:cxn ang="0">
                  <a:pos x="451" y="90"/>
                </a:cxn>
                <a:cxn ang="0">
                  <a:pos x="440" y="99"/>
                </a:cxn>
                <a:cxn ang="0">
                  <a:pos x="427" y="106"/>
                </a:cxn>
                <a:cxn ang="0">
                  <a:pos x="416" y="111"/>
                </a:cxn>
                <a:cxn ang="0">
                  <a:pos x="405" y="113"/>
                </a:cxn>
                <a:cxn ang="0">
                  <a:pos x="393" y="113"/>
                </a:cxn>
                <a:cxn ang="0">
                  <a:pos x="347" y="165"/>
                </a:cxn>
                <a:cxn ang="0">
                  <a:pos x="302" y="213"/>
                </a:cxn>
                <a:cxn ang="0">
                  <a:pos x="256" y="256"/>
                </a:cxn>
                <a:cxn ang="0">
                  <a:pos x="213" y="300"/>
                </a:cxn>
                <a:cxn ang="0">
                  <a:pos x="173" y="344"/>
                </a:cxn>
                <a:cxn ang="0">
                  <a:pos x="140" y="396"/>
                </a:cxn>
                <a:cxn ang="0">
                  <a:pos x="116" y="455"/>
                </a:cxn>
                <a:cxn ang="0">
                  <a:pos x="104" y="528"/>
                </a:cxn>
                <a:cxn ang="0">
                  <a:pos x="104" y="569"/>
                </a:cxn>
                <a:cxn ang="0">
                  <a:pos x="0" y="569"/>
                </a:cxn>
                <a:cxn ang="0">
                  <a:pos x="1" y="534"/>
                </a:cxn>
                <a:cxn ang="0">
                  <a:pos x="9" y="500"/>
                </a:cxn>
                <a:cxn ang="0">
                  <a:pos x="19" y="466"/>
                </a:cxn>
                <a:cxn ang="0">
                  <a:pos x="35" y="434"/>
                </a:cxn>
                <a:cxn ang="0">
                  <a:pos x="50" y="400"/>
                </a:cxn>
                <a:cxn ang="0">
                  <a:pos x="69" y="366"/>
                </a:cxn>
                <a:cxn ang="0">
                  <a:pos x="85" y="332"/>
                </a:cxn>
                <a:cxn ang="0">
                  <a:pos x="104" y="298"/>
                </a:cxn>
                <a:cxn ang="0">
                  <a:pos x="125" y="265"/>
                </a:cxn>
                <a:cxn ang="0">
                  <a:pos x="146" y="229"/>
                </a:cxn>
                <a:cxn ang="0">
                  <a:pos x="166" y="193"/>
                </a:cxn>
                <a:cxn ang="0">
                  <a:pos x="187" y="158"/>
                </a:cxn>
                <a:cxn ang="0">
                  <a:pos x="208" y="120"/>
                </a:cxn>
                <a:cxn ang="0">
                  <a:pos x="229" y="84"/>
                </a:cxn>
                <a:cxn ang="0">
                  <a:pos x="253" y="49"/>
                </a:cxn>
                <a:cxn ang="0">
                  <a:pos x="280" y="18"/>
                </a:cxn>
                <a:cxn ang="0">
                  <a:pos x="303" y="10"/>
                </a:cxn>
                <a:cxn ang="0">
                  <a:pos x="333" y="4"/>
                </a:cxn>
                <a:cxn ang="0">
                  <a:pos x="362" y="0"/>
                </a:cxn>
                <a:cxn ang="0">
                  <a:pos x="395" y="1"/>
                </a:cxn>
                <a:cxn ang="0">
                  <a:pos x="423" y="6"/>
                </a:cxn>
                <a:cxn ang="0">
                  <a:pos x="450" y="20"/>
                </a:cxn>
                <a:cxn ang="0">
                  <a:pos x="471" y="39"/>
                </a:cxn>
                <a:cxn ang="0">
                  <a:pos x="488" y="70"/>
                </a:cxn>
              </a:cxnLst>
              <a:rect l="0" t="0" r="r" b="b"/>
              <a:pathLst>
                <a:path w="488" h="569">
                  <a:moveTo>
                    <a:pt x="488" y="70"/>
                  </a:moveTo>
                  <a:lnTo>
                    <a:pt x="475" y="75"/>
                  </a:lnTo>
                  <a:lnTo>
                    <a:pt x="464" y="82"/>
                  </a:lnTo>
                  <a:lnTo>
                    <a:pt x="451" y="90"/>
                  </a:lnTo>
                  <a:lnTo>
                    <a:pt x="440" y="99"/>
                  </a:lnTo>
                  <a:lnTo>
                    <a:pt x="427" y="106"/>
                  </a:lnTo>
                  <a:lnTo>
                    <a:pt x="416" y="111"/>
                  </a:lnTo>
                  <a:lnTo>
                    <a:pt x="405" y="113"/>
                  </a:lnTo>
                  <a:lnTo>
                    <a:pt x="393" y="113"/>
                  </a:lnTo>
                  <a:lnTo>
                    <a:pt x="347" y="165"/>
                  </a:lnTo>
                  <a:lnTo>
                    <a:pt x="302" y="213"/>
                  </a:lnTo>
                  <a:lnTo>
                    <a:pt x="256" y="256"/>
                  </a:lnTo>
                  <a:lnTo>
                    <a:pt x="213" y="300"/>
                  </a:lnTo>
                  <a:lnTo>
                    <a:pt x="173" y="344"/>
                  </a:lnTo>
                  <a:lnTo>
                    <a:pt x="140" y="396"/>
                  </a:lnTo>
                  <a:lnTo>
                    <a:pt x="116" y="455"/>
                  </a:lnTo>
                  <a:lnTo>
                    <a:pt x="104" y="528"/>
                  </a:lnTo>
                  <a:lnTo>
                    <a:pt x="104" y="569"/>
                  </a:lnTo>
                  <a:lnTo>
                    <a:pt x="0" y="569"/>
                  </a:lnTo>
                  <a:lnTo>
                    <a:pt x="1" y="534"/>
                  </a:lnTo>
                  <a:lnTo>
                    <a:pt x="9" y="500"/>
                  </a:lnTo>
                  <a:lnTo>
                    <a:pt x="19" y="466"/>
                  </a:lnTo>
                  <a:lnTo>
                    <a:pt x="35" y="434"/>
                  </a:lnTo>
                  <a:lnTo>
                    <a:pt x="50" y="400"/>
                  </a:lnTo>
                  <a:lnTo>
                    <a:pt x="69" y="366"/>
                  </a:lnTo>
                  <a:lnTo>
                    <a:pt x="85" y="332"/>
                  </a:lnTo>
                  <a:lnTo>
                    <a:pt x="104" y="298"/>
                  </a:lnTo>
                  <a:lnTo>
                    <a:pt x="125" y="265"/>
                  </a:lnTo>
                  <a:lnTo>
                    <a:pt x="146" y="229"/>
                  </a:lnTo>
                  <a:lnTo>
                    <a:pt x="166" y="193"/>
                  </a:lnTo>
                  <a:lnTo>
                    <a:pt x="187" y="158"/>
                  </a:lnTo>
                  <a:lnTo>
                    <a:pt x="208" y="120"/>
                  </a:lnTo>
                  <a:lnTo>
                    <a:pt x="229" y="84"/>
                  </a:lnTo>
                  <a:lnTo>
                    <a:pt x="253" y="49"/>
                  </a:lnTo>
                  <a:lnTo>
                    <a:pt x="280" y="18"/>
                  </a:lnTo>
                  <a:lnTo>
                    <a:pt x="303" y="10"/>
                  </a:lnTo>
                  <a:lnTo>
                    <a:pt x="333" y="4"/>
                  </a:lnTo>
                  <a:lnTo>
                    <a:pt x="362" y="0"/>
                  </a:lnTo>
                  <a:lnTo>
                    <a:pt x="395" y="1"/>
                  </a:lnTo>
                  <a:lnTo>
                    <a:pt x="423" y="6"/>
                  </a:lnTo>
                  <a:lnTo>
                    <a:pt x="450" y="20"/>
                  </a:lnTo>
                  <a:lnTo>
                    <a:pt x="471" y="39"/>
                  </a:lnTo>
                  <a:lnTo>
                    <a:pt x="48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84"/>
            <p:cNvSpPr>
              <a:spLocks noChangeAspect="1"/>
            </p:cNvSpPr>
            <p:nvPr/>
          </p:nvSpPr>
          <p:spPr bwMode="auto">
            <a:xfrm rot="-3415759">
              <a:off x="2823" y="1085"/>
              <a:ext cx="182" cy="200"/>
            </a:xfrm>
            <a:custGeom>
              <a:avLst/>
              <a:gdLst/>
              <a:ahLst/>
              <a:cxnLst>
                <a:cxn ang="0">
                  <a:pos x="156" y="61"/>
                </a:cxn>
                <a:cxn ang="0">
                  <a:pos x="180" y="88"/>
                </a:cxn>
                <a:cxn ang="0">
                  <a:pos x="208" y="114"/>
                </a:cxn>
                <a:cxn ang="0">
                  <a:pos x="237" y="136"/>
                </a:cxn>
                <a:cxn ang="0">
                  <a:pos x="263" y="159"/>
                </a:cxn>
                <a:cxn ang="0">
                  <a:pos x="284" y="181"/>
                </a:cxn>
                <a:cxn ang="0">
                  <a:pos x="300" y="208"/>
                </a:cxn>
                <a:cxn ang="0">
                  <a:pos x="305" y="239"/>
                </a:cxn>
                <a:cxn ang="0">
                  <a:pos x="301" y="280"/>
                </a:cxn>
                <a:cxn ang="0">
                  <a:pos x="312" y="306"/>
                </a:cxn>
                <a:cxn ang="0">
                  <a:pos x="325" y="336"/>
                </a:cxn>
                <a:cxn ang="0">
                  <a:pos x="338" y="367"/>
                </a:cxn>
                <a:cxn ang="0">
                  <a:pos x="350" y="398"/>
                </a:cxn>
                <a:cxn ang="0">
                  <a:pos x="357" y="426"/>
                </a:cxn>
                <a:cxn ang="0">
                  <a:pos x="362" y="456"/>
                </a:cxn>
                <a:cxn ang="0">
                  <a:pos x="360" y="482"/>
                </a:cxn>
                <a:cxn ang="0">
                  <a:pos x="353" y="508"/>
                </a:cxn>
                <a:cxn ang="0">
                  <a:pos x="335" y="511"/>
                </a:cxn>
                <a:cxn ang="0">
                  <a:pos x="325" y="509"/>
                </a:cxn>
                <a:cxn ang="0">
                  <a:pos x="318" y="502"/>
                </a:cxn>
                <a:cxn ang="0">
                  <a:pos x="315" y="492"/>
                </a:cxn>
                <a:cxn ang="0">
                  <a:pos x="311" y="480"/>
                </a:cxn>
                <a:cxn ang="0">
                  <a:pos x="310" y="467"/>
                </a:cxn>
                <a:cxn ang="0">
                  <a:pos x="305" y="454"/>
                </a:cxn>
                <a:cxn ang="0">
                  <a:pos x="301" y="446"/>
                </a:cxn>
                <a:cxn ang="0">
                  <a:pos x="282" y="419"/>
                </a:cxn>
                <a:cxn ang="0">
                  <a:pos x="262" y="397"/>
                </a:cxn>
                <a:cxn ang="0">
                  <a:pos x="238" y="375"/>
                </a:cxn>
                <a:cxn ang="0">
                  <a:pos x="217" y="356"/>
                </a:cxn>
                <a:cxn ang="0">
                  <a:pos x="194" y="333"/>
                </a:cxn>
                <a:cxn ang="0">
                  <a:pos x="176" y="311"/>
                </a:cxn>
                <a:cxn ang="0">
                  <a:pos x="162" y="285"/>
                </a:cxn>
                <a:cxn ang="0">
                  <a:pos x="156" y="259"/>
                </a:cxn>
                <a:cxn ang="0">
                  <a:pos x="130" y="256"/>
                </a:cxn>
                <a:cxn ang="0">
                  <a:pos x="116" y="242"/>
                </a:cxn>
                <a:cxn ang="0">
                  <a:pos x="107" y="222"/>
                </a:cxn>
                <a:cxn ang="0">
                  <a:pos x="103" y="199"/>
                </a:cxn>
                <a:cxn ang="0">
                  <a:pos x="96" y="177"/>
                </a:cxn>
                <a:cxn ang="0">
                  <a:pos x="87" y="163"/>
                </a:cxn>
                <a:cxn ang="0">
                  <a:pos x="69" y="157"/>
                </a:cxn>
                <a:cxn ang="0">
                  <a:pos x="42" y="166"/>
                </a:cxn>
                <a:cxn ang="0">
                  <a:pos x="27" y="154"/>
                </a:cxn>
                <a:cxn ang="0">
                  <a:pos x="17" y="142"/>
                </a:cxn>
                <a:cxn ang="0">
                  <a:pos x="9" y="126"/>
                </a:cxn>
                <a:cxn ang="0">
                  <a:pos x="4" y="111"/>
                </a:cxn>
                <a:cxn ang="0">
                  <a:pos x="0" y="91"/>
                </a:cxn>
                <a:cxn ang="0">
                  <a:pos x="0" y="74"/>
                </a:cxn>
                <a:cxn ang="0">
                  <a:pos x="0" y="56"/>
                </a:cxn>
                <a:cxn ang="0">
                  <a:pos x="0" y="40"/>
                </a:cxn>
                <a:cxn ang="0">
                  <a:pos x="42" y="0"/>
                </a:cxn>
                <a:cxn ang="0">
                  <a:pos x="54" y="8"/>
                </a:cxn>
                <a:cxn ang="0">
                  <a:pos x="65" y="21"/>
                </a:cxn>
                <a:cxn ang="0">
                  <a:pos x="78" y="33"/>
                </a:cxn>
                <a:cxn ang="0">
                  <a:pos x="90" y="46"/>
                </a:cxn>
                <a:cxn ang="0">
                  <a:pos x="103" y="56"/>
                </a:cxn>
                <a:cxn ang="0">
                  <a:pos x="120" y="63"/>
                </a:cxn>
                <a:cxn ang="0">
                  <a:pos x="137" y="64"/>
                </a:cxn>
                <a:cxn ang="0">
                  <a:pos x="156" y="61"/>
                </a:cxn>
              </a:cxnLst>
              <a:rect l="0" t="0" r="r" b="b"/>
              <a:pathLst>
                <a:path w="362" h="511">
                  <a:moveTo>
                    <a:pt x="156" y="61"/>
                  </a:moveTo>
                  <a:lnTo>
                    <a:pt x="180" y="88"/>
                  </a:lnTo>
                  <a:lnTo>
                    <a:pt x="208" y="114"/>
                  </a:lnTo>
                  <a:lnTo>
                    <a:pt x="237" y="136"/>
                  </a:lnTo>
                  <a:lnTo>
                    <a:pt x="263" y="159"/>
                  </a:lnTo>
                  <a:lnTo>
                    <a:pt x="284" y="181"/>
                  </a:lnTo>
                  <a:lnTo>
                    <a:pt x="300" y="208"/>
                  </a:lnTo>
                  <a:lnTo>
                    <a:pt x="305" y="239"/>
                  </a:lnTo>
                  <a:lnTo>
                    <a:pt x="301" y="280"/>
                  </a:lnTo>
                  <a:lnTo>
                    <a:pt x="312" y="306"/>
                  </a:lnTo>
                  <a:lnTo>
                    <a:pt x="325" y="336"/>
                  </a:lnTo>
                  <a:lnTo>
                    <a:pt x="338" y="367"/>
                  </a:lnTo>
                  <a:lnTo>
                    <a:pt x="350" y="398"/>
                  </a:lnTo>
                  <a:lnTo>
                    <a:pt x="357" y="426"/>
                  </a:lnTo>
                  <a:lnTo>
                    <a:pt x="362" y="456"/>
                  </a:lnTo>
                  <a:lnTo>
                    <a:pt x="360" y="482"/>
                  </a:lnTo>
                  <a:lnTo>
                    <a:pt x="353" y="508"/>
                  </a:lnTo>
                  <a:lnTo>
                    <a:pt x="335" y="511"/>
                  </a:lnTo>
                  <a:lnTo>
                    <a:pt x="325" y="509"/>
                  </a:lnTo>
                  <a:lnTo>
                    <a:pt x="318" y="502"/>
                  </a:lnTo>
                  <a:lnTo>
                    <a:pt x="315" y="492"/>
                  </a:lnTo>
                  <a:lnTo>
                    <a:pt x="311" y="480"/>
                  </a:lnTo>
                  <a:lnTo>
                    <a:pt x="310" y="467"/>
                  </a:lnTo>
                  <a:lnTo>
                    <a:pt x="305" y="454"/>
                  </a:lnTo>
                  <a:lnTo>
                    <a:pt x="301" y="446"/>
                  </a:lnTo>
                  <a:lnTo>
                    <a:pt x="282" y="419"/>
                  </a:lnTo>
                  <a:lnTo>
                    <a:pt x="262" y="397"/>
                  </a:lnTo>
                  <a:lnTo>
                    <a:pt x="238" y="375"/>
                  </a:lnTo>
                  <a:lnTo>
                    <a:pt x="217" y="356"/>
                  </a:lnTo>
                  <a:lnTo>
                    <a:pt x="194" y="333"/>
                  </a:lnTo>
                  <a:lnTo>
                    <a:pt x="176" y="311"/>
                  </a:lnTo>
                  <a:lnTo>
                    <a:pt x="162" y="285"/>
                  </a:lnTo>
                  <a:lnTo>
                    <a:pt x="156" y="259"/>
                  </a:lnTo>
                  <a:lnTo>
                    <a:pt x="130" y="256"/>
                  </a:lnTo>
                  <a:lnTo>
                    <a:pt x="116" y="242"/>
                  </a:lnTo>
                  <a:lnTo>
                    <a:pt x="107" y="222"/>
                  </a:lnTo>
                  <a:lnTo>
                    <a:pt x="103" y="199"/>
                  </a:lnTo>
                  <a:lnTo>
                    <a:pt x="96" y="177"/>
                  </a:lnTo>
                  <a:lnTo>
                    <a:pt x="87" y="163"/>
                  </a:lnTo>
                  <a:lnTo>
                    <a:pt x="69" y="157"/>
                  </a:lnTo>
                  <a:lnTo>
                    <a:pt x="42" y="166"/>
                  </a:lnTo>
                  <a:lnTo>
                    <a:pt x="27" y="154"/>
                  </a:lnTo>
                  <a:lnTo>
                    <a:pt x="17" y="142"/>
                  </a:lnTo>
                  <a:lnTo>
                    <a:pt x="9" y="126"/>
                  </a:lnTo>
                  <a:lnTo>
                    <a:pt x="4" y="111"/>
                  </a:lnTo>
                  <a:lnTo>
                    <a:pt x="0" y="91"/>
                  </a:lnTo>
                  <a:lnTo>
                    <a:pt x="0" y="74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42" y="0"/>
                  </a:lnTo>
                  <a:lnTo>
                    <a:pt x="54" y="8"/>
                  </a:lnTo>
                  <a:lnTo>
                    <a:pt x="65" y="21"/>
                  </a:lnTo>
                  <a:lnTo>
                    <a:pt x="78" y="33"/>
                  </a:lnTo>
                  <a:lnTo>
                    <a:pt x="90" y="46"/>
                  </a:lnTo>
                  <a:lnTo>
                    <a:pt x="103" y="56"/>
                  </a:lnTo>
                  <a:lnTo>
                    <a:pt x="120" y="63"/>
                  </a:lnTo>
                  <a:lnTo>
                    <a:pt x="137" y="64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85"/>
            <p:cNvSpPr>
              <a:spLocks noChangeAspect="1"/>
            </p:cNvSpPr>
            <p:nvPr/>
          </p:nvSpPr>
          <p:spPr bwMode="auto">
            <a:xfrm>
              <a:off x="2362" y="1205"/>
              <a:ext cx="328" cy="447"/>
            </a:xfrm>
            <a:custGeom>
              <a:avLst/>
              <a:gdLst/>
              <a:ahLst/>
              <a:cxnLst>
                <a:cxn ang="0">
                  <a:pos x="587" y="0"/>
                </a:cxn>
                <a:cxn ang="0">
                  <a:pos x="575" y="5"/>
                </a:cxn>
                <a:cxn ang="0">
                  <a:pos x="562" y="12"/>
                </a:cxn>
                <a:cxn ang="0">
                  <a:pos x="548" y="19"/>
                </a:cxn>
                <a:cxn ang="0">
                  <a:pos x="535" y="26"/>
                </a:cxn>
                <a:cxn ang="0">
                  <a:pos x="521" y="32"/>
                </a:cxn>
                <a:cxn ang="0">
                  <a:pos x="507" y="41"/>
                </a:cxn>
                <a:cxn ang="0">
                  <a:pos x="495" y="49"/>
                </a:cxn>
                <a:cxn ang="0">
                  <a:pos x="483" y="62"/>
                </a:cxn>
                <a:cxn ang="0">
                  <a:pos x="512" y="52"/>
                </a:cxn>
                <a:cxn ang="0">
                  <a:pos x="544" y="48"/>
                </a:cxn>
                <a:cxn ang="0">
                  <a:pos x="578" y="48"/>
                </a:cxn>
                <a:cxn ang="0">
                  <a:pos x="613" y="52"/>
                </a:cxn>
                <a:cxn ang="0">
                  <a:pos x="647" y="60"/>
                </a:cxn>
                <a:cxn ang="0">
                  <a:pos x="682" y="74"/>
                </a:cxn>
                <a:cxn ang="0">
                  <a:pos x="714" y="91"/>
                </a:cxn>
                <a:cxn ang="0">
                  <a:pos x="744" y="114"/>
                </a:cxn>
                <a:cxn ang="0">
                  <a:pos x="797" y="187"/>
                </a:cxn>
                <a:cxn ang="0">
                  <a:pos x="838" y="269"/>
                </a:cxn>
                <a:cxn ang="0">
                  <a:pos x="866" y="356"/>
                </a:cxn>
                <a:cxn ang="0">
                  <a:pos x="886" y="449"/>
                </a:cxn>
                <a:cxn ang="0">
                  <a:pos x="894" y="545"/>
                </a:cxn>
                <a:cxn ang="0">
                  <a:pos x="897" y="643"/>
                </a:cxn>
                <a:cxn ang="0">
                  <a:pos x="894" y="742"/>
                </a:cxn>
                <a:cxn ang="0">
                  <a:pos x="888" y="840"/>
                </a:cxn>
                <a:cxn ang="0">
                  <a:pos x="866" y="933"/>
                </a:cxn>
                <a:cxn ang="0">
                  <a:pos x="842" y="1027"/>
                </a:cxn>
                <a:cxn ang="0">
                  <a:pos x="811" y="1119"/>
                </a:cxn>
                <a:cxn ang="0">
                  <a:pos x="776" y="1209"/>
                </a:cxn>
                <a:cxn ang="0">
                  <a:pos x="728" y="1291"/>
                </a:cxn>
                <a:cxn ang="0">
                  <a:pos x="670" y="1365"/>
                </a:cxn>
                <a:cxn ang="0">
                  <a:pos x="600" y="1430"/>
                </a:cxn>
                <a:cxn ang="0">
                  <a:pos x="516" y="1485"/>
                </a:cxn>
                <a:cxn ang="0">
                  <a:pos x="465" y="1502"/>
                </a:cxn>
                <a:cxn ang="0">
                  <a:pos x="416" y="1510"/>
                </a:cxn>
                <a:cxn ang="0">
                  <a:pos x="367" y="1509"/>
                </a:cxn>
                <a:cxn ang="0">
                  <a:pos x="322" y="1502"/>
                </a:cxn>
                <a:cxn ang="0">
                  <a:pos x="275" y="1485"/>
                </a:cxn>
                <a:cxn ang="0">
                  <a:pos x="232" y="1465"/>
                </a:cxn>
                <a:cxn ang="0">
                  <a:pos x="189" y="1440"/>
                </a:cxn>
                <a:cxn ang="0">
                  <a:pos x="151" y="1412"/>
                </a:cxn>
                <a:cxn ang="0">
                  <a:pos x="71" y="1308"/>
                </a:cxn>
                <a:cxn ang="0">
                  <a:pos x="23" y="1192"/>
                </a:cxn>
                <a:cxn ang="0">
                  <a:pos x="1" y="1064"/>
                </a:cxn>
                <a:cxn ang="0">
                  <a:pos x="0" y="932"/>
                </a:cxn>
                <a:cxn ang="0">
                  <a:pos x="12" y="795"/>
                </a:cxn>
                <a:cxn ang="0">
                  <a:pos x="36" y="661"/>
                </a:cxn>
                <a:cxn ang="0">
                  <a:pos x="63" y="533"/>
                </a:cxn>
                <a:cxn ang="0">
                  <a:pos x="90" y="415"/>
                </a:cxn>
                <a:cxn ang="0">
                  <a:pos x="123" y="336"/>
                </a:cxn>
                <a:cxn ang="0">
                  <a:pos x="167" y="262"/>
                </a:cxn>
                <a:cxn ang="0">
                  <a:pos x="219" y="191"/>
                </a:cxn>
                <a:cxn ang="0">
                  <a:pos x="279" y="129"/>
                </a:cxn>
                <a:cxn ang="0">
                  <a:pos x="346" y="76"/>
                </a:cxn>
                <a:cxn ang="0">
                  <a:pos x="420" y="35"/>
                </a:cxn>
                <a:cxn ang="0">
                  <a:pos x="499" y="8"/>
                </a:cxn>
                <a:cxn ang="0">
                  <a:pos x="587" y="0"/>
                </a:cxn>
              </a:cxnLst>
              <a:rect l="0" t="0" r="r" b="b"/>
              <a:pathLst>
                <a:path w="897" h="1510">
                  <a:moveTo>
                    <a:pt x="587" y="0"/>
                  </a:moveTo>
                  <a:lnTo>
                    <a:pt x="575" y="5"/>
                  </a:lnTo>
                  <a:lnTo>
                    <a:pt x="562" y="12"/>
                  </a:lnTo>
                  <a:lnTo>
                    <a:pt x="548" y="19"/>
                  </a:lnTo>
                  <a:lnTo>
                    <a:pt x="535" y="26"/>
                  </a:lnTo>
                  <a:lnTo>
                    <a:pt x="521" y="32"/>
                  </a:lnTo>
                  <a:lnTo>
                    <a:pt x="507" y="41"/>
                  </a:lnTo>
                  <a:lnTo>
                    <a:pt x="495" y="49"/>
                  </a:lnTo>
                  <a:lnTo>
                    <a:pt x="483" y="62"/>
                  </a:lnTo>
                  <a:lnTo>
                    <a:pt x="512" y="52"/>
                  </a:lnTo>
                  <a:lnTo>
                    <a:pt x="544" y="48"/>
                  </a:lnTo>
                  <a:lnTo>
                    <a:pt x="578" y="48"/>
                  </a:lnTo>
                  <a:lnTo>
                    <a:pt x="613" y="52"/>
                  </a:lnTo>
                  <a:lnTo>
                    <a:pt x="647" y="60"/>
                  </a:lnTo>
                  <a:lnTo>
                    <a:pt x="682" y="74"/>
                  </a:lnTo>
                  <a:lnTo>
                    <a:pt x="714" y="91"/>
                  </a:lnTo>
                  <a:lnTo>
                    <a:pt x="744" y="114"/>
                  </a:lnTo>
                  <a:lnTo>
                    <a:pt x="797" y="187"/>
                  </a:lnTo>
                  <a:lnTo>
                    <a:pt x="838" y="269"/>
                  </a:lnTo>
                  <a:lnTo>
                    <a:pt x="866" y="356"/>
                  </a:lnTo>
                  <a:lnTo>
                    <a:pt x="886" y="449"/>
                  </a:lnTo>
                  <a:lnTo>
                    <a:pt x="894" y="545"/>
                  </a:lnTo>
                  <a:lnTo>
                    <a:pt x="897" y="643"/>
                  </a:lnTo>
                  <a:lnTo>
                    <a:pt x="894" y="742"/>
                  </a:lnTo>
                  <a:lnTo>
                    <a:pt x="888" y="840"/>
                  </a:lnTo>
                  <a:lnTo>
                    <a:pt x="866" y="933"/>
                  </a:lnTo>
                  <a:lnTo>
                    <a:pt x="842" y="1027"/>
                  </a:lnTo>
                  <a:lnTo>
                    <a:pt x="811" y="1119"/>
                  </a:lnTo>
                  <a:lnTo>
                    <a:pt x="776" y="1209"/>
                  </a:lnTo>
                  <a:lnTo>
                    <a:pt x="728" y="1291"/>
                  </a:lnTo>
                  <a:lnTo>
                    <a:pt x="670" y="1365"/>
                  </a:lnTo>
                  <a:lnTo>
                    <a:pt x="600" y="1430"/>
                  </a:lnTo>
                  <a:lnTo>
                    <a:pt x="516" y="1485"/>
                  </a:lnTo>
                  <a:lnTo>
                    <a:pt x="465" y="1502"/>
                  </a:lnTo>
                  <a:lnTo>
                    <a:pt x="416" y="1510"/>
                  </a:lnTo>
                  <a:lnTo>
                    <a:pt x="367" y="1509"/>
                  </a:lnTo>
                  <a:lnTo>
                    <a:pt x="322" y="1502"/>
                  </a:lnTo>
                  <a:lnTo>
                    <a:pt x="275" y="1485"/>
                  </a:lnTo>
                  <a:lnTo>
                    <a:pt x="232" y="1465"/>
                  </a:lnTo>
                  <a:lnTo>
                    <a:pt x="189" y="1440"/>
                  </a:lnTo>
                  <a:lnTo>
                    <a:pt x="151" y="1412"/>
                  </a:lnTo>
                  <a:lnTo>
                    <a:pt x="71" y="1308"/>
                  </a:lnTo>
                  <a:lnTo>
                    <a:pt x="23" y="1192"/>
                  </a:lnTo>
                  <a:lnTo>
                    <a:pt x="1" y="1064"/>
                  </a:lnTo>
                  <a:lnTo>
                    <a:pt x="0" y="932"/>
                  </a:lnTo>
                  <a:lnTo>
                    <a:pt x="12" y="795"/>
                  </a:lnTo>
                  <a:lnTo>
                    <a:pt x="36" y="661"/>
                  </a:lnTo>
                  <a:lnTo>
                    <a:pt x="63" y="533"/>
                  </a:lnTo>
                  <a:lnTo>
                    <a:pt x="90" y="415"/>
                  </a:lnTo>
                  <a:lnTo>
                    <a:pt x="123" y="336"/>
                  </a:lnTo>
                  <a:lnTo>
                    <a:pt x="167" y="262"/>
                  </a:lnTo>
                  <a:lnTo>
                    <a:pt x="219" y="191"/>
                  </a:lnTo>
                  <a:lnTo>
                    <a:pt x="279" y="129"/>
                  </a:lnTo>
                  <a:lnTo>
                    <a:pt x="346" y="76"/>
                  </a:lnTo>
                  <a:lnTo>
                    <a:pt x="420" y="35"/>
                  </a:lnTo>
                  <a:lnTo>
                    <a:pt x="499" y="8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86"/>
            <p:cNvSpPr>
              <a:spLocks noChangeAspect="1"/>
            </p:cNvSpPr>
            <p:nvPr/>
          </p:nvSpPr>
          <p:spPr bwMode="auto">
            <a:xfrm>
              <a:off x="2497" y="1240"/>
              <a:ext cx="573" cy="860"/>
            </a:xfrm>
            <a:custGeom>
              <a:avLst/>
              <a:gdLst/>
              <a:ahLst/>
              <a:cxnLst>
                <a:cxn ang="0">
                  <a:pos x="1563" y="449"/>
                </a:cxn>
                <a:cxn ang="0">
                  <a:pos x="1539" y="751"/>
                </a:cxn>
                <a:cxn ang="0">
                  <a:pos x="1459" y="1031"/>
                </a:cxn>
                <a:cxn ang="0">
                  <a:pos x="1309" y="1279"/>
                </a:cxn>
                <a:cxn ang="0">
                  <a:pos x="1171" y="1397"/>
                </a:cxn>
                <a:cxn ang="0">
                  <a:pos x="1098" y="1410"/>
                </a:cxn>
                <a:cxn ang="0">
                  <a:pos x="1023" y="1410"/>
                </a:cxn>
                <a:cxn ang="0">
                  <a:pos x="960" y="1391"/>
                </a:cxn>
                <a:cxn ang="0">
                  <a:pos x="908" y="1362"/>
                </a:cxn>
                <a:cxn ang="0">
                  <a:pos x="860" y="1324"/>
                </a:cxn>
                <a:cxn ang="0">
                  <a:pos x="820" y="1280"/>
                </a:cxn>
                <a:cxn ang="0">
                  <a:pos x="790" y="1232"/>
                </a:cxn>
                <a:cxn ang="0">
                  <a:pos x="798" y="1346"/>
                </a:cxn>
                <a:cxn ang="0">
                  <a:pos x="873" y="1631"/>
                </a:cxn>
                <a:cxn ang="0">
                  <a:pos x="925" y="1915"/>
                </a:cxn>
                <a:cxn ang="0">
                  <a:pos x="887" y="2195"/>
                </a:cxn>
                <a:cxn ang="0">
                  <a:pos x="801" y="2344"/>
                </a:cxn>
                <a:cxn ang="0">
                  <a:pos x="778" y="2363"/>
                </a:cxn>
                <a:cxn ang="0">
                  <a:pos x="753" y="2380"/>
                </a:cxn>
                <a:cxn ang="0">
                  <a:pos x="728" y="2399"/>
                </a:cxn>
                <a:cxn ang="0">
                  <a:pos x="701" y="2449"/>
                </a:cxn>
                <a:cxn ang="0">
                  <a:pos x="657" y="2519"/>
                </a:cxn>
                <a:cxn ang="0">
                  <a:pos x="597" y="2582"/>
                </a:cxn>
                <a:cxn ang="0">
                  <a:pos x="525" y="2633"/>
                </a:cxn>
                <a:cxn ang="0">
                  <a:pos x="434" y="2660"/>
                </a:cxn>
                <a:cxn ang="0">
                  <a:pos x="330" y="2658"/>
                </a:cxn>
                <a:cxn ang="0">
                  <a:pos x="233" y="2632"/>
                </a:cxn>
                <a:cxn ang="0">
                  <a:pos x="144" y="2577"/>
                </a:cxn>
                <a:cxn ang="0">
                  <a:pos x="81" y="2489"/>
                </a:cxn>
                <a:cxn ang="0">
                  <a:pos x="43" y="2387"/>
                </a:cxn>
                <a:cxn ang="0">
                  <a:pos x="16" y="2280"/>
                </a:cxn>
                <a:cxn ang="0">
                  <a:pos x="2" y="2174"/>
                </a:cxn>
                <a:cxn ang="0">
                  <a:pos x="31" y="2092"/>
                </a:cxn>
                <a:cxn ang="0">
                  <a:pos x="72" y="2197"/>
                </a:cxn>
                <a:cxn ang="0">
                  <a:pos x="137" y="2309"/>
                </a:cxn>
                <a:cxn ang="0">
                  <a:pos x="228" y="2402"/>
                </a:cxn>
                <a:cxn ang="0">
                  <a:pos x="353" y="2456"/>
                </a:cxn>
                <a:cxn ang="0">
                  <a:pos x="455" y="2439"/>
                </a:cxn>
                <a:cxn ang="0">
                  <a:pos x="549" y="2426"/>
                </a:cxn>
                <a:cxn ang="0">
                  <a:pos x="635" y="2398"/>
                </a:cxn>
                <a:cxn ang="0">
                  <a:pos x="716" y="2342"/>
                </a:cxn>
                <a:cxn ang="0">
                  <a:pos x="846" y="2036"/>
                </a:cxn>
                <a:cxn ang="0">
                  <a:pos x="820" y="1711"/>
                </a:cxn>
                <a:cxn ang="0">
                  <a:pos x="735" y="1376"/>
                </a:cxn>
                <a:cxn ang="0">
                  <a:pos x="685" y="1043"/>
                </a:cxn>
                <a:cxn ang="0">
                  <a:pos x="708" y="804"/>
                </a:cxn>
                <a:cxn ang="0">
                  <a:pos x="752" y="570"/>
                </a:cxn>
                <a:cxn ang="0">
                  <a:pos x="815" y="344"/>
                </a:cxn>
                <a:cxn ang="0">
                  <a:pos x="903" y="130"/>
                </a:cxn>
                <a:cxn ang="0">
                  <a:pos x="1010" y="71"/>
                </a:cxn>
                <a:cxn ang="0">
                  <a:pos x="1130" y="20"/>
                </a:cxn>
                <a:cxn ang="0">
                  <a:pos x="1254" y="0"/>
                </a:cxn>
                <a:cxn ang="0">
                  <a:pos x="1380" y="37"/>
                </a:cxn>
                <a:cxn ang="0">
                  <a:pos x="1446" y="86"/>
                </a:cxn>
                <a:cxn ang="0">
                  <a:pos x="1487" y="154"/>
                </a:cxn>
                <a:cxn ang="0">
                  <a:pos x="1518" y="227"/>
                </a:cxn>
                <a:cxn ang="0">
                  <a:pos x="1558" y="296"/>
                </a:cxn>
              </a:cxnLst>
              <a:rect l="0" t="0" r="r" b="b"/>
              <a:pathLst>
                <a:path w="1563" h="2664">
                  <a:moveTo>
                    <a:pt x="1558" y="296"/>
                  </a:moveTo>
                  <a:lnTo>
                    <a:pt x="1563" y="449"/>
                  </a:lnTo>
                  <a:lnTo>
                    <a:pt x="1558" y="603"/>
                  </a:lnTo>
                  <a:lnTo>
                    <a:pt x="1539" y="751"/>
                  </a:lnTo>
                  <a:lnTo>
                    <a:pt x="1508" y="896"/>
                  </a:lnTo>
                  <a:lnTo>
                    <a:pt x="1459" y="1031"/>
                  </a:lnTo>
                  <a:lnTo>
                    <a:pt x="1394" y="1160"/>
                  </a:lnTo>
                  <a:lnTo>
                    <a:pt x="1309" y="1279"/>
                  </a:lnTo>
                  <a:lnTo>
                    <a:pt x="1204" y="1387"/>
                  </a:lnTo>
                  <a:lnTo>
                    <a:pt x="1171" y="1397"/>
                  </a:lnTo>
                  <a:lnTo>
                    <a:pt x="1134" y="1405"/>
                  </a:lnTo>
                  <a:lnTo>
                    <a:pt x="1098" y="1410"/>
                  </a:lnTo>
                  <a:lnTo>
                    <a:pt x="1061" y="1412"/>
                  </a:lnTo>
                  <a:lnTo>
                    <a:pt x="1023" y="1410"/>
                  </a:lnTo>
                  <a:lnTo>
                    <a:pt x="991" y="1402"/>
                  </a:lnTo>
                  <a:lnTo>
                    <a:pt x="960" y="1391"/>
                  </a:lnTo>
                  <a:lnTo>
                    <a:pt x="934" y="1376"/>
                  </a:lnTo>
                  <a:lnTo>
                    <a:pt x="908" y="1362"/>
                  </a:lnTo>
                  <a:lnTo>
                    <a:pt x="882" y="1345"/>
                  </a:lnTo>
                  <a:lnTo>
                    <a:pt x="860" y="1324"/>
                  </a:lnTo>
                  <a:lnTo>
                    <a:pt x="840" y="1304"/>
                  </a:lnTo>
                  <a:lnTo>
                    <a:pt x="820" y="1280"/>
                  </a:lnTo>
                  <a:lnTo>
                    <a:pt x="805" y="1256"/>
                  </a:lnTo>
                  <a:lnTo>
                    <a:pt x="790" y="1232"/>
                  </a:lnTo>
                  <a:lnTo>
                    <a:pt x="778" y="1210"/>
                  </a:lnTo>
                  <a:lnTo>
                    <a:pt x="798" y="1346"/>
                  </a:lnTo>
                  <a:lnTo>
                    <a:pt x="833" y="1487"/>
                  </a:lnTo>
                  <a:lnTo>
                    <a:pt x="873" y="1631"/>
                  </a:lnTo>
                  <a:lnTo>
                    <a:pt x="906" y="1774"/>
                  </a:lnTo>
                  <a:lnTo>
                    <a:pt x="925" y="1915"/>
                  </a:lnTo>
                  <a:lnTo>
                    <a:pt x="922" y="2057"/>
                  </a:lnTo>
                  <a:lnTo>
                    <a:pt x="887" y="2195"/>
                  </a:lnTo>
                  <a:lnTo>
                    <a:pt x="811" y="2332"/>
                  </a:lnTo>
                  <a:lnTo>
                    <a:pt x="801" y="2344"/>
                  </a:lnTo>
                  <a:lnTo>
                    <a:pt x="791" y="2354"/>
                  </a:lnTo>
                  <a:lnTo>
                    <a:pt x="778" y="2363"/>
                  </a:lnTo>
                  <a:lnTo>
                    <a:pt x="767" y="2372"/>
                  </a:lnTo>
                  <a:lnTo>
                    <a:pt x="753" y="2380"/>
                  </a:lnTo>
                  <a:lnTo>
                    <a:pt x="740" y="2389"/>
                  </a:lnTo>
                  <a:lnTo>
                    <a:pt x="728" y="2399"/>
                  </a:lnTo>
                  <a:lnTo>
                    <a:pt x="716" y="2415"/>
                  </a:lnTo>
                  <a:lnTo>
                    <a:pt x="701" y="2449"/>
                  </a:lnTo>
                  <a:lnTo>
                    <a:pt x="681" y="2485"/>
                  </a:lnTo>
                  <a:lnTo>
                    <a:pt x="657" y="2519"/>
                  </a:lnTo>
                  <a:lnTo>
                    <a:pt x="629" y="2553"/>
                  </a:lnTo>
                  <a:lnTo>
                    <a:pt x="597" y="2582"/>
                  </a:lnTo>
                  <a:lnTo>
                    <a:pt x="563" y="2610"/>
                  </a:lnTo>
                  <a:lnTo>
                    <a:pt x="525" y="2633"/>
                  </a:lnTo>
                  <a:lnTo>
                    <a:pt x="489" y="2653"/>
                  </a:lnTo>
                  <a:lnTo>
                    <a:pt x="434" y="2660"/>
                  </a:lnTo>
                  <a:lnTo>
                    <a:pt x="380" y="2664"/>
                  </a:lnTo>
                  <a:lnTo>
                    <a:pt x="330" y="2658"/>
                  </a:lnTo>
                  <a:lnTo>
                    <a:pt x="280" y="2650"/>
                  </a:lnTo>
                  <a:lnTo>
                    <a:pt x="233" y="2632"/>
                  </a:lnTo>
                  <a:lnTo>
                    <a:pt x="188" y="2608"/>
                  </a:lnTo>
                  <a:lnTo>
                    <a:pt x="144" y="2577"/>
                  </a:lnTo>
                  <a:lnTo>
                    <a:pt x="105" y="2539"/>
                  </a:lnTo>
                  <a:lnTo>
                    <a:pt x="81" y="2489"/>
                  </a:lnTo>
                  <a:lnTo>
                    <a:pt x="61" y="2440"/>
                  </a:lnTo>
                  <a:lnTo>
                    <a:pt x="43" y="2387"/>
                  </a:lnTo>
                  <a:lnTo>
                    <a:pt x="29" y="2334"/>
                  </a:lnTo>
                  <a:lnTo>
                    <a:pt x="16" y="2280"/>
                  </a:lnTo>
                  <a:lnTo>
                    <a:pt x="7" y="2226"/>
                  </a:lnTo>
                  <a:lnTo>
                    <a:pt x="2" y="2174"/>
                  </a:lnTo>
                  <a:lnTo>
                    <a:pt x="0" y="2123"/>
                  </a:lnTo>
                  <a:lnTo>
                    <a:pt x="31" y="2092"/>
                  </a:lnTo>
                  <a:lnTo>
                    <a:pt x="48" y="2142"/>
                  </a:lnTo>
                  <a:lnTo>
                    <a:pt x="72" y="2197"/>
                  </a:lnTo>
                  <a:lnTo>
                    <a:pt x="102" y="2253"/>
                  </a:lnTo>
                  <a:lnTo>
                    <a:pt x="137" y="2309"/>
                  </a:lnTo>
                  <a:lnTo>
                    <a:pt x="178" y="2358"/>
                  </a:lnTo>
                  <a:lnTo>
                    <a:pt x="228" y="2402"/>
                  </a:lnTo>
                  <a:lnTo>
                    <a:pt x="286" y="2434"/>
                  </a:lnTo>
                  <a:lnTo>
                    <a:pt x="353" y="2456"/>
                  </a:lnTo>
                  <a:lnTo>
                    <a:pt x="404" y="2444"/>
                  </a:lnTo>
                  <a:lnTo>
                    <a:pt x="455" y="2439"/>
                  </a:lnTo>
                  <a:lnTo>
                    <a:pt x="503" y="2432"/>
                  </a:lnTo>
                  <a:lnTo>
                    <a:pt x="549" y="2426"/>
                  </a:lnTo>
                  <a:lnTo>
                    <a:pt x="593" y="2413"/>
                  </a:lnTo>
                  <a:lnTo>
                    <a:pt x="635" y="2398"/>
                  </a:lnTo>
                  <a:lnTo>
                    <a:pt x="676" y="2374"/>
                  </a:lnTo>
                  <a:lnTo>
                    <a:pt x="716" y="2342"/>
                  </a:lnTo>
                  <a:lnTo>
                    <a:pt x="806" y="2192"/>
                  </a:lnTo>
                  <a:lnTo>
                    <a:pt x="846" y="2036"/>
                  </a:lnTo>
                  <a:lnTo>
                    <a:pt x="846" y="1876"/>
                  </a:lnTo>
                  <a:lnTo>
                    <a:pt x="820" y="1711"/>
                  </a:lnTo>
                  <a:lnTo>
                    <a:pt x="778" y="1543"/>
                  </a:lnTo>
                  <a:lnTo>
                    <a:pt x="735" y="1376"/>
                  </a:lnTo>
                  <a:lnTo>
                    <a:pt x="700" y="1207"/>
                  </a:lnTo>
                  <a:lnTo>
                    <a:pt x="685" y="1043"/>
                  </a:lnTo>
                  <a:lnTo>
                    <a:pt x="694" y="922"/>
                  </a:lnTo>
                  <a:lnTo>
                    <a:pt x="708" y="804"/>
                  </a:lnTo>
                  <a:lnTo>
                    <a:pt x="726" y="686"/>
                  </a:lnTo>
                  <a:lnTo>
                    <a:pt x="752" y="570"/>
                  </a:lnTo>
                  <a:lnTo>
                    <a:pt x="780" y="455"/>
                  </a:lnTo>
                  <a:lnTo>
                    <a:pt x="815" y="344"/>
                  </a:lnTo>
                  <a:lnTo>
                    <a:pt x="856" y="234"/>
                  </a:lnTo>
                  <a:lnTo>
                    <a:pt x="903" y="130"/>
                  </a:lnTo>
                  <a:lnTo>
                    <a:pt x="954" y="100"/>
                  </a:lnTo>
                  <a:lnTo>
                    <a:pt x="1010" y="71"/>
                  </a:lnTo>
                  <a:lnTo>
                    <a:pt x="1068" y="42"/>
                  </a:lnTo>
                  <a:lnTo>
                    <a:pt x="1130" y="20"/>
                  </a:lnTo>
                  <a:lnTo>
                    <a:pt x="1190" y="4"/>
                  </a:lnTo>
                  <a:lnTo>
                    <a:pt x="1254" y="0"/>
                  </a:lnTo>
                  <a:lnTo>
                    <a:pt x="1317" y="10"/>
                  </a:lnTo>
                  <a:lnTo>
                    <a:pt x="1380" y="37"/>
                  </a:lnTo>
                  <a:lnTo>
                    <a:pt x="1417" y="58"/>
                  </a:lnTo>
                  <a:lnTo>
                    <a:pt x="1446" y="86"/>
                  </a:lnTo>
                  <a:lnTo>
                    <a:pt x="1469" y="117"/>
                  </a:lnTo>
                  <a:lnTo>
                    <a:pt x="1487" y="154"/>
                  </a:lnTo>
                  <a:lnTo>
                    <a:pt x="1503" y="189"/>
                  </a:lnTo>
                  <a:lnTo>
                    <a:pt x="1518" y="227"/>
                  </a:lnTo>
                  <a:lnTo>
                    <a:pt x="1535" y="262"/>
                  </a:lnTo>
                  <a:lnTo>
                    <a:pt x="1558" y="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87"/>
            <p:cNvSpPr>
              <a:spLocks noChangeAspect="1"/>
            </p:cNvSpPr>
            <p:nvPr/>
          </p:nvSpPr>
          <p:spPr bwMode="auto">
            <a:xfrm>
              <a:off x="2391" y="1246"/>
              <a:ext cx="274" cy="385"/>
            </a:xfrm>
            <a:custGeom>
              <a:avLst/>
              <a:gdLst/>
              <a:ahLst/>
              <a:cxnLst>
                <a:cxn ang="0">
                  <a:pos x="750" y="540"/>
                </a:cxn>
                <a:cxn ang="0">
                  <a:pos x="740" y="649"/>
                </a:cxn>
                <a:cxn ang="0">
                  <a:pos x="726" y="761"/>
                </a:cxn>
                <a:cxn ang="0">
                  <a:pos x="703" y="870"/>
                </a:cxn>
                <a:cxn ang="0">
                  <a:pos x="672" y="977"/>
                </a:cxn>
                <a:cxn ang="0">
                  <a:pos x="627" y="1074"/>
                </a:cxn>
                <a:cxn ang="0">
                  <a:pos x="567" y="1163"/>
                </a:cxn>
                <a:cxn ang="0">
                  <a:pos x="487" y="1237"/>
                </a:cxn>
                <a:cxn ang="0">
                  <a:pos x="387" y="1298"/>
                </a:cxn>
                <a:cxn ang="0">
                  <a:pos x="347" y="1299"/>
                </a:cxn>
                <a:cxn ang="0">
                  <a:pos x="311" y="1299"/>
                </a:cxn>
                <a:cxn ang="0">
                  <a:pos x="277" y="1296"/>
                </a:cxn>
                <a:cxn ang="0">
                  <a:pos x="245" y="1292"/>
                </a:cxn>
                <a:cxn ang="0">
                  <a:pos x="212" y="1281"/>
                </a:cxn>
                <a:cxn ang="0">
                  <a:pos x="183" y="1267"/>
                </a:cxn>
                <a:cxn ang="0">
                  <a:pos x="153" y="1249"/>
                </a:cxn>
                <a:cxn ang="0">
                  <a:pos x="126" y="1225"/>
                </a:cxn>
                <a:cxn ang="0">
                  <a:pos x="56" y="1112"/>
                </a:cxn>
                <a:cxn ang="0">
                  <a:pos x="17" y="991"/>
                </a:cxn>
                <a:cxn ang="0">
                  <a:pos x="0" y="861"/>
                </a:cxn>
                <a:cxn ang="0">
                  <a:pos x="5" y="730"/>
                </a:cxn>
                <a:cxn ang="0">
                  <a:pos x="24" y="595"/>
                </a:cxn>
                <a:cxn ang="0">
                  <a:pos x="55" y="466"/>
                </a:cxn>
                <a:cxn ang="0">
                  <a:pos x="90" y="342"/>
                </a:cxn>
                <a:cxn ang="0">
                  <a:pos x="126" y="228"/>
                </a:cxn>
                <a:cxn ang="0">
                  <a:pos x="131" y="249"/>
                </a:cxn>
                <a:cxn ang="0">
                  <a:pos x="139" y="270"/>
                </a:cxn>
                <a:cxn ang="0">
                  <a:pos x="149" y="290"/>
                </a:cxn>
                <a:cxn ang="0">
                  <a:pos x="163" y="308"/>
                </a:cxn>
                <a:cxn ang="0">
                  <a:pos x="176" y="325"/>
                </a:cxn>
                <a:cxn ang="0">
                  <a:pos x="193" y="342"/>
                </a:cxn>
                <a:cxn ang="0">
                  <a:pos x="209" y="357"/>
                </a:cxn>
                <a:cxn ang="0">
                  <a:pos x="231" y="374"/>
                </a:cxn>
                <a:cxn ang="0">
                  <a:pos x="253" y="377"/>
                </a:cxn>
                <a:cxn ang="0">
                  <a:pos x="278" y="383"/>
                </a:cxn>
                <a:cxn ang="0">
                  <a:pos x="302" y="385"/>
                </a:cxn>
                <a:cxn ang="0">
                  <a:pos x="326" y="388"/>
                </a:cxn>
                <a:cxn ang="0">
                  <a:pos x="347" y="385"/>
                </a:cxn>
                <a:cxn ang="0">
                  <a:pos x="370" y="378"/>
                </a:cxn>
                <a:cxn ang="0">
                  <a:pos x="388" y="364"/>
                </a:cxn>
                <a:cxn ang="0">
                  <a:pos x="406" y="342"/>
                </a:cxn>
                <a:cxn ang="0">
                  <a:pos x="433" y="312"/>
                </a:cxn>
                <a:cxn ang="0">
                  <a:pos x="460" y="281"/>
                </a:cxn>
                <a:cxn ang="0">
                  <a:pos x="484" y="248"/>
                </a:cxn>
                <a:cxn ang="0">
                  <a:pos x="506" y="212"/>
                </a:cxn>
                <a:cxn ang="0">
                  <a:pos x="522" y="173"/>
                </a:cxn>
                <a:cxn ang="0">
                  <a:pos x="530" y="133"/>
                </a:cxn>
                <a:cxn ang="0">
                  <a:pos x="530" y="93"/>
                </a:cxn>
                <a:cxn ang="0">
                  <a:pos x="522" y="52"/>
                </a:cxn>
                <a:cxn ang="0">
                  <a:pos x="480" y="0"/>
                </a:cxn>
                <a:cxn ang="0">
                  <a:pos x="567" y="25"/>
                </a:cxn>
                <a:cxn ang="0">
                  <a:pos x="629" y="73"/>
                </a:cxn>
                <a:cxn ang="0">
                  <a:pos x="671" y="135"/>
                </a:cxn>
                <a:cxn ang="0">
                  <a:pos x="699" y="211"/>
                </a:cxn>
                <a:cxn ang="0">
                  <a:pos x="714" y="291"/>
                </a:cxn>
                <a:cxn ang="0">
                  <a:pos x="727" y="377"/>
                </a:cxn>
                <a:cxn ang="0">
                  <a:pos x="736" y="460"/>
                </a:cxn>
                <a:cxn ang="0">
                  <a:pos x="750" y="540"/>
                </a:cxn>
              </a:cxnLst>
              <a:rect l="0" t="0" r="r" b="b"/>
              <a:pathLst>
                <a:path w="750" h="1299">
                  <a:moveTo>
                    <a:pt x="750" y="540"/>
                  </a:moveTo>
                  <a:lnTo>
                    <a:pt x="740" y="649"/>
                  </a:lnTo>
                  <a:lnTo>
                    <a:pt x="726" y="761"/>
                  </a:lnTo>
                  <a:lnTo>
                    <a:pt x="703" y="870"/>
                  </a:lnTo>
                  <a:lnTo>
                    <a:pt x="672" y="977"/>
                  </a:lnTo>
                  <a:lnTo>
                    <a:pt x="627" y="1074"/>
                  </a:lnTo>
                  <a:lnTo>
                    <a:pt x="567" y="1163"/>
                  </a:lnTo>
                  <a:lnTo>
                    <a:pt x="487" y="1237"/>
                  </a:lnTo>
                  <a:lnTo>
                    <a:pt x="387" y="1298"/>
                  </a:lnTo>
                  <a:lnTo>
                    <a:pt x="347" y="1299"/>
                  </a:lnTo>
                  <a:lnTo>
                    <a:pt x="311" y="1299"/>
                  </a:lnTo>
                  <a:lnTo>
                    <a:pt x="277" y="1296"/>
                  </a:lnTo>
                  <a:lnTo>
                    <a:pt x="245" y="1292"/>
                  </a:lnTo>
                  <a:lnTo>
                    <a:pt x="212" y="1281"/>
                  </a:lnTo>
                  <a:lnTo>
                    <a:pt x="183" y="1267"/>
                  </a:lnTo>
                  <a:lnTo>
                    <a:pt x="153" y="1249"/>
                  </a:lnTo>
                  <a:lnTo>
                    <a:pt x="126" y="1225"/>
                  </a:lnTo>
                  <a:lnTo>
                    <a:pt x="56" y="1112"/>
                  </a:lnTo>
                  <a:lnTo>
                    <a:pt x="17" y="991"/>
                  </a:lnTo>
                  <a:lnTo>
                    <a:pt x="0" y="861"/>
                  </a:lnTo>
                  <a:lnTo>
                    <a:pt x="5" y="730"/>
                  </a:lnTo>
                  <a:lnTo>
                    <a:pt x="24" y="595"/>
                  </a:lnTo>
                  <a:lnTo>
                    <a:pt x="55" y="466"/>
                  </a:lnTo>
                  <a:lnTo>
                    <a:pt x="90" y="342"/>
                  </a:lnTo>
                  <a:lnTo>
                    <a:pt x="126" y="228"/>
                  </a:lnTo>
                  <a:lnTo>
                    <a:pt x="131" y="249"/>
                  </a:lnTo>
                  <a:lnTo>
                    <a:pt x="139" y="270"/>
                  </a:lnTo>
                  <a:lnTo>
                    <a:pt x="149" y="290"/>
                  </a:lnTo>
                  <a:lnTo>
                    <a:pt x="163" y="308"/>
                  </a:lnTo>
                  <a:lnTo>
                    <a:pt x="176" y="325"/>
                  </a:lnTo>
                  <a:lnTo>
                    <a:pt x="193" y="342"/>
                  </a:lnTo>
                  <a:lnTo>
                    <a:pt x="209" y="357"/>
                  </a:lnTo>
                  <a:lnTo>
                    <a:pt x="231" y="374"/>
                  </a:lnTo>
                  <a:lnTo>
                    <a:pt x="253" y="377"/>
                  </a:lnTo>
                  <a:lnTo>
                    <a:pt x="278" y="383"/>
                  </a:lnTo>
                  <a:lnTo>
                    <a:pt x="302" y="385"/>
                  </a:lnTo>
                  <a:lnTo>
                    <a:pt x="326" y="388"/>
                  </a:lnTo>
                  <a:lnTo>
                    <a:pt x="347" y="385"/>
                  </a:lnTo>
                  <a:lnTo>
                    <a:pt x="370" y="378"/>
                  </a:lnTo>
                  <a:lnTo>
                    <a:pt x="388" y="364"/>
                  </a:lnTo>
                  <a:lnTo>
                    <a:pt x="406" y="342"/>
                  </a:lnTo>
                  <a:lnTo>
                    <a:pt x="433" y="312"/>
                  </a:lnTo>
                  <a:lnTo>
                    <a:pt x="460" y="281"/>
                  </a:lnTo>
                  <a:lnTo>
                    <a:pt x="484" y="248"/>
                  </a:lnTo>
                  <a:lnTo>
                    <a:pt x="506" y="212"/>
                  </a:lnTo>
                  <a:lnTo>
                    <a:pt x="522" y="173"/>
                  </a:lnTo>
                  <a:lnTo>
                    <a:pt x="530" y="133"/>
                  </a:lnTo>
                  <a:lnTo>
                    <a:pt x="530" y="93"/>
                  </a:lnTo>
                  <a:lnTo>
                    <a:pt x="522" y="52"/>
                  </a:lnTo>
                  <a:lnTo>
                    <a:pt x="480" y="0"/>
                  </a:lnTo>
                  <a:lnTo>
                    <a:pt x="567" y="25"/>
                  </a:lnTo>
                  <a:lnTo>
                    <a:pt x="629" y="73"/>
                  </a:lnTo>
                  <a:lnTo>
                    <a:pt x="671" y="135"/>
                  </a:lnTo>
                  <a:lnTo>
                    <a:pt x="699" y="211"/>
                  </a:lnTo>
                  <a:lnTo>
                    <a:pt x="714" y="291"/>
                  </a:lnTo>
                  <a:lnTo>
                    <a:pt x="727" y="377"/>
                  </a:lnTo>
                  <a:lnTo>
                    <a:pt x="736" y="460"/>
                  </a:lnTo>
                  <a:lnTo>
                    <a:pt x="750" y="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88"/>
            <p:cNvSpPr>
              <a:spLocks noChangeAspect="1"/>
            </p:cNvSpPr>
            <p:nvPr/>
          </p:nvSpPr>
          <p:spPr bwMode="auto">
            <a:xfrm>
              <a:off x="2500" y="1255"/>
              <a:ext cx="40" cy="37"/>
            </a:xfrm>
            <a:custGeom>
              <a:avLst/>
              <a:gdLst/>
              <a:ahLst/>
              <a:cxnLst>
                <a:cxn ang="0">
                  <a:pos x="105" y="49"/>
                </a:cxn>
                <a:cxn ang="0">
                  <a:pos x="107" y="56"/>
                </a:cxn>
                <a:cxn ang="0">
                  <a:pos x="107" y="64"/>
                </a:cxn>
                <a:cxn ang="0">
                  <a:pos x="104" y="73"/>
                </a:cxn>
                <a:cxn ang="0">
                  <a:pos x="101" y="81"/>
                </a:cxn>
                <a:cxn ang="0">
                  <a:pos x="96" y="88"/>
                </a:cxn>
                <a:cxn ang="0">
                  <a:pos x="88" y="95"/>
                </a:cxn>
                <a:cxn ang="0">
                  <a:pos x="81" y="98"/>
                </a:cxn>
                <a:cxn ang="0">
                  <a:pos x="74" y="101"/>
                </a:cxn>
                <a:cxn ang="0">
                  <a:pos x="62" y="100"/>
                </a:cxn>
                <a:cxn ang="0">
                  <a:pos x="51" y="100"/>
                </a:cxn>
                <a:cxn ang="0">
                  <a:pos x="39" y="98"/>
                </a:cxn>
                <a:cxn ang="0">
                  <a:pos x="29" y="97"/>
                </a:cxn>
                <a:cxn ang="0">
                  <a:pos x="20" y="91"/>
                </a:cxn>
                <a:cxn ang="0">
                  <a:pos x="13" y="87"/>
                </a:cxn>
                <a:cxn ang="0">
                  <a:pos x="6" y="77"/>
                </a:cxn>
                <a:cxn ang="0">
                  <a:pos x="3" y="69"/>
                </a:cxn>
                <a:cxn ang="0">
                  <a:pos x="0" y="49"/>
                </a:cxn>
                <a:cxn ang="0">
                  <a:pos x="11" y="29"/>
                </a:cxn>
                <a:cxn ang="0">
                  <a:pos x="29" y="14"/>
                </a:cxn>
                <a:cxn ang="0">
                  <a:pos x="53" y="4"/>
                </a:cxn>
                <a:cxn ang="0">
                  <a:pos x="76" y="0"/>
                </a:cxn>
                <a:cxn ang="0">
                  <a:pos x="94" y="4"/>
                </a:cxn>
                <a:cxn ang="0">
                  <a:pos x="104" y="19"/>
                </a:cxn>
                <a:cxn ang="0">
                  <a:pos x="105" y="49"/>
                </a:cxn>
              </a:cxnLst>
              <a:rect l="0" t="0" r="r" b="b"/>
              <a:pathLst>
                <a:path w="107" h="101">
                  <a:moveTo>
                    <a:pt x="105" y="49"/>
                  </a:moveTo>
                  <a:lnTo>
                    <a:pt x="107" y="56"/>
                  </a:lnTo>
                  <a:lnTo>
                    <a:pt x="107" y="64"/>
                  </a:lnTo>
                  <a:lnTo>
                    <a:pt x="104" y="73"/>
                  </a:lnTo>
                  <a:lnTo>
                    <a:pt x="101" y="81"/>
                  </a:lnTo>
                  <a:lnTo>
                    <a:pt x="96" y="88"/>
                  </a:lnTo>
                  <a:lnTo>
                    <a:pt x="88" y="95"/>
                  </a:lnTo>
                  <a:lnTo>
                    <a:pt x="81" y="98"/>
                  </a:lnTo>
                  <a:lnTo>
                    <a:pt x="74" y="101"/>
                  </a:lnTo>
                  <a:lnTo>
                    <a:pt x="62" y="100"/>
                  </a:lnTo>
                  <a:lnTo>
                    <a:pt x="51" y="100"/>
                  </a:lnTo>
                  <a:lnTo>
                    <a:pt x="39" y="98"/>
                  </a:lnTo>
                  <a:lnTo>
                    <a:pt x="29" y="97"/>
                  </a:lnTo>
                  <a:lnTo>
                    <a:pt x="20" y="91"/>
                  </a:lnTo>
                  <a:lnTo>
                    <a:pt x="13" y="87"/>
                  </a:lnTo>
                  <a:lnTo>
                    <a:pt x="6" y="77"/>
                  </a:lnTo>
                  <a:lnTo>
                    <a:pt x="3" y="69"/>
                  </a:lnTo>
                  <a:lnTo>
                    <a:pt x="0" y="49"/>
                  </a:lnTo>
                  <a:lnTo>
                    <a:pt x="11" y="29"/>
                  </a:lnTo>
                  <a:lnTo>
                    <a:pt x="29" y="14"/>
                  </a:lnTo>
                  <a:lnTo>
                    <a:pt x="53" y="4"/>
                  </a:lnTo>
                  <a:lnTo>
                    <a:pt x="76" y="0"/>
                  </a:lnTo>
                  <a:lnTo>
                    <a:pt x="94" y="4"/>
                  </a:lnTo>
                  <a:lnTo>
                    <a:pt x="104" y="19"/>
                  </a:lnTo>
                  <a:lnTo>
                    <a:pt x="105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89"/>
            <p:cNvSpPr>
              <a:spLocks noChangeAspect="1"/>
            </p:cNvSpPr>
            <p:nvPr/>
          </p:nvSpPr>
          <p:spPr bwMode="auto">
            <a:xfrm>
              <a:off x="2787" y="1265"/>
              <a:ext cx="261" cy="403"/>
            </a:xfrm>
            <a:custGeom>
              <a:avLst/>
              <a:gdLst/>
              <a:ahLst/>
              <a:cxnLst>
                <a:cxn ang="0">
                  <a:pos x="713" y="377"/>
                </a:cxn>
                <a:cxn ang="0">
                  <a:pos x="703" y="607"/>
                </a:cxn>
                <a:cxn ang="0">
                  <a:pos x="647" y="828"/>
                </a:cxn>
                <a:cxn ang="0">
                  <a:pos x="564" y="1039"/>
                </a:cxn>
                <a:cxn ang="0">
                  <a:pos x="490" y="1178"/>
                </a:cxn>
                <a:cxn ang="0">
                  <a:pos x="424" y="1226"/>
                </a:cxn>
                <a:cxn ang="0">
                  <a:pos x="344" y="1246"/>
                </a:cxn>
                <a:cxn ang="0">
                  <a:pos x="260" y="1247"/>
                </a:cxn>
                <a:cxn ang="0">
                  <a:pos x="153" y="1201"/>
                </a:cxn>
                <a:cxn ang="0">
                  <a:pos x="67" y="1085"/>
                </a:cxn>
                <a:cxn ang="0">
                  <a:pos x="22" y="949"/>
                </a:cxn>
                <a:cxn ang="0">
                  <a:pos x="2" y="799"/>
                </a:cxn>
                <a:cxn ang="0">
                  <a:pos x="7" y="702"/>
                </a:cxn>
                <a:cxn ang="0">
                  <a:pos x="11" y="657"/>
                </a:cxn>
                <a:cxn ang="0">
                  <a:pos x="7" y="612"/>
                </a:cxn>
                <a:cxn ang="0">
                  <a:pos x="11" y="564"/>
                </a:cxn>
                <a:cxn ang="0">
                  <a:pos x="29" y="511"/>
                </a:cxn>
                <a:cxn ang="0">
                  <a:pos x="42" y="453"/>
                </a:cxn>
                <a:cxn ang="0">
                  <a:pos x="52" y="395"/>
                </a:cxn>
                <a:cxn ang="0">
                  <a:pos x="68" y="338"/>
                </a:cxn>
                <a:cxn ang="0">
                  <a:pos x="75" y="335"/>
                </a:cxn>
                <a:cxn ang="0">
                  <a:pos x="85" y="369"/>
                </a:cxn>
                <a:cxn ang="0">
                  <a:pos x="118" y="393"/>
                </a:cxn>
                <a:cxn ang="0">
                  <a:pos x="157" y="412"/>
                </a:cxn>
                <a:cxn ang="0">
                  <a:pos x="216" y="433"/>
                </a:cxn>
                <a:cxn ang="0">
                  <a:pos x="292" y="418"/>
                </a:cxn>
                <a:cxn ang="0">
                  <a:pos x="361" y="372"/>
                </a:cxn>
                <a:cxn ang="0">
                  <a:pos x="420" y="311"/>
                </a:cxn>
                <a:cxn ang="0">
                  <a:pos x="451" y="256"/>
                </a:cxn>
                <a:cxn ang="0">
                  <a:pos x="464" y="208"/>
                </a:cxn>
                <a:cxn ang="0">
                  <a:pos x="468" y="162"/>
                </a:cxn>
                <a:cxn ang="0">
                  <a:pos x="457" y="115"/>
                </a:cxn>
                <a:cxn ang="0">
                  <a:pos x="431" y="86"/>
                </a:cxn>
                <a:cxn ang="0">
                  <a:pos x="414" y="65"/>
                </a:cxn>
                <a:cxn ang="0">
                  <a:pos x="406" y="38"/>
                </a:cxn>
                <a:cxn ang="0">
                  <a:pos x="398" y="11"/>
                </a:cxn>
                <a:cxn ang="0">
                  <a:pos x="451" y="3"/>
                </a:cxn>
                <a:cxn ang="0">
                  <a:pos x="547" y="43"/>
                </a:cxn>
                <a:cxn ang="0">
                  <a:pos x="618" y="119"/>
                </a:cxn>
                <a:cxn ang="0">
                  <a:pos x="672" y="211"/>
                </a:cxn>
              </a:cxnLst>
              <a:rect l="0" t="0" r="r" b="b"/>
              <a:pathLst>
                <a:path w="714" h="1249">
                  <a:moveTo>
                    <a:pt x="694" y="259"/>
                  </a:moveTo>
                  <a:lnTo>
                    <a:pt x="713" y="377"/>
                  </a:lnTo>
                  <a:lnTo>
                    <a:pt x="714" y="494"/>
                  </a:lnTo>
                  <a:lnTo>
                    <a:pt x="703" y="607"/>
                  </a:lnTo>
                  <a:lnTo>
                    <a:pt x="680" y="719"/>
                  </a:lnTo>
                  <a:lnTo>
                    <a:pt x="647" y="828"/>
                  </a:lnTo>
                  <a:lnTo>
                    <a:pt x="607" y="935"/>
                  </a:lnTo>
                  <a:lnTo>
                    <a:pt x="564" y="1039"/>
                  </a:lnTo>
                  <a:lnTo>
                    <a:pt x="519" y="1142"/>
                  </a:lnTo>
                  <a:lnTo>
                    <a:pt x="490" y="1178"/>
                  </a:lnTo>
                  <a:lnTo>
                    <a:pt x="459" y="1206"/>
                  </a:lnTo>
                  <a:lnTo>
                    <a:pt x="424" y="1226"/>
                  </a:lnTo>
                  <a:lnTo>
                    <a:pt x="386" y="1240"/>
                  </a:lnTo>
                  <a:lnTo>
                    <a:pt x="344" y="1246"/>
                  </a:lnTo>
                  <a:lnTo>
                    <a:pt x="302" y="1249"/>
                  </a:lnTo>
                  <a:lnTo>
                    <a:pt x="260" y="1247"/>
                  </a:lnTo>
                  <a:lnTo>
                    <a:pt x="218" y="1246"/>
                  </a:lnTo>
                  <a:lnTo>
                    <a:pt x="153" y="1201"/>
                  </a:lnTo>
                  <a:lnTo>
                    <a:pt x="105" y="1147"/>
                  </a:lnTo>
                  <a:lnTo>
                    <a:pt x="67" y="1085"/>
                  </a:lnTo>
                  <a:lnTo>
                    <a:pt x="42" y="1021"/>
                  </a:lnTo>
                  <a:lnTo>
                    <a:pt x="22" y="949"/>
                  </a:lnTo>
                  <a:lnTo>
                    <a:pt x="11" y="876"/>
                  </a:lnTo>
                  <a:lnTo>
                    <a:pt x="2" y="799"/>
                  </a:lnTo>
                  <a:lnTo>
                    <a:pt x="0" y="726"/>
                  </a:lnTo>
                  <a:lnTo>
                    <a:pt x="7" y="702"/>
                  </a:lnTo>
                  <a:lnTo>
                    <a:pt x="11" y="680"/>
                  </a:lnTo>
                  <a:lnTo>
                    <a:pt x="11" y="657"/>
                  </a:lnTo>
                  <a:lnTo>
                    <a:pt x="9" y="636"/>
                  </a:lnTo>
                  <a:lnTo>
                    <a:pt x="7" y="612"/>
                  </a:lnTo>
                  <a:lnTo>
                    <a:pt x="7" y="590"/>
                  </a:lnTo>
                  <a:lnTo>
                    <a:pt x="11" y="564"/>
                  </a:lnTo>
                  <a:lnTo>
                    <a:pt x="21" y="539"/>
                  </a:lnTo>
                  <a:lnTo>
                    <a:pt x="29" y="511"/>
                  </a:lnTo>
                  <a:lnTo>
                    <a:pt x="36" y="483"/>
                  </a:lnTo>
                  <a:lnTo>
                    <a:pt x="42" y="453"/>
                  </a:lnTo>
                  <a:lnTo>
                    <a:pt x="47" y="425"/>
                  </a:lnTo>
                  <a:lnTo>
                    <a:pt x="52" y="395"/>
                  </a:lnTo>
                  <a:lnTo>
                    <a:pt x="59" y="366"/>
                  </a:lnTo>
                  <a:lnTo>
                    <a:pt x="68" y="338"/>
                  </a:lnTo>
                  <a:lnTo>
                    <a:pt x="83" y="311"/>
                  </a:lnTo>
                  <a:lnTo>
                    <a:pt x="75" y="335"/>
                  </a:lnTo>
                  <a:lnTo>
                    <a:pt x="77" y="355"/>
                  </a:lnTo>
                  <a:lnTo>
                    <a:pt x="85" y="369"/>
                  </a:lnTo>
                  <a:lnTo>
                    <a:pt x="101" y="383"/>
                  </a:lnTo>
                  <a:lnTo>
                    <a:pt x="118" y="393"/>
                  </a:lnTo>
                  <a:lnTo>
                    <a:pt x="137" y="404"/>
                  </a:lnTo>
                  <a:lnTo>
                    <a:pt x="157" y="412"/>
                  </a:lnTo>
                  <a:lnTo>
                    <a:pt x="175" y="425"/>
                  </a:lnTo>
                  <a:lnTo>
                    <a:pt x="216" y="433"/>
                  </a:lnTo>
                  <a:lnTo>
                    <a:pt x="256" y="431"/>
                  </a:lnTo>
                  <a:lnTo>
                    <a:pt x="292" y="418"/>
                  </a:lnTo>
                  <a:lnTo>
                    <a:pt x="329" y="398"/>
                  </a:lnTo>
                  <a:lnTo>
                    <a:pt x="361" y="372"/>
                  </a:lnTo>
                  <a:lnTo>
                    <a:pt x="392" y="342"/>
                  </a:lnTo>
                  <a:lnTo>
                    <a:pt x="420" y="311"/>
                  </a:lnTo>
                  <a:lnTo>
                    <a:pt x="445" y="280"/>
                  </a:lnTo>
                  <a:lnTo>
                    <a:pt x="451" y="256"/>
                  </a:lnTo>
                  <a:lnTo>
                    <a:pt x="458" y="232"/>
                  </a:lnTo>
                  <a:lnTo>
                    <a:pt x="464" y="208"/>
                  </a:lnTo>
                  <a:lnTo>
                    <a:pt x="468" y="186"/>
                  </a:lnTo>
                  <a:lnTo>
                    <a:pt x="468" y="162"/>
                  </a:lnTo>
                  <a:lnTo>
                    <a:pt x="465" y="139"/>
                  </a:lnTo>
                  <a:lnTo>
                    <a:pt x="457" y="115"/>
                  </a:lnTo>
                  <a:lnTo>
                    <a:pt x="445" y="93"/>
                  </a:lnTo>
                  <a:lnTo>
                    <a:pt x="431" y="86"/>
                  </a:lnTo>
                  <a:lnTo>
                    <a:pt x="422" y="77"/>
                  </a:lnTo>
                  <a:lnTo>
                    <a:pt x="414" y="65"/>
                  </a:lnTo>
                  <a:lnTo>
                    <a:pt x="410" y="53"/>
                  </a:lnTo>
                  <a:lnTo>
                    <a:pt x="406" y="38"/>
                  </a:lnTo>
                  <a:lnTo>
                    <a:pt x="403" y="25"/>
                  </a:lnTo>
                  <a:lnTo>
                    <a:pt x="398" y="11"/>
                  </a:lnTo>
                  <a:lnTo>
                    <a:pt x="393" y="0"/>
                  </a:lnTo>
                  <a:lnTo>
                    <a:pt x="451" y="3"/>
                  </a:lnTo>
                  <a:lnTo>
                    <a:pt x="502" y="18"/>
                  </a:lnTo>
                  <a:lnTo>
                    <a:pt x="547" y="43"/>
                  </a:lnTo>
                  <a:lnTo>
                    <a:pt x="586" y="79"/>
                  </a:lnTo>
                  <a:lnTo>
                    <a:pt x="618" y="119"/>
                  </a:lnTo>
                  <a:lnTo>
                    <a:pt x="648" y="165"/>
                  </a:lnTo>
                  <a:lnTo>
                    <a:pt x="672" y="211"/>
                  </a:lnTo>
                  <a:lnTo>
                    <a:pt x="694" y="2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90"/>
            <p:cNvSpPr>
              <a:spLocks noChangeAspect="1"/>
            </p:cNvSpPr>
            <p:nvPr/>
          </p:nvSpPr>
          <p:spPr bwMode="auto">
            <a:xfrm>
              <a:off x="2874" y="1306"/>
              <a:ext cx="37" cy="39"/>
            </a:xfrm>
            <a:custGeom>
              <a:avLst/>
              <a:gdLst/>
              <a:ahLst/>
              <a:cxnLst>
                <a:cxn ang="0">
                  <a:pos x="92" y="2"/>
                </a:cxn>
                <a:cxn ang="0">
                  <a:pos x="97" y="13"/>
                </a:cxn>
                <a:cxn ang="0">
                  <a:pos x="100" y="26"/>
                </a:cxn>
                <a:cxn ang="0">
                  <a:pos x="98" y="40"/>
                </a:cxn>
                <a:cxn ang="0">
                  <a:pos x="95" y="54"/>
                </a:cxn>
                <a:cxn ang="0">
                  <a:pos x="88" y="67"/>
                </a:cxn>
                <a:cxn ang="0">
                  <a:pos x="81" y="81"/>
                </a:cxn>
                <a:cxn ang="0">
                  <a:pos x="71" y="93"/>
                </a:cxn>
                <a:cxn ang="0">
                  <a:pos x="62" y="106"/>
                </a:cxn>
                <a:cxn ang="0">
                  <a:pos x="47" y="103"/>
                </a:cxn>
                <a:cxn ang="0">
                  <a:pos x="35" y="100"/>
                </a:cxn>
                <a:cxn ang="0">
                  <a:pos x="22" y="93"/>
                </a:cxn>
                <a:cxn ang="0">
                  <a:pos x="12" y="86"/>
                </a:cxn>
                <a:cxn ang="0">
                  <a:pos x="2" y="76"/>
                </a:cxn>
                <a:cxn ang="0">
                  <a:pos x="0" y="67"/>
                </a:cxn>
                <a:cxn ang="0">
                  <a:pos x="0" y="55"/>
                </a:cxn>
                <a:cxn ang="0">
                  <a:pos x="9" y="44"/>
                </a:cxn>
                <a:cxn ang="0">
                  <a:pos x="11" y="26"/>
                </a:cxn>
                <a:cxn ang="0">
                  <a:pos x="18" y="15"/>
                </a:cxn>
                <a:cxn ang="0">
                  <a:pos x="26" y="6"/>
                </a:cxn>
                <a:cxn ang="0">
                  <a:pos x="39" y="3"/>
                </a:cxn>
                <a:cxn ang="0">
                  <a:pos x="52" y="0"/>
                </a:cxn>
                <a:cxn ang="0">
                  <a:pos x="66" y="0"/>
                </a:cxn>
                <a:cxn ang="0">
                  <a:pos x="78" y="0"/>
                </a:cxn>
                <a:cxn ang="0">
                  <a:pos x="92" y="2"/>
                </a:cxn>
              </a:cxnLst>
              <a:rect l="0" t="0" r="r" b="b"/>
              <a:pathLst>
                <a:path w="100" h="106">
                  <a:moveTo>
                    <a:pt x="92" y="2"/>
                  </a:moveTo>
                  <a:lnTo>
                    <a:pt x="97" y="13"/>
                  </a:lnTo>
                  <a:lnTo>
                    <a:pt x="100" y="26"/>
                  </a:lnTo>
                  <a:lnTo>
                    <a:pt x="98" y="40"/>
                  </a:lnTo>
                  <a:lnTo>
                    <a:pt x="95" y="54"/>
                  </a:lnTo>
                  <a:lnTo>
                    <a:pt x="88" y="67"/>
                  </a:lnTo>
                  <a:lnTo>
                    <a:pt x="81" y="81"/>
                  </a:lnTo>
                  <a:lnTo>
                    <a:pt x="71" y="93"/>
                  </a:lnTo>
                  <a:lnTo>
                    <a:pt x="62" y="106"/>
                  </a:lnTo>
                  <a:lnTo>
                    <a:pt x="47" y="103"/>
                  </a:lnTo>
                  <a:lnTo>
                    <a:pt x="35" y="100"/>
                  </a:lnTo>
                  <a:lnTo>
                    <a:pt x="22" y="93"/>
                  </a:lnTo>
                  <a:lnTo>
                    <a:pt x="12" y="86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11" y="26"/>
                  </a:lnTo>
                  <a:lnTo>
                    <a:pt x="18" y="15"/>
                  </a:lnTo>
                  <a:lnTo>
                    <a:pt x="26" y="6"/>
                  </a:lnTo>
                  <a:lnTo>
                    <a:pt x="39" y="3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9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Rectangle 91"/>
            <p:cNvSpPr>
              <a:spLocks noChangeAspect="1" noChangeArrowheads="1"/>
            </p:cNvSpPr>
            <p:nvPr/>
          </p:nvSpPr>
          <p:spPr bwMode="auto">
            <a:xfrm>
              <a:off x="3242" y="1417"/>
              <a:ext cx="4" cy="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79" name="Rectangle 92"/>
            <p:cNvSpPr>
              <a:spLocks noChangeAspect="1" noChangeArrowheads="1"/>
            </p:cNvSpPr>
            <p:nvPr/>
          </p:nvSpPr>
          <p:spPr bwMode="auto">
            <a:xfrm>
              <a:off x="3204" y="1550"/>
              <a:ext cx="8" cy="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80" name="Freeform 93"/>
            <p:cNvSpPr>
              <a:spLocks noChangeAspect="1"/>
            </p:cNvSpPr>
            <p:nvPr/>
          </p:nvSpPr>
          <p:spPr bwMode="auto">
            <a:xfrm>
              <a:off x="1832" y="1847"/>
              <a:ext cx="209" cy="341"/>
            </a:xfrm>
            <a:custGeom>
              <a:avLst/>
              <a:gdLst/>
              <a:ahLst/>
              <a:cxnLst>
                <a:cxn ang="0">
                  <a:pos x="480" y="177"/>
                </a:cxn>
                <a:cxn ang="0">
                  <a:pos x="519" y="262"/>
                </a:cxn>
                <a:cxn ang="0">
                  <a:pos x="542" y="350"/>
                </a:cxn>
                <a:cxn ang="0">
                  <a:pos x="550" y="438"/>
                </a:cxn>
                <a:cxn ang="0">
                  <a:pos x="553" y="528"/>
                </a:cxn>
                <a:cxn ang="0">
                  <a:pos x="550" y="618"/>
                </a:cxn>
                <a:cxn ang="0">
                  <a:pos x="550" y="712"/>
                </a:cxn>
                <a:cxn ang="0">
                  <a:pos x="556" y="807"/>
                </a:cxn>
                <a:cxn ang="0">
                  <a:pos x="573" y="904"/>
                </a:cxn>
                <a:cxn ang="0">
                  <a:pos x="547" y="919"/>
                </a:cxn>
                <a:cxn ang="0">
                  <a:pos x="522" y="929"/>
                </a:cxn>
                <a:cxn ang="0">
                  <a:pos x="495" y="932"/>
                </a:cxn>
                <a:cxn ang="0">
                  <a:pos x="469" y="932"/>
                </a:cxn>
                <a:cxn ang="0">
                  <a:pos x="440" y="925"/>
                </a:cxn>
                <a:cxn ang="0">
                  <a:pos x="415" y="914"/>
                </a:cxn>
                <a:cxn ang="0">
                  <a:pos x="388" y="900"/>
                </a:cxn>
                <a:cxn ang="0">
                  <a:pos x="366" y="883"/>
                </a:cxn>
                <a:cxn ang="0">
                  <a:pos x="284" y="809"/>
                </a:cxn>
                <a:cxn ang="0">
                  <a:pos x="208" y="735"/>
                </a:cxn>
                <a:cxn ang="0">
                  <a:pos x="139" y="655"/>
                </a:cxn>
                <a:cxn ang="0">
                  <a:pos x="83" y="571"/>
                </a:cxn>
                <a:cxn ang="0">
                  <a:pos x="38" y="481"/>
                </a:cxn>
                <a:cxn ang="0">
                  <a:pos x="10" y="387"/>
                </a:cxn>
                <a:cxn ang="0">
                  <a:pos x="0" y="286"/>
                </a:cxn>
                <a:cxn ang="0">
                  <a:pos x="13" y="177"/>
                </a:cxn>
                <a:cxn ang="0">
                  <a:pos x="27" y="143"/>
                </a:cxn>
                <a:cxn ang="0">
                  <a:pos x="48" y="114"/>
                </a:cxn>
                <a:cxn ang="0">
                  <a:pos x="72" y="89"/>
                </a:cxn>
                <a:cxn ang="0">
                  <a:pos x="101" y="69"/>
                </a:cxn>
                <a:cxn ang="0">
                  <a:pos x="132" y="48"/>
                </a:cxn>
                <a:cxn ang="0">
                  <a:pos x="165" y="31"/>
                </a:cxn>
                <a:cxn ang="0">
                  <a:pos x="197" y="14"/>
                </a:cxn>
                <a:cxn ang="0">
                  <a:pos x="231" y="0"/>
                </a:cxn>
                <a:cxn ang="0">
                  <a:pos x="272" y="3"/>
                </a:cxn>
                <a:cxn ang="0">
                  <a:pos x="311" y="13"/>
                </a:cxn>
                <a:cxn ang="0">
                  <a:pos x="348" y="29"/>
                </a:cxn>
                <a:cxn ang="0">
                  <a:pos x="381" y="52"/>
                </a:cxn>
                <a:cxn ang="0">
                  <a:pos x="411" y="77"/>
                </a:cxn>
                <a:cxn ang="0">
                  <a:pos x="439" y="108"/>
                </a:cxn>
                <a:cxn ang="0">
                  <a:pos x="460" y="141"/>
                </a:cxn>
                <a:cxn ang="0">
                  <a:pos x="480" y="177"/>
                </a:cxn>
              </a:cxnLst>
              <a:rect l="0" t="0" r="r" b="b"/>
              <a:pathLst>
                <a:path w="573" h="932">
                  <a:moveTo>
                    <a:pt x="480" y="177"/>
                  </a:moveTo>
                  <a:lnTo>
                    <a:pt x="519" y="262"/>
                  </a:lnTo>
                  <a:lnTo>
                    <a:pt x="542" y="350"/>
                  </a:lnTo>
                  <a:lnTo>
                    <a:pt x="550" y="438"/>
                  </a:lnTo>
                  <a:lnTo>
                    <a:pt x="553" y="528"/>
                  </a:lnTo>
                  <a:lnTo>
                    <a:pt x="550" y="618"/>
                  </a:lnTo>
                  <a:lnTo>
                    <a:pt x="550" y="712"/>
                  </a:lnTo>
                  <a:lnTo>
                    <a:pt x="556" y="807"/>
                  </a:lnTo>
                  <a:lnTo>
                    <a:pt x="573" y="904"/>
                  </a:lnTo>
                  <a:lnTo>
                    <a:pt x="547" y="919"/>
                  </a:lnTo>
                  <a:lnTo>
                    <a:pt x="522" y="929"/>
                  </a:lnTo>
                  <a:lnTo>
                    <a:pt x="495" y="932"/>
                  </a:lnTo>
                  <a:lnTo>
                    <a:pt x="469" y="932"/>
                  </a:lnTo>
                  <a:lnTo>
                    <a:pt x="440" y="925"/>
                  </a:lnTo>
                  <a:lnTo>
                    <a:pt x="415" y="914"/>
                  </a:lnTo>
                  <a:lnTo>
                    <a:pt x="388" y="900"/>
                  </a:lnTo>
                  <a:lnTo>
                    <a:pt x="366" y="883"/>
                  </a:lnTo>
                  <a:lnTo>
                    <a:pt x="284" y="809"/>
                  </a:lnTo>
                  <a:lnTo>
                    <a:pt x="208" y="735"/>
                  </a:lnTo>
                  <a:lnTo>
                    <a:pt x="139" y="655"/>
                  </a:lnTo>
                  <a:lnTo>
                    <a:pt x="83" y="571"/>
                  </a:lnTo>
                  <a:lnTo>
                    <a:pt x="38" y="481"/>
                  </a:lnTo>
                  <a:lnTo>
                    <a:pt x="10" y="387"/>
                  </a:lnTo>
                  <a:lnTo>
                    <a:pt x="0" y="286"/>
                  </a:lnTo>
                  <a:lnTo>
                    <a:pt x="13" y="177"/>
                  </a:lnTo>
                  <a:lnTo>
                    <a:pt x="27" y="143"/>
                  </a:lnTo>
                  <a:lnTo>
                    <a:pt x="48" y="114"/>
                  </a:lnTo>
                  <a:lnTo>
                    <a:pt x="72" y="89"/>
                  </a:lnTo>
                  <a:lnTo>
                    <a:pt x="101" y="69"/>
                  </a:lnTo>
                  <a:lnTo>
                    <a:pt x="132" y="48"/>
                  </a:lnTo>
                  <a:lnTo>
                    <a:pt x="165" y="31"/>
                  </a:lnTo>
                  <a:lnTo>
                    <a:pt x="197" y="14"/>
                  </a:lnTo>
                  <a:lnTo>
                    <a:pt x="231" y="0"/>
                  </a:lnTo>
                  <a:lnTo>
                    <a:pt x="272" y="3"/>
                  </a:lnTo>
                  <a:lnTo>
                    <a:pt x="311" y="13"/>
                  </a:lnTo>
                  <a:lnTo>
                    <a:pt x="348" y="29"/>
                  </a:lnTo>
                  <a:lnTo>
                    <a:pt x="381" y="52"/>
                  </a:lnTo>
                  <a:lnTo>
                    <a:pt x="411" y="77"/>
                  </a:lnTo>
                  <a:lnTo>
                    <a:pt x="439" y="108"/>
                  </a:lnTo>
                  <a:lnTo>
                    <a:pt x="460" y="141"/>
                  </a:lnTo>
                  <a:lnTo>
                    <a:pt x="480" y="177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94"/>
            <p:cNvSpPr>
              <a:spLocks noChangeAspect="1"/>
            </p:cNvSpPr>
            <p:nvPr/>
          </p:nvSpPr>
          <p:spPr bwMode="auto">
            <a:xfrm>
              <a:off x="3113" y="1916"/>
              <a:ext cx="182" cy="215"/>
            </a:xfrm>
            <a:custGeom>
              <a:avLst/>
              <a:gdLst/>
              <a:ahLst/>
              <a:cxnLst>
                <a:cxn ang="0">
                  <a:pos x="498" y="112"/>
                </a:cxn>
                <a:cxn ang="0">
                  <a:pos x="498" y="164"/>
                </a:cxn>
                <a:cxn ang="0">
                  <a:pos x="436" y="167"/>
                </a:cxn>
                <a:cxn ang="0">
                  <a:pos x="379" y="184"/>
                </a:cxn>
                <a:cxn ang="0">
                  <a:pos x="322" y="212"/>
                </a:cxn>
                <a:cxn ang="0">
                  <a:pos x="272" y="249"/>
                </a:cxn>
                <a:cxn ang="0">
                  <a:pos x="221" y="290"/>
                </a:cxn>
                <a:cxn ang="0">
                  <a:pos x="176" y="337"/>
                </a:cxn>
                <a:cxn ang="0">
                  <a:pos x="133" y="385"/>
                </a:cxn>
                <a:cxn ang="0">
                  <a:pos x="93" y="435"/>
                </a:cxn>
                <a:cxn ang="0">
                  <a:pos x="78" y="453"/>
                </a:cxn>
                <a:cxn ang="0">
                  <a:pos x="68" y="474"/>
                </a:cxn>
                <a:cxn ang="0">
                  <a:pos x="58" y="495"/>
                </a:cxn>
                <a:cxn ang="0">
                  <a:pos x="51" y="516"/>
                </a:cxn>
                <a:cxn ang="0">
                  <a:pos x="40" y="535"/>
                </a:cxn>
                <a:cxn ang="0">
                  <a:pos x="30" y="554"/>
                </a:cxn>
                <a:cxn ang="0">
                  <a:pos x="16" y="571"/>
                </a:cxn>
                <a:cxn ang="0">
                  <a:pos x="0" y="589"/>
                </a:cxn>
                <a:cxn ang="0">
                  <a:pos x="93" y="237"/>
                </a:cxn>
                <a:cxn ang="0">
                  <a:pos x="133" y="192"/>
                </a:cxn>
                <a:cxn ang="0">
                  <a:pos x="182" y="138"/>
                </a:cxn>
                <a:cxn ang="0">
                  <a:pos x="237" y="81"/>
                </a:cxn>
                <a:cxn ang="0">
                  <a:pos x="296" y="33"/>
                </a:cxn>
                <a:cxn ang="0">
                  <a:pos x="352" y="2"/>
                </a:cxn>
                <a:cxn ang="0">
                  <a:pos x="408" y="0"/>
                </a:cxn>
                <a:cxn ang="0">
                  <a:pos x="457" y="32"/>
                </a:cxn>
                <a:cxn ang="0">
                  <a:pos x="498" y="112"/>
                </a:cxn>
              </a:cxnLst>
              <a:rect l="0" t="0" r="r" b="b"/>
              <a:pathLst>
                <a:path w="498" h="589">
                  <a:moveTo>
                    <a:pt x="498" y="112"/>
                  </a:moveTo>
                  <a:lnTo>
                    <a:pt x="498" y="164"/>
                  </a:lnTo>
                  <a:lnTo>
                    <a:pt x="436" y="167"/>
                  </a:lnTo>
                  <a:lnTo>
                    <a:pt x="379" y="184"/>
                  </a:lnTo>
                  <a:lnTo>
                    <a:pt x="322" y="212"/>
                  </a:lnTo>
                  <a:lnTo>
                    <a:pt x="272" y="249"/>
                  </a:lnTo>
                  <a:lnTo>
                    <a:pt x="221" y="290"/>
                  </a:lnTo>
                  <a:lnTo>
                    <a:pt x="176" y="337"/>
                  </a:lnTo>
                  <a:lnTo>
                    <a:pt x="133" y="385"/>
                  </a:lnTo>
                  <a:lnTo>
                    <a:pt x="93" y="435"/>
                  </a:lnTo>
                  <a:lnTo>
                    <a:pt x="78" y="453"/>
                  </a:lnTo>
                  <a:lnTo>
                    <a:pt x="68" y="474"/>
                  </a:lnTo>
                  <a:lnTo>
                    <a:pt x="58" y="495"/>
                  </a:lnTo>
                  <a:lnTo>
                    <a:pt x="51" y="516"/>
                  </a:lnTo>
                  <a:lnTo>
                    <a:pt x="40" y="535"/>
                  </a:lnTo>
                  <a:lnTo>
                    <a:pt x="30" y="554"/>
                  </a:lnTo>
                  <a:lnTo>
                    <a:pt x="16" y="571"/>
                  </a:lnTo>
                  <a:lnTo>
                    <a:pt x="0" y="589"/>
                  </a:lnTo>
                  <a:lnTo>
                    <a:pt x="93" y="237"/>
                  </a:lnTo>
                  <a:lnTo>
                    <a:pt x="133" y="192"/>
                  </a:lnTo>
                  <a:lnTo>
                    <a:pt x="182" y="138"/>
                  </a:lnTo>
                  <a:lnTo>
                    <a:pt x="237" y="81"/>
                  </a:lnTo>
                  <a:lnTo>
                    <a:pt x="296" y="33"/>
                  </a:lnTo>
                  <a:lnTo>
                    <a:pt x="352" y="2"/>
                  </a:lnTo>
                  <a:lnTo>
                    <a:pt x="408" y="0"/>
                  </a:lnTo>
                  <a:lnTo>
                    <a:pt x="457" y="32"/>
                  </a:lnTo>
                  <a:lnTo>
                    <a:pt x="498" y="112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95"/>
            <p:cNvSpPr>
              <a:spLocks noChangeAspect="1"/>
            </p:cNvSpPr>
            <p:nvPr/>
          </p:nvSpPr>
          <p:spPr bwMode="auto">
            <a:xfrm>
              <a:off x="1851" y="1929"/>
              <a:ext cx="168" cy="165"/>
            </a:xfrm>
            <a:custGeom>
              <a:avLst/>
              <a:gdLst/>
              <a:ahLst/>
              <a:cxnLst>
                <a:cxn ang="0">
                  <a:pos x="454" y="297"/>
                </a:cxn>
                <a:cxn ang="0">
                  <a:pos x="454" y="322"/>
                </a:cxn>
                <a:cxn ang="0">
                  <a:pos x="454" y="346"/>
                </a:cxn>
                <a:cxn ang="0">
                  <a:pos x="446" y="369"/>
                </a:cxn>
                <a:cxn ang="0">
                  <a:pos x="426" y="376"/>
                </a:cxn>
                <a:cxn ang="0">
                  <a:pos x="412" y="359"/>
                </a:cxn>
                <a:cxn ang="0">
                  <a:pos x="404" y="333"/>
                </a:cxn>
                <a:cxn ang="0">
                  <a:pos x="398" y="307"/>
                </a:cxn>
                <a:cxn ang="0">
                  <a:pos x="383" y="300"/>
                </a:cxn>
                <a:cxn ang="0">
                  <a:pos x="356" y="301"/>
                </a:cxn>
                <a:cxn ang="0">
                  <a:pos x="331" y="290"/>
                </a:cxn>
                <a:cxn ang="0">
                  <a:pos x="315" y="267"/>
                </a:cxn>
                <a:cxn ang="0">
                  <a:pos x="305" y="255"/>
                </a:cxn>
                <a:cxn ang="0">
                  <a:pos x="290" y="260"/>
                </a:cxn>
                <a:cxn ang="0">
                  <a:pos x="277" y="271"/>
                </a:cxn>
                <a:cxn ang="0">
                  <a:pos x="272" y="287"/>
                </a:cxn>
                <a:cxn ang="0">
                  <a:pos x="266" y="314"/>
                </a:cxn>
                <a:cxn ang="0">
                  <a:pos x="273" y="349"/>
                </a:cxn>
                <a:cxn ang="0">
                  <a:pos x="296" y="378"/>
                </a:cxn>
                <a:cxn ang="0">
                  <a:pos x="328" y="397"/>
                </a:cxn>
                <a:cxn ang="0">
                  <a:pos x="359" y="402"/>
                </a:cxn>
                <a:cxn ang="0">
                  <a:pos x="386" y="404"/>
                </a:cxn>
                <a:cxn ang="0">
                  <a:pos x="394" y="419"/>
                </a:cxn>
                <a:cxn ang="0">
                  <a:pos x="384" y="438"/>
                </a:cxn>
                <a:cxn ang="0">
                  <a:pos x="367" y="449"/>
                </a:cxn>
                <a:cxn ang="0">
                  <a:pos x="346" y="452"/>
                </a:cxn>
                <a:cxn ang="0">
                  <a:pos x="310" y="452"/>
                </a:cxn>
                <a:cxn ang="0">
                  <a:pos x="265" y="442"/>
                </a:cxn>
                <a:cxn ang="0">
                  <a:pos x="225" y="416"/>
                </a:cxn>
                <a:cxn ang="0">
                  <a:pos x="197" y="378"/>
                </a:cxn>
                <a:cxn ang="0">
                  <a:pos x="187" y="328"/>
                </a:cxn>
                <a:cxn ang="0">
                  <a:pos x="200" y="267"/>
                </a:cxn>
                <a:cxn ang="0">
                  <a:pos x="228" y="210"/>
                </a:cxn>
                <a:cxn ang="0">
                  <a:pos x="269" y="164"/>
                </a:cxn>
                <a:cxn ang="0">
                  <a:pos x="273" y="121"/>
                </a:cxn>
                <a:cxn ang="0">
                  <a:pos x="227" y="87"/>
                </a:cxn>
                <a:cxn ang="0">
                  <a:pos x="168" y="76"/>
                </a:cxn>
                <a:cxn ang="0">
                  <a:pos x="104" y="80"/>
                </a:cxn>
                <a:cxn ang="0">
                  <a:pos x="65" y="91"/>
                </a:cxn>
                <a:cxn ang="0">
                  <a:pos x="44" y="93"/>
                </a:cxn>
                <a:cxn ang="0">
                  <a:pos x="30" y="94"/>
                </a:cxn>
                <a:cxn ang="0">
                  <a:pos x="14" y="93"/>
                </a:cxn>
                <a:cxn ang="0">
                  <a:pos x="4" y="79"/>
                </a:cxn>
                <a:cxn ang="0">
                  <a:pos x="0" y="63"/>
                </a:cxn>
                <a:cxn ang="0">
                  <a:pos x="4" y="49"/>
                </a:cxn>
                <a:cxn ang="0">
                  <a:pos x="40" y="22"/>
                </a:cxn>
                <a:cxn ang="0">
                  <a:pos x="97" y="0"/>
                </a:cxn>
                <a:cxn ang="0">
                  <a:pos x="155" y="1"/>
                </a:cxn>
                <a:cxn ang="0">
                  <a:pos x="213" y="17"/>
                </a:cxn>
                <a:cxn ang="0">
                  <a:pos x="280" y="49"/>
                </a:cxn>
                <a:cxn ang="0">
                  <a:pos x="345" y="104"/>
                </a:cxn>
                <a:cxn ang="0">
                  <a:pos x="395" y="169"/>
                </a:cxn>
                <a:cxn ang="0">
                  <a:pos x="438" y="242"/>
                </a:cxn>
              </a:cxnLst>
              <a:rect l="0" t="0" r="r" b="b"/>
              <a:pathLst>
                <a:path w="459" h="452">
                  <a:moveTo>
                    <a:pt x="459" y="286"/>
                  </a:moveTo>
                  <a:lnTo>
                    <a:pt x="454" y="297"/>
                  </a:lnTo>
                  <a:lnTo>
                    <a:pt x="454" y="309"/>
                  </a:lnTo>
                  <a:lnTo>
                    <a:pt x="454" y="322"/>
                  </a:lnTo>
                  <a:lnTo>
                    <a:pt x="456" y="335"/>
                  </a:lnTo>
                  <a:lnTo>
                    <a:pt x="454" y="346"/>
                  </a:lnTo>
                  <a:lnTo>
                    <a:pt x="452" y="359"/>
                  </a:lnTo>
                  <a:lnTo>
                    <a:pt x="446" y="369"/>
                  </a:lnTo>
                  <a:lnTo>
                    <a:pt x="438" y="378"/>
                  </a:lnTo>
                  <a:lnTo>
                    <a:pt x="426" y="376"/>
                  </a:lnTo>
                  <a:lnTo>
                    <a:pt x="418" y="369"/>
                  </a:lnTo>
                  <a:lnTo>
                    <a:pt x="412" y="359"/>
                  </a:lnTo>
                  <a:lnTo>
                    <a:pt x="408" y="347"/>
                  </a:lnTo>
                  <a:lnTo>
                    <a:pt x="404" y="333"/>
                  </a:lnTo>
                  <a:lnTo>
                    <a:pt x="402" y="321"/>
                  </a:lnTo>
                  <a:lnTo>
                    <a:pt x="398" y="307"/>
                  </a:lnTo>
                  <a:lnTo>
                    <a:pt x="397" y="295"/>
                  </a:lnTo>
                  <a:lnTo>
                    <a:pt x="383" y="300"/>
                  </a:lnTo>
                  <a:lnTo>
                    <a:pt x="370" y="302"/>
                  </a:lnTo>
                  <a:lnTo>
                    <a:pt x="356" y="301"/>
                  </a:lnTo>
                  <a:lnTo>
                    <a:pt x="343" y="298"/>
                  </a:lnTo>
                  <a:lnTo>
                    <a:pt x="331" y="290"/>
                  </a:lnTo>
                  <a:lnTo>
                    <a:pt x="322" y="280"/>
                  </a:lnTo>
                  <a:lnTo>
                    <a:pt x="315" y="267"/>
                  </a:lnTo>
                  <a:lnTo>
                    <a:pt x="314" y="255"/>
                  </a:lnTo>
                  <a:lnTo>
                    <a:pt x="305" y="255"/>
                  </a:lnTo>
                  <a:lnTo>
                    <a:pt x="297" y="257"/>
                  </a:lnTo>
                  <a:lnTo>
                    <a:pt x="290" y="260"/>
                  </a:lnTo>
                  <a:lnTo>
                    <a:pt x="284" y="266"/>
                  </a:lnTo>
                  <a:lnTo>
                    <a:pt x="277" y="271"/>
                  </a:lnTo>
                  <a:lnTo>
                    <a:pt x="274" y="278"/>
                  </a:lnTo>
                  <a:lnTo>
                    <a:pt x="272" y="287"/>
                  </a:lnTo>
                  <a:lnTo>
                    <a:pt x="272" y="295"/>
                  </a:lnTo>
                  <a:lnTo>
                    <a:pt x="266" y="314"/>
                  </a:lnTo>
                  <a:lnTo>
                    <a:pt x="267" y="332"/>
                  </a:lnTo>
                  <a:lnTo>
                    <a:pt x="273" y="349"/>
                  </a:lnTo>
                  <a:lnTo>
                    <a:pt x="284" y="366"/>
                  </a:lnTo>
                  <a:lnTo>
                    <a:pt x="296" y="378"/>
                  </a:lnTo>
                  <a:lnTo>
                    <a:pt x="312" y="390"/>
                  </a:lnTo>
                  <a:lnTo>
                    <a:pt x="328" y="397"/>
                  </a:lnTo>
                  <a:lnTo>
                    <a:pt x="345" y="400"/>
                  </a:lnTo>
                  <a:lnTo>
                    <a:pt x="359" y="402"/>
                  </a:lnTo>
                  <a:lnTo>
                    <a:pt x="374" y="404"/>
                  </a:lnTo>
                  <a:lnTo>
                    <a:pt x="386" y="404"/>
                  </a:lnTo>
                  <a:lnTo>
                    <a:pt x="397" y="409"/>
                  </a:lnTo>
                  <a:lnTo>
                    <a:pt x="394" y="419"/>
                  </a:lnTo>
                  <a:lnTo>
                    <a:pt x="391" y="429"/>
                  </a:lnTo>
                  <a:lnTo>
                    <a:pt x="384" y="438"/>
                  </a:lnTo>
                  <a:lnTo>
                    <a:pt x="377" y="445"/>
                  </a:lnTo>
                  <a:lnTo>
                    <a:pt x="367" y="449"/>
                  </a:lnTo>
                  <a:lnTo>
                    <a:pt x="357" y="452"/>
                  </a:lnTo>
                  <a:lnTo>
                    <a:pt x="346" y="452"/>
                  </a:lnTo>
                  <a:lnTo>
                    <a:pt x="335" y="452"/>
                  </a:lnTo>
                  <a:lnTo>
                    <a:pt x="310" y="452"/>
                  </a:lnTo>
                  <a:lnTo>
                    <a:pt x="287" y="449"/>
                  </a:lnTo>
                  <a:lnTo>
                    <a:pt x="265" y="442"/>
                  </a:lnTo>
                  <a:lnTo>
                    <a:pt x="245" y="432"/>
                  </a:lnTo>
                  <a:lnTo>
                    <a:pt x="225" y="416"/>
                  </a:lnTo>
                  <a:lnTo>
                    <a:pt x="210" y="400"/>
                  </a:lnTo>
                  <a:lnTo>
                    <a:pt x="197" y="378"/>
                  </a:lnTo>
                  <a:lnTo>
                    <a:pt x="189" y="357"/>
                  </a:lnTo>
                  <a:lnTo>
                    <a:pt x="187" y="328"/>
                  </a:lnTo>
                  <a:lnTo>
                    <a:pt x="191" y="298"/>
                  </a:lnTo>
                  <a:lnTo>
                    <a:pt x="200" y="267"/>
                  </a:lnTo>
                  <a:lnTo>
                    <a:pt x="213" y="238"/>
                  </a:lnTo>
                  <a:lnTo>
                    <a:pt x="228" y="210"/>
                  </a:lnTo>
                  <a:lnTo>
                    <a:pt x="248" y="186"/>
                  </a:lnTo>
                  <a:lnTo>
                    <a:pt x="269" y="164"/>
                  </a:lnTo>
                  <a:lnTo>
                    <a:pt x="293" y="150"/>
                  </a:lnTo>
                  <a:lnTo>
                    <a:pt x="273" y="121"/>
                  </a:lnTo>
                  <a:lnTo>
                    <a:pt x="252" y="101"/>
                  </a:lnTo>
                  <a:lnTo>
                    <a:pt x="227" y="87"/>
                  </a:lnTo>
                  <a:lnTo>
                    <a:pt x="198" y="80"/>
                  </a:lnTo>
                  <a:lnTo>
                    <a:pt x="168" y="76"/>
                  </a:lnTo>
                  <a:lnTo>
                    <a:pt x="137" y="76"/>
                  </a:lnTo>
                  <a:lnTo>
                    <a:pt x="104" y="80"/>
                  </a:lnTo>
                  <a:lnTo>
                    <a:pt x="75" y="88"/>
                  </a:lnTo>
                  <a:lnTo>
                    <a:pt x="65" y="91"/>
                  </a:lnTo>
                  <a:lnTo>
                    <a:pt x="52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0" y="94"/>
                  </a:lnTo>
                  <a:lnTo>
                    <a:pt x="23" y="98"/>
                  </a:lnTo>
                  <a:lnTo>
                    <a:pt x="14" y="93"/>
                  </a:lnTo>
                  <a:lnTo>
                    <a:pt x="9" y="87"/>
                  </a:lnTo>
                  <a:lnTo>
                    <a:pt x="4" y="79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13" y="46"/>
                  </a:lnTo>
                  <a:lnTo>
                    <a:pt x="40" y="22"/>
                  </a:lnTo>
                  <a:lnTo>
                    <a:pt x="68" y="8"/>
                  </a:lnTo>
                  <a:lnTo>
                    <a:pt x="97" y="0"/>
                  </a:lnTo>
                  <a:lnTo>
                    <a:pt x="127" y="0"/>
                  </a:lnTo>
                  <a:lnTo>
                    <a:pt x="155" y="1"/>
                  </a:lnTo>
                  <a:lnTo>
                    <a:pt x="184" y="8"/>
                  </a:lnTo>
                  <a:lnTo>
                    <a:pt x="213" y="17"/>
                  </a:lnTo>
                  <a:lnTo>
                    <a:pt x="241" y="25"/>
                  </a:lnTo>
                  <a:lnTo>
                    <a:pt x="280" y="49"/>
                  </a:lnTo>
                  <a:lnTo>
                    <a:pt x="315" y="76"/>
                  </a:lnTo>
                  <a:lnTo>
                    <a:pt x="345" y="104"/>
                  </a:lnTo>
                  <a:lnTo>
                    <a:pt x="373" y="136"/>
                  </a:lnTo>
                  <a:lnTo>
                    <a:pt x="395" y="169"/>
                  </a:lnTo>
                  <a:lnTo>
                    <a:pt x="418" y="204"/>
                  </a:lnTo>
                  <a:lnTo>
                    <a:pt x="438" y="242"/>
                  </a:lnTo>
                  <a:lnTo>
                    <a:pt x="459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96"/>
            <p:cNvSpPr>
              <a:spLocks noChangeAspect="1"/>
            </p:cNvSpPr>
            <p:nvPr/>
          </p:nvSpPr>
          <p:spPr bwMode="auto">
            <a:xfrm>
              <a:off x="3172" y="1927"/>
              <a:ext cx="17" cy="10"/>
            </a:xfrm>
            <a:custGeom>
              <a:avLst/>
              <a:gdLst/>
              <a:ahLst/>
              <a:cxnLst>
                <a:cxn ang="0">
                  <a:pos x="5" y="31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22" y="11"/>
                </a:cxn>
                <a:cxn ang="0">
                  <a:pos x="32" y="11"/>
                </a:cxn>
                <a:cxn ang="0">
                  <a:pos x="40" y="7"/>
                </a:cxn>
                <a:cxn ang="0">
                  <a:pos x="47" y="0"/>
                </a:cxn>
                <a:cxn ang="0">
                  <a:pos x="5" y="31"/>
                </a:cxn>
              </a:cxnLst>
              <a:rect l="0" t="0" r="r" b="b"/>
              <a:pathLst>
                <a:path w="47" h="31">
                  <a:moveTo>
                    <a:pt x="5" y="31"/>
                  </a:moveTo>
                  <a:lnTo>
                    <a:pt x="0" y="17"/>
                  </a:lnTo>
                  <a:lnTo>
                    <a:pt x="1" y="13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22" y="11"/>
                  </a:lnTo>
                  <a:lnTo>
                    <a:pt x="32" y="11"/>
                  </a:lnTo>
                  <a:lnTo>
                    <a:pt x="40" y="7"/>
                  </a:lnTo>
                  <a:lnTo>
                    <a:pt x="47" y="0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97"/>
            <p:cNvSpPr>
              <a:spLocks noChangeAspect="1"/>
            </p:cNvSpPr>
            <p:nvPr/>
          </p:nvSpPr>
          <p:spPr bwMode="auto">
            <a:xfrm>
              <a:off x="3056" y="1992"/>
              <a:ext cx="239" cy="292"/>
            </a:xfrm>
            <a:custGeom>
              <a:avLst/>
              <a:gdLst/>
              <a:ahLst/>
              <a:cxnLst>
                <a:cxn ang="0">
                  <a:pos x="291" y="664"/>
                </a:cxn>
                <a:cxn ang="0">
                  <a:pos x="256" y="684"/>
                </a:cxn>
                <a:cxn ang="0">
                  <a:pos x="222" y="705"/>
                </a:cxn>
                <a:cxn ang="0">
                  <a:pos x="187" y="727"/>
                </a:cxn>
                <a:cxn ang="0">
                  <a:pos x="153" y="750"/>
                </a:cxn>
                <a:cxn ang="0">
                  <a:pos x="117" y="768"/>
                </a:cxn>
                <a:cxn ang="0">
                  <a:pos x="80" y="784"/>
                </a:cxn>
                <a:cxn ang="0">
                  <a:pos x="41" y="794"/>
                </a:cxn>
                <a:cxn ang="0">
                  <a:pos x="0" y="798"/>
                </a:cxn>
                <a:cxn ang="0">
                  <a:pos x="125" y="477"/>
                </a:cxn>
                <a:cxn ang="0">
                  <a:pos x="162" y="467"/>
                </a:cxn>
                <a:cxn ang="0">
                  <a:pos x="191" y="446"/>
                </a:cxn>
                <a:cxn ang="0">
                  <a:pos x="217" y="415"/>
                </a:cxn>
                <a:cxn ang="0">
                  <a:pos x="241" y="381"/>
                </a:cxn>
                <a:cxn ang="0">
                  <a:pos x="263" y="344"/>
                </a:cxn>
                <a:cxn ang="0">
                  <a:pos x="290" y="313"/>
                </a:cxn>
                <a:cxn ang="0">
                  <a:pos x="321" y="290"/>
                </a:cxn>
                <a:cxn ang="0">
                  <a:pos x="364" y="280"/>
                </a:cxn>
                <a:cxn ang="0">
                  <a:pos x="374" y="318"/>
                </a:cxn>
                <a:cxn ang="0">
                  <a:pos x="363" y="353"/>
                </a:cxn>
                <a:cxn ang="0">
                  <a:pos x="338" y="382"/>
                </a:cxn>
                <a:cxn ang="0">
                  <a:pos x="305" y="411"/>
                </a:cxn>
                <a:cxn ang="0">
                  <a:pos x="270" y="437"/>
                </a:cxn>
                <a:cxn ang="0">
                  <a:pos x="245" y="466"/>
                </a:cxn>
                <a:cxn ang="0">
                  <a:pos x="231" y="495"/>
                </a:cxn>
                <a:cxn ang="0">
                  <a:pos x="239" y="529"/>
                </a:cxn>
                <a:cxn ang="0">
                  <a:pos x="274" y="512"/>
                </a:cxn>
                <a:cxn ang="0">
                  <a:pos x="307" y="492"/>
                </a:cxn>
                <a:cxn ang="0">
                  <a:pos x="336" y="468"/>
                </a:cxn>
                <a:cxn ang="0">
                  <a:pos x="363" y="440"/>
                </a:cxn>
                <a:cxn ang="0">
                  <a:pos x="387" y="409"/>
                </a:cxn>
                <a:cxn ang="0">
                  <a:pos x="411" y="378"/>
                </a:cxn>
                <a:cxn ang="0">
                  <a:pos x="433" y="349"/>
                </a:cxn>
                <a:cxn ang="0">
                  <a:pos x="457" y="320"/>
                </a:cxn>
                <a:cxn ang="0">
                  <a:pos x="470" y="292"/>
                </a:cxn>
                <a:cxn ang="0">
                  <a:pos x="473" y="268"/>
                </a:cxn>
                <a:cxn ang="0">
                  <a:pos x="466" y="244"/>
                </a:cxn>
                <a:cxn ang="0">
                  <a:pos x="455" y="225"/>
                </a:cxn>
                <a:cxn ang="0">
                  <a:pos x="435" y="208"/>
                </a:cxn>
                <a:cxn ang="0">
                  <a:pos x="415" y="195"/>
                </a:cxn>
                <a:cxn ang="0">
                  <a:pos x="394" y="187"/>
                </a:cxn>
                <a:cxn ang="0">
                  <a:pos x="374" y="185"/>
                </a:cxn>
                <a:cxn ang="0">
                  <a:pos x="400" y="147"/>
                </a:cxn>
                <a:cxn ang="0">
                  <a:pos x="429" y="118"/>
                </a:cxn>
                <a:cxn ang="0">
                  <a:pos x="462" y="91"/>
                </a:cxn>
                <a:cxn ang="0">
                  <a:pos x="498" y="68"/>
                </a:cxn>
                <a:cxn ang="0">
                  <a:pos x="535" y="47"/>
                </a:cxn>
                <a:cxn ang="0">
                  <a:pos x="574" y="30"/>
                </a:cxn>
                <a:cxn ang="0">
                  <a:pos x="613" y="14"/>
                </a:cxn>
                <a:cxn ang="0">
                  <a:pos x="654" y="0"/>
                </a:cxn>
                <a:cxn ang="0">
                  <a:pos x="653" y="95"/>
                </a:cxn>
                <a:cxn ang="0">
                  <a:pos x="639" y="190"/>
                </a:cxn>
                <a:cxn ang="0">
                  <a:pos x="611" y="281"/>
                </a:cxn>
                <a:cxn ang="0">
                  <a:pos x="570" y="370"/>
                </a:cxn>
                <a:cxn ang="0">
                  <a:pos x="515" y="451"/>
                </a:cxn>
                <a:cxn ang="0">
                  <a:pos x="452" y="529"/>
                </a:cxn>
                <a:cxn ang="0">
                  <a:pos x="376" y="601"/>
                </a:cxn>
                <a:cxn ang="0">
                  <a:pos x="291" y="664"/>
                </a:cxn>
              </a:cxnLst>
              <a:rect l="0" t="0" r="r" b="b"/>
              <a:pathLst>
                <a:path w="654" h="798">
                  <a:moveTo>
                    <a:pt x="291" y="664"/>
                  </a:moveTo>
                  <a:lnTo>
                    <a:pt x="256" y="684"/>
                  </a:lnTo>
                  <a:lnTo>
                    <a:pt x="222" y="705"/>
                  </a:lnTo>
                  <a:lnTo>
                    <a:pt x="187" y="727"/>
                  </a:lnTo>
                  <a:lnTo>
                    <a:pt x="153" y="750"/>
                  </a:lnTo>
                  <a:lnTo>
                    <a:pt x="117" y="768"/>
                  </a:lnTo>
                  <a:lnTo>
                    <a:pt x="80" y="784"/>
                  </a:lnTo>
                  <a:lnTo>
                    <a:pt x="41" y="794"/>
                  </a:lnTo>
                  <a:lnTo>
                    <a:pt x="0" y="798"/>
                  </a:lnTo>
                  <a:lnTo>
                    <a:pt x="125" y="477"/>
                  </a:lnTo>
                  <a:lnTo>
                    <a:pt x="162" y="467"/>
                  </a:lnTo>
                  <a:lnTo>
                    <a:pt x="191" y="446"/>
                  </a:lnTo>
                  <a:lnTo>
                    <a:pt x="217" y="415"/>
                  </a:lnTo>
                  <a:lnTo>
                    <a:pt x="241" y="381"/>
                  </a:lnTo>
                  <a:lnTo>
                    <a:pt x="263" y="344"/>
                  </a:lnTo>
                  <a:lnTo>
                    <a:pt x="290" y="313"/>
                  </a:lnTo>
                  <a:lnTo>
                    <a:pt x="321" y="290"/>
                  </a:lnTo>
                  <a:lnTo>
                    <a:pt x="364" y="280"/>
                  </a:lnTo>
                  <a:lnTo>
                    <a:pt x="374" y="318"/>
                  </a:lnTo>
                  <a:lnTo>
                    <a:pt x="363" y="353"/>
                  </a:lnTo>
                  <a:lnTo>
                    <a:pt x="338" y="382"/>
                  </a:lnTo>
                  <a:lnTo>
                    <a:pt x="305" y="411"/>
                  </a:lnTo>
                  <a:lnTo>
                    <a:pt x="270" y="437"/>
                  </a:lnTo>
                  <a:lnTo>
                    <a:pt x="245" y="466"/>
                  </a:lnTo>
                  <a:lnTo>
                    <a:pt x="231" y="495"/>
                  </a:lnTo>
                  <a:lnTo>
                    <a:pt x="239" y="529"/>
                  </a:lnTo>
                  <a:lnTo>
                    <a:pt x="274" y="512"/>
                  </a:lnTo>
                  <a:lnTo>
                    <a:pt x="307" y="492"/>
                  </a:lnTo>
                  <a:lnTo>
                    <a:pt x="336" y="468"/>
                  </a:lnTo>
                  <a:lnTo>
                    <a:pt x="363" y="440"/>
                  </a:lnTo>
                  <a:lnTo>
                    <a:pt x="387" y="409"/>
                  </a:lnTo>
                  <a:lnTo>
                    <a:pt x="411" y="378"/>
                  </a:lnTo>
                  <a:lnTo>
                    <a:pt x="433" y="349"/>
                  </a:lnTo>
                  <a:lnTo>
                    <a:pt x="457" y="320"/>
                  </a:lnTo>
                  <a:lnTo>
                    <a:pt x="470" y="292"/>
                  </a:lnTo>
                  <a:lnTo>
                    <a:pt x="473" y="268"/>
                  </a:lnTo>
                  <a:lnTo>
                    <a:pt x="466" y="244"/>
                  </a:lnTo>
                  <a:lnTo>
                    <a:pt x="455" y="225"/>
                  </a:lnTo>
                  <a:lnTo>
                    <a:pt x="435" y="208"/>
                  </a:lnTo>
                  <a:lnTo>
                    <a:pt x="415" y="195"/>
                  </a:lnTo>
                  <a:lnTo>
                    <a:pt x="394" y="187"/>
                  </a:lnTo>
                  <a:lnTo>
                    <a:pt x="374" y="185"/>
                  </a:lnTo>
                  <a:lnTo>
                    <a:pt x="400" y="147"/>
                  </a:lnTo>
                  <a:lnTo>
                    <a:pt x="429" y="118"/>
                  </a:lnTo>
                  <a:lnTo>
                    <a:pt x="462" y="91"/>
                  </a:lnTo>
                  <a:lnTo>
                    <a:pt x="498" y="68"/>
                  </a:lnTo>
                  <a:lnTo>
                    <a:pt x="535" y="47"/>
                  </a:lnTo>
                  <a:lnTo>
                    <a:pt x="574" y="30"/>
                  </a:lnTo>
                  <a:lnTo>
                    <a:pt x="613" y="14"/>
                  </a:lnTo>
                  <a:lnTo>
                    <a:pt x="654" y="0"/>
                  </a:lnTo>
                  <a:lnTo>
                    <a:pt x="653" y="95"/>
                  </a:lnTo>
                  <a:lnTo>
                    <a:pt x="639" y="190"/>
                  </a:lnTo>
                  <a:lnTo>
                    <a:pt x="611" y="281"/>
                  </a:lnTo>
                  <a:lnTo>
                    <a:pt x="570" y="370"/>
                  </a:lnTo>
                  <a:lnTo>
                    <a:pt x="515" y="451"/>
                  </a:lnTo>
                  <a:lnTo>
                    <a:pt x="452" y="529"/>
                  </a:lnTo>
                  <a:lnTo>
                    <a:pt x="376" y="601"/>
                  </a:lnTo>
                  <a:lnTo>
                    <a:pt x="291" y="664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8"/>
            <p:cNvSpPr>
              <a:spLocks noChangeAspect="1"/>
            </p:cNvSpPr>
            <p:nvPr/>
          </p:nvSpPr>
          <p:spPr bwMode="auto">
            <a:xfrm>
              <a:off x="2233" y="2217"/>
              <a:ext cx="666" cy="211"/>
            </a:xfrm>
            <a:custGeom>
              <a:avLst/>
              <a:gdLst/>
              <a:ahLst/>
              <a:cxnLst>
                <a:cxn ang="0">
                  <a:pos x="1552" y="542"/>
                </a:cxn>
                <a:cxn ang="0">
                  <a:pos x="1529" y="433"/>
                </a:cxn>
                <a:cxn ang="0">
                  <a:pos x="1464" y="328"/>
                </a:cxn>
                <a:cxn ang="0">
                  <a:pos x="1360" y="227"/>
                </a:cxn>
                <a:cxn ang="0">
                  <a:pos x="1224" y="132"/>
                </a:cxn>
                <a:cxn ang="0">
                  <a:pos x="974" y="55"/>
                </a:cxn>
                <a:cxn ang="0">
                  <a:pos x="790" y="43"/>
                </a:cxn>
                <a:cxn ang="0">
                  <a:pos x="521" y="82"/>
                </a:cxn>
                <a:cxn ang="0">
                  <a:pos x="387" y="136"/>
                </a:cxn>
                <a:cxn ang="0">
                  <a:pos x="269" y="205"/>
                </a:cxn>
                <a:cxn ang="0">
                  <a:pos x="176" y="285"/>
                </a:cxn>
                <a:cxn ang="0">
                  <a:pos x="106" y="371"/>
                </a:cxn>
                <a:cxn ang="0">
                  <a:pos x="148" y="389"/>
                </a:cxn>
                <a:cxn ang="0">
                  <a:pos x="170" y="392"/>
                </a:cxn>
                <a:cxn ang="0">
                  <a:pos x="184" y="395"/>
                </a:cxn>
                <a:cxn ang="0">
                  <a:pos x="194" y="403"/>
                </a:cxn>
                <a:cxn ang="0">
                  <a:pos x="206" y="416"/>
                </a:cxn>
                <a:cxn ang="0">
                  <a:pos x="189" y="434"/>
                </a:cxn>
                <a:cxn ang="0">
                  <a:pos x="146" y="443"/>
                </a:cxn>
                <a:cxn ang="0">
                  <a:pos x="104" y="440"/>
                </a:cxn>
                <a:cxn ang="0">
                  <a:pos x="63" y="429"/>
                </a:cxn>
                <a:cxn ang="0">
                  <a:pos x="27" y="411"/>
                </a:cxn>
                <a:cxn ang="0">
                  <a:pos x="7" y="386"/>
                </a:cxn>
                <a:cxn ang="0">
                  <a:pos x="1" y="356"/>
                </a:cxn>
                <a:cxn ang="0">
                  <a:pos x="4" y="326"/>
                </a:cxn>
                <a:cxn ang="0">
                  <a:pos x="59" y="336"/>
                </a:cxn>
                <a:cxn ang="0">
                  <a:pos x="206" y="192"/>
                </a:cxn>
                <a:cxn ang="0">
                  <a:pos x="429" y="84"/>
                </a:cxn>
                <a:cxn ang="0">
                  <a:pos x="700" y="17"/>
                </a:cxn>
                <a:cxn ang="0">
                  <a:pos x="982" y="0"/>
                </a:cxn>
                <a:cxn ang="0">
                  <a:pos x="1155" y="54"/>
                </a:cxn>
                <a:cxn ang="0">
                  <a:pos x="1314" y="122"/>
                </a:cxn>
                <a:cxn ang="0">
                  <a:pos x="1451" y="211"/>
                </a:cxn>
                <a:cxn ang="0">
                  <a:pos x="1557" y="318"/>
                </a:cxn>
                <a:cxn ang="0">
                  <a:pos x="1665" y="499"/>
                </a:cxn>
                <a:cxn ang="0">
                  <a:pos x="1707" y="475"/>
                </a:cxn>
                <a:cxn ang="0">
                  <a:pos x="1745" y="450"/>
                </a:cxn>
                <a:cxn ang="0">
                  <a:pos x="1790" y="446"/>
                </a:cxn>
                <a:cxn ang="0">
                  <a:pos x="1780" y="483"/>
                </a:cxn>
                <a:cxn ang="0">
                  <a:pos x="1693" y="526"/>
                </a:cxn>
                <a:cxn ang="0">
                  <a:pos x="1594" y="559"/>
                </a:cxn>
                <a:cxn ang="0">
                  <a:pos x="1483" y="574"/>
                </a:cxn>
                <a:cxn ang="0">
                  <a:pos x="1407" y="552"/>
                </a:cxn>
              </a:cxnLst>
              <a:rect l="0" t="0" r="r" b="b"/>
              <a:pathLst>
                <a:path w="1816" h="574">
                  <a:moveTo>
                    <a:pt x="1407" y="552"/>
                  </a:moveTo>
                  <a:lnTo>
                    <a:pt x="1552" y="542"/>
                  </a:lnTo>
                  <a:lnTo>
                    <a:pt x="1547" y="487"/>
                  </a:lnTo>
                  <a:lnTo>
                    <a:pt x="1529" y="433"/>
                  </a:lnTo>
                  <a:lnTo>
                    <a:pt x="1503" y="380"/>
                  </a:lnTo>
                  <a:lnTo>
                    <a:pt x="1464" y="328"/>
                  </a:lnTo>
                  <a:lnTo>
                    <a:pt x="1416" y="277"/>
                  </a:lnTo>
                  <a:lnTo>
                    <a:pt x="1360" y="227"/>
                  </a:lnTo>
                  <a:lnTo>
                    <a:pt x="1297" y="179"/>
                  </a:lnTo>
                  <a:lnTo>
                    <a:pt x="1224" y="132"/>
                  </a:lnTo>
                  <a:lnTo>
                    <a:pt x="1027" y="358"/>
                  </a:lnTo>
                  <a:lnTo>
                    <a:pt x="974" y="55"/>
                  </a:lnTo>
                  <a:lnTo>
                    <a:pt x="882" y="44"/>
                  </a:lnTo>
                  <a:lnTo>
                    <a:pt x="790" y="43"/>
                  </a:lnTo>
                  <a:lnTo>
                    <a:pt x="707" y="358"/>
                  </a:lnTo>
                  <a:lnTo>
                    <a:pt x="521" y="82"/>
                  </a:lnTo>
                  <a:lnTo>
                    <a:pt x="452" y="108"/>
                  </a:lnTo>
                  <a:lnTo>
                    <a:pt x="387" y="136"/>
                  </a:lnTo>
                  <a:lnTo>
                    <a:pt x="327" y="169"/>
                  </a:lnTo>
                  <a:lnTo>
                    <a:pt x="269" y="205"/>
                  </a:lnTo>
                  <a:lnTo>
                    <a:pt x="221" y="245"/>
                  </a:lnTo>
                  <a:lnTo>
                    <a:pt x="176" y="285"/>
                  </a:lnTo>
                  <a:lnTo>
                    <a:pt x="139" y="329"/>
                  </a:lnTo>
                  <a:lnTo>
                    <a:pt x="106" y="371"/>
                  </a:lnTo>
                  <a:lnTo>
                    <a:pt x="138" y="393"/>
                  </a:lnTo>
                  <a:lnTo>
                    <a:pt x="148" y="389"/>
                  </a:lnTo>
                  <a:lnTo>
                    <a:pt x="159" y="389"/>
                  </a:lnTo>
                  <a:lnTo>
                    <a:pt x="170" y="392"/>
                  </a:lnTo>
                  <a:lnTo>
                    <a:pt x="179" y="390"/>
                  </a:lnTo>
                  <a:lnTo>
                    <a:pt x="184" y="395"/>
                  </a:lnTo>
                  <a:lnTo>
                    <a:pt x="188" y="400"/>
                  </a:lnTo>
                  <a:lnTo>
                    <a:pt x="194" y="403"/>
                  </a:lnTo>
                  <a:lnTo>
                    <a:pt x="197" y="408"/>
                  </a:lnTo>
                  <a:lnTo>
                    <a:pt x="206" y="416"/>
                  </a:lnTo>
                  <a:lnTo>
                    <a:pt x="207" y="424"/>
                  </a:lnTo>
                  <a:lnTo>
                    <a:pt x="189" y="434"/>
                  </a:lnTo>
                  <a:lnTo>
                    <a:pt x="167" y="440"/>
                  </a:lnTo>
                  <a:lnTo>
                    <a:pt x="146" y="443"/>
                  </a:lnTo>
                  <a:lnTo>
                    <a:pt x="124" y="442"/>
                  </a:lnTo>
                  <a:lnTo>
                    <a:pt x="104" y="440"/>
                  </a:lnTo>
                  <a:lnTo>
                    <a:pt x="83" y="435"/>
                  </a:lnTo>
                  <a:lnTo>
                    <a:pt x="63" y="429"/>
                  </a:lnTo>
                  <a:lnTo>
                    <a:pt x="42" y="420"/>
                  </a:lnTo>
                  <a:lnTo>
                    <a:pt x="27" y="411"/>
                  </a:lnTo>
                  <a:lnTo>
                    <a:pt x="15" y="398"/>
                  </a:lnTo>
                  <a:lnTo>
                    <a:pt x="7" y="386"/>
                  </a:lnTo>
                  <a:lnTo>
                    <a:pt x="1" y="370"/>
                  </a:lnTo>
                  <a:lnTo>
                    <a:pt x="1" y="356"/>
                  </a:lnTo>
                  <a:lnTo>
                    <a:pt x="0" y="340"/>
                  </a:lnTo>
                  <a:lnTo>
                    <a:pt x="4" y="326"/>
                  </a:lnTo>
                  <a:lnTo>
                    <a:pt x="8" y="313"/>
                  </a:lnTo>
                  <a:lnTo>
                    <a:pt x="59" y="336"/>
                  </a:lnTo>
                  <a:lnTo>
                    <a:pt x="120" y="261"/>
                  </a:lnTo>
                  <a:lnTo>
                    <a:pt x="206" y="192"/>
                  </a:lnTo>
                  <a:lnTo>
                    <a:pt x="311" y="133"/>
                  </a:lnTo>
                  <a:lnTo>
                    <a:pt x="429" y="84"/>
                  </a:lnTo>
                  <a:lnTo>
                    <a:pt x="562" y="46"/>
                  </a:lnTo>
                  <a:lnTo>
                    <a:pt x="700" y="17"/>
                  </a:lnTo>
                  <a:lnTo>
                    <a:pt x="842" y="4"/>
                  </a:lnTo>
                  <a:lnTo>
                    <a:pt x="982" y="0"/>
                  </a:lnTo>
                  <a:lnTo>
                    <a:pt x="1071" y="26"/>
                  </a:lnTo>
                  <a:lnTo>
                    <a:pt x="1155" y="54"/>
                  </a:lnTo>
                  <a:lnTo>
                    <a:pt x="1239" y="86"/>
                  </a:lnTo>
                  <a:lnTo>
                    <a:pt x="1314" y="122"/>
                  </a:lnTo>
                  <a:lnTo>
                    <a:pt x="1388" y="165"/>
                  </a:lnTo>
                  <a:lnTo>
                    <a:pt x="1451" y="211"/>
                  </a:lnTo>
                  <a:lnTo>
                    <a:pt x="1509" y="263"/>
                  </a:lnTo>
                  <a:lnTo>
                    <a:pt x="1557" y="318"/>
                  </a:lnTo>
                  <a:lnTo>
                    <a:pt x="1637" y="500"/>
                  </a:lnTo>
                  <a:lnTo>
                    <a:pt x="1665" y="499"/>
                  </a:lnTo>
                  <a:lnTo>
                    <a:pt x="1686" y="488"/>
                  </a:lnTo>
                  <a:lnTo>
                    <a:pt x="1707" y="475"/>
                  </a:lnTo>
                  <a:lnTo>
                    <a:pt x="1725" y="461"/>
                  </a:lnTo>
                  <a:lnTo>
                    <a:pt x="1745" y="450"/>
                  </a:lnTo>
                  <a:lnTo>
                    <a:pt x="1767" y="443"/>
                  </a:lnTo>
                  <a:lnTo>
                    <a:pt x="1790" y="446"/>
                  </a:lnTo>
                  <a:lnTo>
                    <a:pt x="1816" y="459"/>
                  </a:lnTo>
                  <a:lnTo>
                    <a:pt x="1780" y="483"/>
                  </a:lnTo>
                  <a:lnTo>
                    <a:pt x="1737" y="504"/>
                  </a:lnTo>
                  <a:lnTo>
                    <a:pt x="1693" y="526"/>
                  </a:lnTo>
                  <a:lnTo>
                    <a:pt x="1644" y="543"/>
                  </a:lnTo>
                  <a:lnTo>
                    <a:pt x="1594" y="559"/>
                  </a:lnTo>
                  <a:lnTo>
                    <a:pt x="1539" y="568"/>
                  </a:lnTo>
                  <a:lnTo>
                    <a:pt x="1483" y="574"/>
                  </a:lnTo>
                  <a:lnTo>
                    <a:pt x="1424" y="573"/>
                  </a:lnTo>
                  <a:lnTo>
                    <a:pt x="1407" y="5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9"/>
            <p:cNvSpPr>
              <a:spLocks noChangeAspect="1"/>
            </p:cNvSpPr>
            <p:nvPr/>
          </p:nvSpPr>
          <p:spPr bwMode="auto">
            <a:xfrm>
              <a:off x="2370" y="2515"/>
              <a:ext cx="288" cy="76"/>
            </a:xfrm>
            <a:custGeom>
              <a:avLst/>
              <a:gdLst/>
              <a:ahLst/>
              <a:cxnLst>
                <a:cxn ang="0">
                  <a:pos x="778" y="62"/>
                </a:cxn>
                <a:cxn ang="0">
                  <a:pos x="787" y="72"/>
                </a:cxn>
                <a:cxn ang="0">
                  <a:pos x="761" y="109"/>
                </a:cxn>
                <a:cxn ang="0">
                  <a:pos x="730" y="138"/>
                </a:cxn>
                <a:cxn ang="0">
                  <a:pos x="693" y="160"/>
                </a:cxn>
                <a:cxn ang="0">
                  <a:pos x="655" y="178"/>
                </a:cxn>
                <a:cxn ang="0">
                  <a:pos x="613" y="188"/>
                </a:cxn>
                <a:cxn ang="0">
                  <a:pos x="572" y="196"/>
                </a:cxn>
                <a:cxn ang="0">
                  <a:pos x="529" y="202"/>
                </a:cxn>
                <a:cxn ang="0">
                  <a:pos x="486" y="207"/>
                </a:cxn>
                <a:cxn ang="0">
                  <a:pos x="415" y="203"/>
                </a:cxn>
                <a:cxn ang="0">
                  <a:pos x="346" y="196"/>
                </a:cxn>
                <a:cxn ang="0">
                  <a:pos x="278" y="182"/>
                </a:cxn>
                <a:cxn ang="0">
                  <a:pos x="215" y="162"/>
                </a:cxn>
                <a:cxn ang="0">
                  <a:pos x="153" y="134"/>
                </a:cxn>
                <a:cxn ang="0">
                  <a:pos x="97" y="100"/>
                </a:cxn>
                <a:cxn ang="0">
                  <a:pos x="45" y="6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91" y="45"/>
                </a:cxn>
                <a:cxn ang="0">
                  <a:pos x="184" y="86"/>
                </a:cxn>
                <a:cxn ang="0">
                  <a:pos x="282" y="119"/>
                </a:cxn>
                <a:cxn ang="0">
                  <a:pos x="385" y="143"/>
                </a:cxn>
                <a:cxn ang="0">
                  <a:pos x="486" y="151"/>
                </a:cxn>
                <a:cxn ang="0">
                  <a:pos x="589" y="143"/>
                </a:cxn>
                <a:cxn ang="0">
                  <a:pos x="686" y="114"/>
                </a:cxn>
                <a:cxn ang="0">
                  <a:pos x="778" y="62"/>
                </a:cxn>
              </a:cxnLst>
              <a:rect l="0" t="0" r="r" b="b"/>
              <a:pathLst>
                <a:path w="787" h="207">
                  <a:moveTo>
                    <a:pt x="778" y="62"/>
                  </a:moveTo>
                  <a:lnTo>
                    <a:pt x="787" y="72"/>
                  </a:lnTo>
                  <a:lnTo>
                    <a:pt x="761" y="109"/>
                  </a:lnTo>
                  <a:lnTo>
                    <a:pt x="730" y="138"/>
                  </a:lnTo>
                  <a:lnTo>
                    <a:pt x="693" y="160"/>
                  </a:lnTo>
                  <a:lnTo>
                    <a:pt x="655" y="178"/>
                  </a:lnTo>
                  <a:lnTo>
                    <a:pt x="613" y="188"/>
                  </a:lnTo>
                  <a:lnTo>
                    <a:pt x="572" y="196"/>
                  </a:lnTo>
                  <a:lnTo>
                    <a:pt x="529" y="202"/>
                  </a:lnTo>
                  <a:lnTo>
                    <a:pt x="486" y="207"/>
                  </a:lnTo>
                  <a:lnTo>
                    <a:pt x="415" y="203"/>
                  </a:lnTo>
                  <a:lnTo>
                    <a:pt x="346" y="196"/>
                  </a:lnTo>
                  <a:lnTo>
                    <a:pt x="278" y="182"/>
                  </a:lnTo>
                  <a:lnTo>
                    <a:pt x="215" y="162"/>
                  </a:lnTo>
                  <a:lnTo>
                    <a:pt x="153" y="134"/>
                  </a:lnTo>
                  <a:lnTo>
                    <a:pt x="97" y="100"/>
                  </a:lnTo>
                  <a:lnTo>
                    <a:pt x="45" y="6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91" y="45"/>
                  </a:lnTo>
                  <a:lnTo>
                    <a:pt x="184" y="86"/>
                  </a:lnTo>
                  <a:lnTo>
                    <a:pt x="282" y="119"/>
                  </a:lnTo>
                  <a:lnTo>
                    <a:pt x="385" y="143"/>
                  </a:lnTo>
                  <a:lnTo>
                    <a:pt x="486" y="151"/>
                  </a:lnTo>
                  <a:lnTo>
                    <a:pt x="589" y="143"/>
                  </a:lnTo>
                  <a:lnTo>
                    <a:pt x="686" y="114"/>
                  </a:lnTo>
                  <a:lnTo>
                    <a:pt x="77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100"/>
            <p:cNvSpPr>
              <a:spLocks noChangeAspect="1"/>
            </p:cNvSpPr>
            <p:nvPr/>
          </p:nvSpPr>
          <p:spPr bwMode="auto">
            <a:xfrm>
              <a:off x="2089" y="2779"/>
              <a:ext cx="749" cy="299"/>
            </a:xfrm>
            <a:custGeom>
              <a:avLst/>
              <a:gdLst/>
              <a:ahLst/>
              <a:cxnLst>
                <a:cxn ang="0">
                  <a:pos x="318" y="43"/>
                </a:cxn>
                <a:cxn ang="0">
                  <a:pos x="487" y="87"/>
                </a:cxn>
                <a:cxn ang="0">
                  <a:pos x="650" y="149"/>
                </a:cxn>
                <a:cxn ang="0">
                  <a:pos x="805" y="239"/>
                </a:cxn>
                <a:cxn ang="0">
                  <a:pos x="945" y="262"/>
                </a:cxn>
                <a:cxn ang="0">
                  <a:pos x="1093" y="235"/>
                </a:cxn>
                <a:cxn ang="0">
                  <a:pos x="1245" y="224"/>
                </a:cxn>
                <a:cxn ang="0">
                  <a:pos x="1384" y="181"/>
                </a:cxn>
                <a:cxn ang="0">
                  <a:pos x="1506" y="110"/>
                </a:cxn>
                <a:cxn ang="0">
                  <a:pos x="1634" y="76"/>
                </a:cxn>
                <a:cxn ang="0">
                  <a:pos x="1767" y="52"/>
                </a:cxn>
                <a:cxn ang="0">
                  <a:pos x="1895" y="35"/>
                </a:cxn>
                <a:cxn ang="0">
                  <a:pos x="2007" y="87"/>
                </a:cxn>
                <a:cxn ang="0">
                  <a:pos x="2044" y="233"/>
                </a:cxn>
                <a:cxn ang="0">
                  <a:pos x="2030" y="400"/>
                </a:cxn>
                <a:cxn ang="0">
                  <a:pos x="2013" y="570"/>
                </a:cxn>
                <a:cxn ang="0">
                  <a:pos x="1938" y="694"/>
                </a:cxn>
                <a:cxn ang="0">
                  <a:pos x="1771" y="698"/>
                </a:cxn>
                <a:cxn ang="0">
                  <a:pos x="1598" y="645"/>
                </a:cxn>
                <a:cxn ang="0">
                  <a:pos x="1422" y="598"/>
                </a:cxn>
                <a:cxn ang="0">
                  <a:pos x="1283" y="592"/>
                </a:cxn>
                <a:cxn ang="0">
                  <a:pos x="1182" y="601"/>
                </a:cxn>
                <a:cxn ang="0">
                  <a:pos x="1080" y="618"/>
                </a:cxn>
                <a:cxn ang="0">
                  <a:pos x="979" y="615"/>
                </a:cxn>
                <a:cxn ang="0">
                  <a:pos x="888" y="547"/>
                </a:cxn>
                <a:cxn ang="0">
                  <a:pos x="677" y="605"/>
                </a:cxn>
                <a:cxn ang="0">
                  <a:pos x="487" y="718"/>
                </a:cxn>
                <a:cxn ang="0">
                  <a:pos x="293" y="806"/>
                </a:cxn>
                <a:cxn ang="0">
                  <a:pos x="79" y="797"/>
                </a:cxn>
                <a:cxn ang="0">
                  <a:pos x="10" y="621"/>
                </a:cxn>
                <a:cxn ang="0">
                  <a:pos x="3" y="431"/>
                </a:cxn>
                <a:cxn ang="0">
                  <a:pos x="21" y="235"/>
                </a:cxn>
                <a:cxn ang="0">
                  <a:pos x="37" y="49"/>
                </a:cxn>
                <a:cxn ang="0">
                  <a:pos x="77" y="19"/>
                </a:cxn>
                <a:cxn ang="0">
                  <a:pos x="131" y="3"/>
                </a:cxn>
                <a:cxn ang="0">
                  <a:pos x="186" y="3"/>
                </a:cxn>
                <a:cxn ang="0">
                  <a:pos x="234" y="28"/>
                </a:cxn>
              </a:cxnLst>
              <a:rect l="0" t="0" r="r" b="b"/>
              <a:pathLst>
                <a:path w="2044" h="818">
                  <a:moveTo>
                    <a:pt x="234" y="28"/>
                  </a:moveTo>
                  <a:lnTo>
                    <a:pt x="318" y="43"/>
                  </a:lnTo>
                  <a:lnTo>
                    <a:pt x="404" y="63"/>
                  </a:lnTo>
                  <a:lnTo>
                    <a:pt x="487" y="87"/>
                  </a:lnTo>
                  <a:lnTo>
                    <a:pt x="571" y="117"/>
                  </a:lnTo>
                  <a:lnTo>
                    <a:pt x="650" y="149"/>
                  </a:lnTo>
                  <a:lnTo>
                    <a:pt x="729" y="191"/>
                  </a:lnTo>
                  <a:lnTo>
                    <a:pt x="805" y="239"/>
                  </a:lnTo>
                  <a:lnTo>
                    <a:pt x="878" y="298"/>
                  </a:lnTo>
                  <a:lnTo>
                    <a:pt x="945" y="262"/>
                  </a:lnTo>
                  <a:lnTo>
                    <a:pt x="1018" y="243"/>
                  </a:lnTo>
                  <a:lnTo>
                    <a:pt x="1093" y="235"/>
                  </a:lnTo>
                  <a:lnTo>
                    <a:pt x="1170" y="231"/>
                  </a:lnTo>
                  <a:lnTo>
                    <a:pt x="1245" y="224"/>
                  </a:lnTo>
                  <a:lnTo>
                    <a:pt x="1317" y="209"/>
                  </a:lnTo>
                  <a:lnTo>
                    <a:pt x="1384" y="181"/>
                  </a:lnTo>
                  <a:lnTo>
                    <a:pt x="1447" y="132"/>
                  </a:lnTo>
                  <a:lnTo>
                    <a:pt x="1506" y="110"/>
                  </a:lnTo>
                  <a:lnTo>
                    <a:pt x="1570" y="91"/>
                  </a:lnTo>
                  <a:lnTo>
                    <a:pt x="1634" y="76"/>
                  </a:lnTo>
                  <a:lnTo>
                    <a:pt x="1702" y="64"/>
                  </a:lnTo>
                  <a:lnTo>
                    <a:pt x="1767" y="52"/>
                  </a:lnTo>
                  <a:lnTo>
                    <a:pt x="1831" y="43"/>
                  </a:lnTo>
                  <a:lnTo>
                    <a:pt x="1895" y="35"/>
                  </a:lnTo>
                  <a:lnTo>
                    <a:pt x="1957" y="28"/>
                  </a:lnTo>
                  <a:lnTo>
                    <a:pt x="2007" y="87"/>
                  </a:lnTo>
                  <a:lnTo>
                    <a:pt x="2035" y="157"/>
                  </a:lnTo>
                  <a:lnTo>
                    <a:pt x="2044" y="233"/>
                  </a:lnTo>
                  <a:lnTo>
                    <a:pt x="2041" y="316"/>
                  </a:lnTo>
                  <a:lnTo>
                    <a:pt x="2030" y="400"/>
                  </a:lnTo>
                  <a:lnTo>
                    <a:pt x="2020" y="485"/>
                  </a:lnTo>
                  <a:lnTo>
                    <a:pt x="2013" y="570"/>
                  </a:lnTo>
                  <a:lnTo>
                    <a:pt x="2018" y="652"/>
                  </a:lnTo>
                  <a:lnTo>
                    <a:pt x="1938" y="694"/>
                  </a:lnTo>
                  <a:lnTo>
                    <a:pt x="1857" y="708"/>
                  </a:lnTo>
                  <a:lnTo>
                    <a:pt x="1771" y="698"/>
                  </a:lnTo>
                  <a:lnTo>
                    <a:pt x="1687" y="675"/>
                  </a:lnTo>
                  <a:lnTo>
                    <a:pt x="1598" y="645"/>
                  </a:lnTo>
                  <a:lnTo>
                    <a:pt x="1511" y="616"/>
                  </a:lnTo>
                  <a:lnTo>
                    <a:pt x="1422" y="598"/>
                  </a:lnTo>
                  <a:lnTo>
                    <a:pt x="1333" y="599"/>
                  </a:lnTo>
                  <a:lnTo>
                    <a:pt x="1283" y="592"/>
                  </a:lnTo>
                  <a:lnTo>
                    <a:pt x="1232" y="594"/>
                  </a:lnTo>
                  <a:lnTo>
                    <a:pt x="1182" y="601"/>
                  </a:lnTo>
                  <a:lnTo>
                    <a:pt x="1131" y="611"/>
                  </a:lnTo>
                  <a:lnTo>
                    <a:pt x="1080" y="618"/>
                  </a:lnTo>
                  <a:lnTo>
                    <a:pt x="1030" y="621"/>
                  </a:lnTo>
                  <a:lnTo>
                    <a:pt x="979" y="615"/>
                  </a:lnTo>
                  <a:lnTo>
                    <a:pt x="930" y="599"/>
                  </a:lnTo>
                  <a:lnTo>
                    <a:pt x="888" y="547"/>
                  </a:lnTo>
                  <a:lnTo>
                    <a:pt x="778" y="564"/>
                  </a:lnTo>
                  <a:lnTo>
                    <a:pt x="677" y="605"/>
                  </a:lnTo>
                  <a:lnTo>
                    <a:pt x="580" y="659"/>
                  </a:lnTo>
                  <a:lnTo>
                    <a:pt x="487" y="718"/>
                  </a:lnTo>
                  <a:lnTo>
                    <a:pt x="391" y="770"/>
                  </a:lnTo>
                  <a:lnTo>
                    <a:pt x="293" y="806"/>
                  </a:lnTo>
                  <a:lnTo>
                    <a:pt x="190" y="818"/>
                  </a:lnTo>
                  <a:lnTo>
                    <a:pt x="79" y="797"/>
                  </a:lnTo>
                  <a:lnTo>
                    <a:pt x="34" y="711"/>
                  </a:lnTo>
                  <a:lnTo>
                    <a:pt x="10" y="621"/>
                  </a:lnTo>
                  <a:lnTo>
                    <a:pt x="0" y="526"/>
                  </a:lnTo>
                  <a:lnTo>
                    <a:pt x="3" y="431"/>
                  </a:lnTo>
                  <a:lnTo>
                    <a:pt x="10" y="332"/>
                  </a:lnTo>
                  <a:lnTo>
                    <a:pt x="21" y="235"/>
                  </a:lnTo>
                  <a:lnTo>
                    <a:pt x="31" y="139"/>
                  </a:lnTo>
                  <a:lnTo>
                    <a:pt x="37" y="49"/>
                  </a:lnTo>
                  <a:lnTo>
                    <a:pt x="53" y="32"/>
                  </a:lnTo>
                  <a:lnTo>
                    <a:pt x="77" y="19"/>
                  </a:lnTo>
                  <a:lnTo>
                    <a:pt x="103" y="8"/>
                  </a:lnTo>
                  <a:lnTo>
                    <a:pt x="131" y="3"/>
                  </a:lnTo>
                  <a:lnTo>
                    <a:pt x="158" y="0"/>
                  </a:lnTo>
                  <a:lnTo>
                    <a:pt x="186" y="3"/>
                  </a:lnTo>
                  <a:lnTo>
                    <a:pt x="211" y="11"/>
                  </a:lnTo>
                  <a:lnTo>
                    <a:pt x="23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101"/>
            <p:cNvSpPr>
              <a:spLocks noChangeAspect="1"/>
            </p:cNvSpPr>
            <p:nvPr/>
          </p:nvSpPr>
          <p:spPr bwMode="auto">
            <a:xfrm>
              <a:off x="2118" y="2805"/>
              <a:ext cx="281" cy="251"/>
            </a:xfrm>
            <a:custGeom>
              <a:avLst/>
              <a:gdLst/>
              <a:ahLst/>
              <a:cxnLst>
                <a:cxn ang="0">
                  <a:pos x="757" y="290"/>
                </a:cxn>
                <a:cxn ang="0">
                  <a:pos x="692" y="269"/>
                </a:cxn>
                <a:cxn ang="0">
                  <a:pos x="621" y="255"/>
                </a:cxn>
                <a:cxn ang="0">
                  <a:pos x="544" y="245"/>
                </a:cxn>
                <a:cxn ang="0">
                  <a:pos x="465" y="244"/>
                </a:cxn>
                <a:cxn ang="0">
                  <a:pos x="384" y="245"/>
                </a:cxn>
                <a:cxn ang="0">
                  <a:pos x="305" y="255"/>
                </a:cxn>
                <a:cxn ang="0">
                  <a:pos x="230" y="269"/>
                </a:cxn>
                <a:cxn ang="0">
                  <a:pos x="166" y="290"/>
                </a:cxn>
                <a:cxn ang="0">
                  <a:pos x="166" y="311"/>
                </a:cxn>
                <a:cxn ang="0">
                  <a:pos x="242" y="314"/>
                </a:cxn>
                <a:cxn ang="0">
                  <a:pos x="322" y="313"/>
                </a:cxn>
                <a:cxn ang="0">
                  <a:pos x="403" y="308"/>
                </a:cxn>
                <a:cxn ang="0">
                  <a:pos x="485" y="310"/>
                </a:cxn>
                <a:cxn ang="0">
                  <a:pos x="564" y="315"/>
                </a:cxn>
                <a:cxn ang="0">
                  <a:pos x="638" y="335"/>
                </a:cxn>
                <a:cxn ang="0">
                  <a:pos x="707" y="369"/>
                </a:cxn>
                <a:cxn ang="0">
                  <a:pos x="768" y="425"/>
                </a:cxn>
                <a:cxn ang="0">
                  <a:pos x="683" y="439"/>
                </a:cxn>
                <a:cxn ang="0">
                  <a:pos x="606" y="468"/>
                </a:cxn>
                <a:cxn ang="0">
                  <a:pos x="533" y="504"/>
                </a:cxn>
                <a:cxn ang="0">
                  <a:pos x="463" y="546"/>
                </a:cxn>
                <a:cxn ang="0">
                  <a:pos x="389" y="589"/>
                </a:cxn>
                <a:cxn ang="0">
                  <a:pos x="318" y="629"/>
                </a:cxn>
                <a:cxn ang="0">
                  <a:pos x="243" y="662"/>
                </a:cxn>
                <a:cxn ang="0">
                  <a:pos x="166" y="686"/>
                </a:cxn>
                <a:cxn ang="0">
                  <a:pos x="132" y="682"/>
                </a:cxn>
                <a:cxn ang="0">
                  <a:pos x="104" y="670"/>
                </a:cxn>
                <a:cxn ang="0">
                  <a:pos x="79" y="653"/>
                </a:cxn>
                <a:cxn ang="0">
                  <a:pos x="60" y="634"/>
                </a:cxn>
                <a:cxn ang="0">
                  <a:pos x="42" y="608"/>
                </a:cxn>
                <a:cxn ang="0">
                  <a:pos x="28" y="580"/>
                </a:cxn>
                <a:cxn ang="0">
                  <a:pos x="17" y="549"/>
                </a:cxn>
                <a:cxn ang="0">
                  <a:pos x="10" y="520"/>
                </a:cxn>
                <a:cxn ang="0">
                  <a:pos x="1" y="452"/>
                </a:cxn>
                <a:cxn ang="0">
                  <a:pos x="0" y="387"/>
                </a:cxn>
                <a:cxn ang="0">
                  <a:pos x="3" y="323"/>
                </a:cxn>
                <a:cxn ang="0">
                  <a:pos x="11" y="259"/>
                </a:cxn>
                <a:cxn ang="0">
                  <a:pos x="18" y="194"/>
                </a:cxn>
                <a:cxn ang="0">
                  <a:pos x="27" y="130"/>
                </a:cxn>
                <a:cxn ang="0">
                  <a:pos x="31" y="65"/>
                </a:cxn>
                <a:cxn ang="0">
                  <a:pos x="31" y="0"/>
                </a:cxn>
                <a:cxn ang="0">
                  <a:pos x="132" y="10"/>
                </a:cxn>
                <a:cxn ang="0">
                  <a:pos x="232" y="28"/>
                </a:cxn>
                <a:cxn ang="0">
                  <a:pos x="328" y="52"/>
                </a:cxn>
                <a:cxn ang="0">
                  <a:pos x="420" y="86"/>
                </a:cxn>
                <a:cxn ang="0">
                  <a:pos x="509" y="124"/>
                </a:cxn>
                <a:cxn ang="0">
                  <a:pos x="595" y="172"/>
                </a:cxn>
                <a:cxn ang="0">
                  <a:pos x="676" y="227"/>
                </a:cxn>
                <a:cxn ang="0">
                  <a:pos x="757" y="290"/>
                </a:cxn>
              </a:cxnLst>
              <a:rect l="0" t="0" r="r" b="b"/>
              <a:pathLst>
                <a:path w="768" h="686">
                  <a:moveTo>
                    <a:pt x="757" y="290"/>
                  </a:moveTo>
                  <a:lnTo>
                    <a:pt x="692" y="269"/>
                  </a:lnTo>
                  <a:lnTo>
                    <a:pt x="621" y="255"/>
                  </a:lnTo>
                  <a:lnTo>
                    <a:pt x="544" y="245"/>
                  </a:lnTo>
                  <a:lnTo>
                    <a:pt x="465" y="244"/>
                  </a:lnTo>
                  <a:lnTo>
                    <a:pt x="384" y="245"/>
                  </a:lnTo>
                  <a:lnTo>
                    <a:pt x="305" y="255"/>
                  </a:lnTo>
                  <a:lnTo>
                    <a:pt x="230" y="269"/>
                  </a:lnTo>
                  <a:lnTo>
                    <a:pt x="166" y="290"/>
                  </a:lnTo>
                  <a:lnTo>
                    <a:pt x="166" y="311"/>
                  </a:lnTo>
                  <a:lnTo>
                    <a:pt x="242" y="314"/>
                  </a:lnTo>
                  <a:lnTo>
                    <a:pt x="322" y="313"/>
                  </a:lnTo>
                  <a:lnTo>
                    <a:pt x="403" y="308"/>
                  </a:lnTo>
                  <a:lnTo>
                    <a:pt x="485" y="310"/>
                  </a:lnTo>
                  <a:lnTo>
                    <a:pt x="564" y="315"/>
                  </a:lnTo>
                  <a:lnTo>
                    <a:pt x="638" y="335"/>
                  </a:lnTo>
                  <a:lnTo>
                    <a:pt x="707" y="369"/>
                  </a:lnTo>
                  <a:lnTo>
                    <a:pt x="768" y="425"/>
                  </a:lnTo>
                  <a:lnTo>
                    <a:pt x="683" y="439"/>
                  </a:lnTo>
                  <a:lnTo>
                    <a:pt x="606" y="468"/>
                  </a:lnTo>
                  <a:lnTo>
                    <a:pt x="533" y="504"/>
                  </a:lnTo>
                  <a:lnTo>
                    <a:pt x="463" y="546"/>
                  </a:lnTo>
                  <a:lnTo>
                    <a:pt x="389" y="589"/>
                  </a:lnTo>
                  <a:lnTo>
                    <a:pt x="318" y="629"/>
                  </a:lnTo>
                  <a:lnTo>
                    <a:pt x="243" y="662"/>
                  </a:lnTo>
                  <a:lnTo>
                    <a:pt x="166" y="686"/>
                  </a:lnTo>
                  <a:lnTo>
                    <a:pt x="132" y="682"/>
                  </a:lnTo>
                  <a:lnTo>
                    <a:pt x="104" y="670"/>
                  </a:lnTo>
                  <a:lnTo>
                    <a:pt x="79" y="653"/>
                  </a:lnTo>
                  <a:lnTo>
                    <a:pt x="60" y="634"/>
                  </a:lnTo>
                  <a:lnTo>
                    <a:pt x="42" y="608"/>
                  </a:lnTo>
                  <a:lnTo>
                    <a:pt x="28" y="580"/>
                  </a:lnTo>
                  <a:lnTo>
                    <a:pt x="17" y="549"/>
                  </a:lnTo>
                  <a:lnTo>
                    <a:pt x="10" y="520"/>
                  </a:lnTo>
                  <a:lnTo>
                    <a:pt x="1" y="452"/>
                  </a:lnTo>
                  <a:lnTo>
                    <a:pt x="0" y="387"/>
                  </a:lnTo>
                  <a:lnTo>
                    <a:pt x="3" y="323"/>
                  </a:lnTo>
                  <a:lnTo>
                    <a:pt x="11" y="259"/>
                  </a:lnTo>
                  <a:lnTo>
                    <a:pt x="18" y="194"/>
                  </a:lnTo>
                  <a:lnTo>
                    <a:pt x="27" y="130"/>
                  </a:lnTo>
                  <a:lnTo>
                    <a:pt x="31" y="65"/>
                  </a:lnTo>
                  <a:lnTo>
                    <a:pt x="31" y="0"/>
                  </a:lnTo>
                  <a:lnTo>
                    <a:pt x="132" y="10"/>
                  </a:lnTo>
                  <a:lnTo>
                    <a:pt x="232" y="28"/>
                  </a:lnTo>
                  <a:lnTo>
                    <a:pt x="328" y="52"/>
                  </a:lnTo>
                  <a:lnTo>
                    <a:pt x="420" y="86"/>
                  </a:lnTo>
                  <a:lnTo>
                    <a:pt x="509" y="124"/>
                  </a:lnTo>
                  <a:lnTo>
                    <a:pt x="595" y="172"/>
                  </a:lnTo>
                  <a:lnTo>
                    <a:pt x="676" y="227"/>
                  </a:lnTo>
                  <a:lnTo>
                    <a:pt x="757" y="29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102"/>
            <p:cNvSpPr>
              <a:spLocks noChangeAspect="1"/>
            </p:cNvSpPr>
            <p:nvPr/>
          </p:nvSpPr>
          <p:spPr bwMode="auto">
            <a:xfrm>
              <a:off x="2543" y="2817"/>
              <a:ext cx="266" cy="194"/>
            </a:xfrm>
            <a:custGeom>
              <a:avLst/>
              <a:gdLst/>
              <a:ahLst/>
              <a:cxnLst>
                <a:cxn ang="0">
                  <a:pos x="725" y="110"/>
                </a:cxn>
                <a:cxn ang="0">
                  <a:pos x="725" y="504"/>
                </a:cxn>
                <a:cxn ang="0">
                  <a:pos x="652" y="527"/>
                </a:cxn>
                <a:cxn ang="0">
                  <a:pos x="582" y="530"/>
                </a:cxn>
                <a:cxn ang="0">
                  <a:pos x="513" y="517"/>
                </a:cxn>
                <a:cxn ang="0">
                  <a:pos x="446" y="497"/>
                </a:cxn>
                <a:cxn ang="0">
                  <a:pos x="377" y="471"/>
                </a:cxn>
                <a:cxn ang="0">
                  <a:pos x="308" y="447"/>
                </a:cxn>
                <a:cxn ang="0">
                  <a:pos x="237" y="427"/>
                </a:cxn>
                <a:cxn ang="0">
                  <a:pos x="166" y="421"/>
                </a:cxn>
                <a:cxn ang="0">
                  <a:pos x="0" y="411"/>
                </a:cxn>
                <a:cxn ang="0">
                  <a:pos x="9" y="307"/>
                </a:cxn>
                <a:cxn ang="0">
                  <a:pos x="24" y="323"/>
                </a:cxn>
                <a:cxn ang="0">
                  <a:pos x="45" y="326"/>
                </a:cxn>
                <a:cxn ang="0">
                  <a:pos x="69" y="318"/>
                </a:cxn>
                <a:cxn ang="0">
                  <a:pos x="98" y="309"/>
                </a:cxn>
                <a:cxn ang="0">
                  <a:pos x="129" y="292"/>
                </a:cxn>
                <a:cxn ang="0">
                  <a:pos x="161" y="276"/>
                </a:cxn>
                <a:cxn ang="0">
                  <a:pos x="194" y="262"/>
                </a:cxn>
                <a:cxn ang="0">
                  <a:pos x="227" y="255"/>
                </a:cxn>
                <a:cxn ang="0">
                  <a:pos x="243" y="257"/>
                </a:cxn>
                <a:cxn ang="0">
                  <a:pos x="263" y="257"/>
                </a:cxn>
                <a:cxn ang="0">
                  <a:pos x="282" y="254"/>
                </a:cxn>
                <a:cxn ang="0">
                  <a:pos x="303" y="249"/>
                </a:cxn>
                <a:cxn ang="0">
                  <a:pos x="322" y="242"/>
                </a:cxn>
                <a:cxn ang="0">
                  <a:pos x="341" y="234"/>
                </a:cxn>
                <a:cxn ang="0">
                  <a:pos x="358" y="224"/>
                </a:cxn>
                <a:cxn ang="0">
                  <a:pos x="372" y="214"/>
                </a:cxn>
                <a:cxn ang="0">
                  <a:pos x="319" y="204"/>
                </a:cxn>
                <a:cxn ang="0">
                  <a:pos x="270" y="203"/>
                </a:cxn>
                <a:cxn ang="0">
                  <a:pos x="222" y="204"/>
                </a:cxn>
                <a:cxn ang="0">
                  <a:pos x="178" y="213"/>
                </a:cxn>
                <a:cxn ang="0">
                  <a:pos x="135" y="224"/>
                </a:cxn>
                <a:cxn ang="0">
                  <a:pos x="92" y="240"/>
                </a:cxn>
                <a:cxn ang="0">
                  <a:pos x="50" y="255"/>
                </a:cxn>
                <a:cxn ang="0">
                  <a:pos x="9" y="276"/>
                </a:cxn>
                <a:cxn ang="0">
                  <a:pos x="4" y="237"/>
                </a:cxn>
                <a:cxn ang="0">
                  <a:pos x="11" y="207"/>
                </a:cxn>
                <a:cxn ang="0">
                  <a:pos x="26" y="183"/>
                </a:cxn>
                <a:cxn ang="0">
                  <a:pos x="52" y="165"/>
                </a:cxn>
                <a:cxn ang="0">
                  <a:pos x="78" y="147"/>
                </a:cxn>
                <a:cxn ang="0">
                  <a:pos x="109" y="133"/>
                </a:cxn>
                <a:cxn ang="0">
                  <a:pos x="139" y="117"/>
                </a:cxn>
                <a:cxn ang="0">
                  <a:pos x="166" y="100"/>
                </a:cxn>
                <a:cxn ang="0">
                  <a:pos x="232" y="76"/>
                </a:cxn>
                <a:cxn ang="0">
                  <a:pos x="306" y="50"/>
                </a:cxn>
                <a:cxn ang="0">
                  <a:pos x="384" y="24"/>
                </a:cxn>
                <a:cxn ang="0">
                  <a:pos x="464" y="7"/>
                </a:cxn>
                <a:cxn ang="0">
                  <a:pos x="540" y="0"/>
                </a:cxn>
                <a:cxn ang="0">
                  <a:pos x="611" y="13"/>
                </a:cxn>
                <a:cxn ang="0">
                  <a:pos x="673" y="47"/>
                </a:cxn>
                <a:cxn ang="0">
                  <a:pos x="725" y="110"/>
                </a:cxn>
              </a:cxnLst>
              <a:rect l="0" t="0" r="r" b="b"/>
              <a:pathLst>
                <a:path w="725" h="530">
                  <a:moveTo>
                    <a:pt x="725" y="110"/>
                  </a:moveTo>
                  <a:lnTo>
                    <a:pt x="725" y="504"/>
                  </a:lnTo>
                  <a:lnTo>
                    <a:pt x="652" y="527"/>
                  </a:lnTo>
                  <a:lnTo>
                    <a:pt x="582" y="530"/>
                  </a:lnTo>
                  <a:lnTo>
                    <a:pt x="513" y="517"/>
                  </a:lnTo>
                  <a:lnTo>
                    <a:pt x="446" y="497"/>
                  </a:lnTo>
                  <a:lnTo>
                    <a:pt x="377" y="471"/>
                  </a:lnTo>
                  <a:lnTo>
                    <a:pt x="308" y="447"/>
                  </a:lnTo>
                  <a:lnTo>
                    <a:pt x="237" y="427"/>
                  </a:lnTo>
                  <a:lnTo>
                    <a:pt x="166" y="421"/>
                  </a:lnTo>
                  <a:lnTo>
                    <a:pt x="0" y="411"/>
                  </a:lnTo>
                  <a:lnTo>
                    <a:pt x="9" y="307"/>
                  </a:lnTo>
                  <a:lnTo>
                    <a:pt x="24" y="323"/>
                  </a:lnTo>
                  <a:lnTo>
                    <a:pt x="45" y="326"/>
                  </a:lnTo>
                  <a:lnTo>
                    <a:pt x="69" y="318"/>
                  </a:lnTo>
                  <a:lnTo>
                    <a:pt x="98" y="309"/>
                  </a:lnTo>
                  <a:lnTo>
                    <a:pt x="129" y="292"/>
                  </a:lnTo>
                  <a:lnTo>
                    <a:pt x="161" y="276"/>
                  </a:lnTo>
                  <a:lnTo>
                    <a:pt x="194" y="262"/>
                  </a:lnTo>
                  <a:lnTo>
                    <a:pt x="227" y="255"/>
                  </a:lnTo>
                  <a:lnTo>
                    <a:pt x="243" y="257"/>
                  </a:lnTo>
                  <a:lnTo>
                    <a:pt x="263" y="257"/>
                  </a:lnTo>
                  <a:lnTo>
                    <a:pt x="282" y="254"/>
                  </a:lnTo>
                  <a:lnTo>
                    <a:pt x="303" y="249"/>
                  </a:lnTo>
                  <a:lnTo>
                    <a:pt x="322" y="242"/>
                  </a:lnTo>
                  <a:lnTo>
                    <a:pt x="341" y="234"/>
                  </a:lnTo>
                  <a:lnTo>
                    <a:pt x="358" y="224"/>
                  </a:lnTo>
                  <a:lnTo>
                    <a:pt x="372" y="214"/>
                  </a:lnTo>
                  <a:lnTo>
                    <a:pt x="319" y="204"/>
                  </a:lnTo>
                  <a:lnTo>
                    <a:pt x="270" y="203"/>
                  </a:lnTo>
                  <a:lnTo>
                    <a:pt x="222" y="204"/>
                  </a:lnTo>
                  <a:lnTo>
                    <a:pt x="178" y="213"/>
                  </a:lnTo>
                  <a:lnTo>
                    <a:pt x="135" y="224"/>
                  </a:lnTo>
                  <a:lnTo>
                    <a:pt x="92" y="240"/>
                  </a:lnTo>
                  <a:lnTo>
                    <a:pt x="50" y="255"/>
                  </a:lnTo>
                  <a:lnTo>
                    <a:pt x="9" y="276"/>
                  </a:lnTo>
                  <a:lnTo>
                    <a:pt x="4" y="237"/>
                  </a:lnTo>
                  <a:lnTo>
                    <a:pt x="11" y="207"/>
                  </a:lnTo>
                  <a:lnTo>
                    <a:pt x="26" y="183"/>
                  </a:lnTo>
                  <a:lnTo>
                    <a:pt x="52" y="165"/>
                  </a:lnTo>
                  <a:lnTo>
                    <a:pt x="78" y="147"/>
                  </a:lnTo>
                  <a:lnTo>
                    <a:pt x="109" y="133"/>
                  </a:lnTo>
                  <a:lnTo>
                    <a:pt x="139" y="117"/>
                  </a:lnTo>
                  <a:lnTo>
                    <a:pt x="166" y="100"/>
                  </a:lnTo>
                  <a:lnTo>
                    <a:pt x="232" y="76"/>
                  </a:lnTo>
                  <a:lnTo>
                    <a:pt x="306" y="50"/>
                  </a:lnTo>
                  <a:lnTo>
                    <a:pt x="384" y="24"/>
                  </a:lnTo>
                  <a:lnTo>
                    <a:pt x="464" y="7"/>
                  </a:lnTo>
                  <a:lnTo>
                    <a:pt x="540" y="0"/>
                  </a:lnTo>
                  <a:lnTo>
                    <a:pt x="611" y="13"/>
                  </a:lnTo>
                  <a:lnTo>
                    <a:pt x="673" y="47"/>
                  </a:lnTo>
                  <a:lnTo>
                    <a:pt x="725" y="1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103"/>
            <p:cNvSpPr>
              <a:spLocks noChangeAspect="1"/>
            </p:cNvSpPr>
            <p:nvPr/>
          </p:nvSpPr>
          <p:spPr bwMode="auto">
            <a:xfrm>
              <a:off x="2422" y="2885"/>
              <a:ext cx="91" cy="90"/>
            </a:xfrm>
            <a:custGeom>
              <a:avLst/>
              <a:gdLst/>
              <a:ahLst/>
              <a:cxnLst>
                <a:cxn ang="0">
                  <a:pos x="249" y="10"/>
                </a:cxn>
                <a:cxn ang="0">
                  <a:pos x="247" y="41"/>
                </a:cxn>
                <a:cxn ang="0">
                  <a:pos x="247" y="74"/>
                </a:cxn>
                <a:cxn ang="0">
                  <a:pos x="244" y="106"/>
                </a:cxn>
                <a:cxn ang="0">
                  <a:pos x="240" y="140"/>
                </a:cxn>
                <a:cxn ang="0">
                  <a:pos x="232" y="168"/>
                </a:cxn>
                <a:cxn ang="0">
                  <a:pos x="222" y="196"/>
                </a:cxn>
                <a:cxn ang="0">
                  <a:pos x="206" y="219"/>
                </a:cxn>
                <a:cxn ang="0">
                  <a:pos x="187" y="238"/>
                </a:cxn>
                <a:cxn ang="0">
                  <a:pos x="166" y="244"/>
                </a:cxn>
                <a:cxn ang="0">
                  <a:pos x="146" y="248"/>
                </a:cxn>
                <a:cxn ang="0">
                  <a:pos x="125" y="248"/>
                </a:cxn>
                <a:cxn ang="0">
                  <a:pos x="107" y="247"/>
                </a:cxn>
                <a:cxn ang="0">
                  <a:pos x="88" y="238"/>
                </a:cxn>
                <a:cxn ang="0">
                  <a:pos x="73" y="227"/>
                </a:cxn>
                <a:cxn ang="0">
                  <a:pos x="60" y="209"/>
                </a:cxn>
                <a:cxn ang="0">
                  <a:pos x="52" y="186"/>
                </a:cxn>
                <a:cxn ang="0">
                  <a:pos x="0" y="52"/>
                </a:cxn>
                <a:cxn ang="0">
                  <a:pos x="29" y="41"/>
                </a:cxn>
                <a:cxn ang="0">
                  <a:pos x="62" y="31"/>
                </a:cxn>
                <a:cxn ang="0">
                  <a:pos x="91" y="20"/>
                </a:cxn>
                <a:cxn ang="0">
                  <a:pos x="123" y="12"/>
                </a:cxn>
                <a:cxn ang="0">
                  <a:pos x="154" y="3"/>
                </a:cxn>
                <a:cxn ang="0">
                  <a:pos x="185" y="0"/>
                </a:cxn>
                <a:cxn ang="0">
                  <a:pos x="216" y="0"/>
                </a:cxn>
                <a:cxn ang="0">
                  <a:pos x="249" y="10"/>
                </a:cxn>
              </a:cxnLst>
              <a:rect l="0" t="0" r="r" b="b"/>
              <a:pathLst>
                <a:path w="249" h="248">
                  <a:moveTo>
                    <a:pt x="249" y="10"/>
                  </a:moveTo>
                  <a:lnTo>
                    <a:pt x="247" y="41"/>
                  </a:lnTo>
                  <a:lnTo>
                    <a:pt x="247" y="74"/>
                  </a:lnTo>
                  <a:lnTo>
                    <a:pt x="244" y="106"/>
                  </a:lnTo>
                  <a:lnTo>
                    <a:pt x="240" y="140"/>
                  </a:lnTo>
                  <a:lnTo>
                    <a:pt x="232" y="168"/>
                  </a:lnTo>
                  <a:lnTo>
                    <a:pt x="222" y="196"/>
                  </a:lnTo>
                  <a:lnTo>
                    <a:pt x="206" y="219"/>
                  </a:lnTo>
                  <a:lnTo>
                    <a:pt x="187" y="238"/>
                  </a:lnTo>
                  <a:lnTo>
                    <a:pt x="166" y="244"/>
                  </a:lnTo>
                  <a:lnTo>
                    <a:pt x="146" y="248"/>
                  </a:lnTo>
                  <a:lnTo>
                    <a:pt x="125" y="248"/>
                  </a:lnTo>
                  <a:lnTo>
                    <a:pt x="107" y="247"/>
                  </a:lnTo>
                  <a:lnTo>
                    <a:pt x="88" y="238"/>
                  </a:lnTo>
                  <a:lnTo>
                    <a:pt x="73" y="227"/>
                  </a:lnTo>
                  <a:lnTo>
                    <a:pt x="60" y="209"/>
                  </a:lnTo>
                  <a:lnTo>
                    <a:pt x="52" y="186"/>
                  </a:lnTo>
                  <a:lnTo>
                    <a:pt x="0" y="52"/>
                  </a:lnTo>
                  <a:lnTo>
                    <a:pt x="29" y="41"/>
                  </a:lnTo>
                  <a:lnTo>
                    <a:pt x="62" y="31"/>
                  </a:lnTo>
                  <a:lnTo>
                    <a:pt x="91" y="20"/>
                  </a:lnTo>
                  <a:lnTo>
                    <a:pt x="123" y="12"/>
                  </a:lnTo>
                  <a:lnTo>
                    <a:pt x="154" y="3"/>
                  </a:lnTo>
                  <a:lnTo>
                    <a:pt x="185" y="0"/>
                  </a:lnTo>
                  <a:lnTo>
                    <a:pt x="216" y="0"/>
                  </a:lnTo>
                  <a:lnTo>
                    <a:pt x="249" y="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302224" y="2536714"/>
            <a:ext cx="1375728" cy="520612"/>
            <a:chOff x="5879824" y="2870534"/>
            <a:chExt cx="1375728" cy="520612"/>
          </a:xfrm>
        </p:grpSpPr>
        <p:grpSp>
          <p:nvGrpSpPr>
            <p:cNvPr id="103" name="Group 93"/>
            <p:cNvGrpSpPr/>
            <p:nvPr/>
          </p:nvGrpSpPr>
          <p:grpSpPr>
            <a:xfrm>
              <a:off x="6303166" y="2896334"/>
              <a:ext cx="431800" cy="431800"/>
              <a:chOff x="6609326" y="3248127"/>
              <a:chExt cx="431800" cy="431800"/>
            </a:xfrm>
          </p:grpSpPr>
          <p:sp>
            <p:nvSpPr>
              <p:cNvPr id="110" name="Oval 119"/>
              <p:cNvSpPr>
                <a:spLocks noChangeArrowheads="1"/>
              </p:cNvSpPr>
              <p:nvPr/>
            </p:nvSpPr>
            <p:spPr bwMode="auto">
              <a:xfrm>
                <a:off x="6609326" y="324812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>
            <p:nvSpPr>
              <p:cNvPr id="112" name="Line 120"/>
              <p:cNvSpPr>
                <a:spLocks noChangeShapeType="1"/>
              </p:cNvSpPr>
              <p:nvPr/>
            </p:nvSpPr>
            <p:spPr bwMode="auto">
              <a:xfrm rot="10800000">
                <a:off x="6825226" y="3268765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104" name="Group 94"/>
            <p:cNvGrpSpPr/>
            <p:nvPr/>
          </p:nvGrpSpPr>
          <p:grpSpPr>
            <a:xfrm rot="20716453">
              <a:off x="6693005" y="2945054"/>
              <a:ext cx="562547" cy="430414"/>
              <a:chOff x="6609326" y="2787752"/>
              <a:chExt cx="431800" cy="431800"/>
            </a:xfrm>
          </p:grpSpPr>
          <p:sp>
            <p:nvSpPr>
              <p:cNvPr id="108" name="Oval 115"/>
              <p:cNvSpPr>
                <a:spLocks noChangeArrowheads="1"/>
              </p:cNvSpPr>
              <p:nvPr/>
            </p:nvSpPr>
            <p:spPr bwMode="auto">
              <a:xfrm rot="2700000">
                <a:off x="6609326" y="27877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109" name="Line 116"/>
              <p:cNvSpPr>
                <a:spLocks noChangeShapeType="1"/>
              </p:cNvSpPr>
              <p:nvPr/>
            </p:nvSpPr>
            <p:spPr bwMode="auto">
              <a:xfrm rot="8100000">
                <a:off x="6812526" y="2809977"/>
                <a:ext cx="6350" cy="36195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105" name="Group 95"/>
            <p:cNvGrpSpPr/>
            <p:nvPr/>
          </p:nvGrpSpPr>
          <p:grpSpPr>
            <a:xfrm rot="8048848">
              <a:off x="5827090" y="2923268"/>
              <a:ext cx="520612" cy="415144"/>
              <a:chOff x="6609326" y="2340077"/>
              <a:chExt cx="431800" cy="431800"/>
            </a:xfrm>
          </p:grpSpPr>
          <p:sp>
            <p:nvSpPr>
              <p:cNvPr id="106" name="Oval 117"/>
              <p:cNvSpPr>
                <a:spLocks noChangeArrowheads="1"/>
              </p:cNvSpPr>
              <p:nvPr/>
            </p:nvSpPr>
            <p:spPr bwMode="auto">
              <a:xfrm>
                <a:off x="6609326" y="234007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107" name="Line 118"/>
              <p:cNvSpPr>
                <a:spLocks noChangeShapeType="1"/>
              </p:cNvSpPr>
              <p:nvPr/>
            </p:nvSpPr>
            <p:spPr bwMode="auto">
              <a:xfrm rot="16200000">
                <a:off x="6847451" y="2397227"/>
                <a:ext cx="1588" cy="31908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</p:grpSp>
      <p:pic>
        <p:nvPicPr>
          <p:cNvPr id="114" name="Picture 11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50885" y="3247564"/>
            <a:ext cx="1814581" cy="306618"/>
          </a:xfrm>
          <a:prstGeom prst="rect">
            <a:avLst/>
          </a:prstGeom>
          <a:noFill/>
          <a:ln/>
          <a:effectLst/>
        </p:spPr>
      </p:pic>
      <p:pic>
        <p:nvPicPr>
          <p:cNvPr id="115" name="Picture 114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88861" y="5646060"/>
            <a:ext cx="2494997" cy="346685"/>
          </a:xfrm>
          <a:prstGeom prst="rect">
            <a:avLst/>
          </a:prstGeom>
          <a:noFill/>
          <a:ln/>
          <a:effectLst/>
        </p:spPr>
      </p:pic>
      <p:grpSp>
        <p:nvGrpSpPr>
          <p:cNvPr id="3" name="Group 74"/>
          <p:cNvGrpSpPr/>
          <p:nvPr/>
        </p:nvGrpSpPr>
        <p:grpSpPr>
          <a:xfrm>
            <a:off x="927044" y="1394337"/>
            <a:ext cx="2260600" cy="461297"/>
            <a:chOff x="5444203" y="2740895"/>
            <a:chExt cx="2260600" cy="461297"/>
          </a:xfrm>
        </p:grpSpPr>
        <p:grpSp>
          <p:nvGrpSpPr>
            <p:cNvPr id="4" name="Group 94"/>
            <p:cNvGrpSpPr/>
            <p:nvPr/>
          </p:nvGrpSpPr>
          <p:grpSpPr>
            <a:xfrm>
              <a:off x="6358603" y="2755643"/>
              <a:ext cx="431800" cy="431800"/>
              <a:chOff x="6609326" y="2787752"/>
              <a:chExt cx="431800" cy="431800"/>
            </a:xfrm>
          </p:grpSpPr>
          <p:sp>
            <p:nvSpPr>
              <p:cNvPr id="89" name="Oval 115"/>
              <p:cNvSpPr>
                <a:spLocks noChangeArrowheads="1"/>
              </p:cNvSpPr>
              <p:nvPr/>
            </p:nvSpPr>
            <p:spPr bwMode="auto">
              <a:xfrm rot="2700000">
                <a:off x="6609326" y="27877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90" name="Line 116"/>
              <p:cNvSpPr>
                <a:spLocks noChangeShapeType="1"/>
              </p:cNvSpPr>
              <p:nvPr/>
            </p:nvSpPr>
            <p:spPr bwMode="auto">
              <a:xfrm rot="8100000">
                <a:off x="6812526" y="2809977"/>
                <a:ext cx="6350" cy="36195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5" name="Group 95"/>
            <p:cNvGrpSpPr/>
            <p:nvPr/>
          </p:nvGrpSpPr>
          <p:grpSpPr>
            <a:xfrm>
              <a:off x="7273003" y="2740895"/>
              <a:ext cx="431800" cy="431800"/>
              <a:chOff x="6609326" y="2340077"/>
              <a:chExt cx="431800" cy="431800"/>
            </a:xfrm>
          </p:grpSpPr>
          <p:sp>
            <p:nvSpPr>
              <p:cNvPr id="87" name="Oval 117"/>
              <p:cNvSpPr>
                <a:spLocks noChangeArrowheads="1"/>
              </p:cNvSpPr>
              <p:nvPr/>
            </p:nvSpPr>
            <p:spPr bwMode="auto">
              <a:xfrm>
                <a:off x="6609326" y="234007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88" name="Line 118"/>
              <p:cNvSpPr>
                <a:spLocks noChangeShapeType="1"/>
              </p:cNvSpPr>
              <p:nvPr/>
            </p:nvSpPr>
            <p:spPr bwMode="auto">
              <a:xfrm rot="16200000">
                <a:off x="6847451" y="2397227"/>
                <a:ext cx="1588" cy="31908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7" name="Group 93"/>
            <p:cNvGrpSpPr/>
            <p:nvPr/>
          </p:nvGrpSpPr>
          <p:grpSpPr>
            <a:xfrm>
              <a:off x="6815803" y="2755643"/>
              <a:ext cx="431800" cy="431800"/>
              <a:chOff x="6609326" y="3248127"/>
              <a:chExt cx="431800" cy="431800"/>
            </a:xfrm>
          </p:grpSpPr>
          <p:sp>
            <p:nvSpPr>
              <p:cNvPr id="85" name="Oval 119"/>
              <p:cNvSpPr>
                <a:spLocks noChangeArrowheads="1"/>
              </p:cNvSpPr>
              <p:nvPr/>
            </p:nvSpPr>
            <p:spPr bwMode="auto">
              <a:xfrm>
                <a:off x="6609326" y="324812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86" name="Line 120"/>
              <p:cNvSpPr>
                <a:spLocks noChangeShapeType="1"/>
              </p:cNvSpPr>
              <p:nvPr/>
            </p:nvSpPr>
            <p:spPr bwMode="auto">
              <a:xfrm rot="10800000">
                <a:off x="6825226" y="3268765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8" name="Group 92"/>
            <p:cNvGrpSpPr/>
            <p:nvPr/>
          </p:nvGrpSpPr>
          <p:grpSpPr>
            <a:xfrm>
              <a:off x="5901403" y="2755643"/>
              <a:ext cx="431800" cy="431800"/>
              <a:chOff x="6609326" y="3703740"/>
              <a:chExt cx="431800" cy="431800"/>
            </a:xfrm>
          </p:grpSpPr>
          <p:sp>
            <p:nvSpPr>
              <p:cNvPr id="83" name="Oval 121"/>
              <p:cNvSpPr>
                <a:spLocks noChangeArrowheads="1"/>
              </p:cNvSpPr>
              <p:nvPr/>
            </p:nvSpPr>
            <p:spPr bwMode="auto">
              <a:xfrm>
                <a:off x="6609326" y="3703740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84" name="Line 122"/>
              <p:cNvSpPr>
                <a:spLocks noChangeShapeType="1"/>
              </p:cNvSpPr>
              <p:nvPr/>
            </p:nvSpPr>
            <p:spPr bwMode="auto">
              <a:xfrm rot="10800000">
                <a:off x="6825226" y="3724377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9" name="Group 91"/>
            <p:cNvGrpSpPr/>
            <p:nvPr/>
          </p:nvGrpSpPr>
          <p:grpSpPr>
            <a:xfrm>
              <a:off x="5444203" y="2770392"/>
              <a:ext cx="431800" cy="431800"/>
              <a:chOff x="6609326" y="4159352"/>
              <a:chExt cx="431800" cy="431800"/>
            </a:xfrm>
          </p:grpSpPr>
          <p:sp>
            <p:nvSpPr>
              <p:cNvPr id="81" name="Oval 123"/>
              <p:cNvSpPr>
                <a:spLocks noChangeArrowheads="1"/>
              </p:cNvSpPr>
              <p:nvPr/>
            </p:nvSpPr>
            <p:spPr bwMode="auto">
              <a:xfrm rot="2700000">
                <a:off x="6609326" y="41593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82" name="Line 124"/>
              <p:cNvSpPr>
                <a:spLocks noChangeShapeType="1"/>
              </p:cNvSpPr>
              <p:nvPr/>
            </p:nvSpPr>
            <p:spPr bwMode="auto">
              <a:xfrm rot="13500000">
                <a:off x="6836339" y="4183165"/>
                <a:ext cx="0" cy="35560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5.20231E-7 L 0.62222 5.2023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6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105222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Noisy-Quantum-Storage Model 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0" y="761236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9</a:t>
            </a:fld>
            <a:endParaRPr kumimoji="0" lang="en-US" dirty="0"/>
          </a:p>
        </p:txBody>
      </p:sp>
      <p:sp>
        <p:nvSpPr>
          <p:cNvPr id="136" name="Line 7"/>
          <p:cNvSpPr>
            <a:spLocks noChangeShapeType="1"/>
          </p:cNvSpPr>
          <p:nvPr/>
        </p:nvSpPr>
        <p:spPr bwMode="auto">
          <a:xfrm>
            <a:off x="3169108" y="1922409"/>
            <a:ext cx="2080083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74" name="Picture 7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6742" y="1875128"/>
            <a:ext cx="1760224" cy="725883"/>
          </a:xfrm>
          <a:prstGeom prst="rect">
            <a:avLst/>
          </a:prstGeom>
          <a:noFill/>
          <a:ln/>
          <a:effectLst/>
        </p:spPr>
      </p:pic>
      <p:pic>
        <p:nvPicPr>
          <p:cNvPr id="77" name="Picture 7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09018" y="1480864"/>
            <a:ext cx="2095504" cy="335280"/>
          </a:xfrm>
          <a:prstGeom prst="rect">
            <a:avLst/>
          </a:prstGeom>
          <a:noFill/>
          <a:ln/>
          <a:effectLst/>
        </p:spPr>
      </p:pic>
      <p:grpSp>
        <p:nvGrpSpPr>
          <p:cNvPr id="10" name="Group 75"/>
          <p:cNvGrpSpPr>
            <a:grpSpLocks noChangeAspect="1"/>
          </p:cNvGrpSpPr>
          <p:nvPr/>
        </p:nvGrpSpPr>
        <p:grpSpPr bwMode="auto">
          <a:xfrm>
            <a:off x="4572000" y="2036930"/>
            <a:ext cx="645008" cy="989336"/>
            <a:chOff x="1791" y="572"/>
            <a:chExt cx="1659" cy="2541"/>
          </a:xfrm>
        </p:grpSpPr>
        <p:sp>
          <p:nvSpPr>
            <p:cNvPr id="51" name="AutoShape 76"/>
            <p:cNvSpPr>
              <a:spLocks noChangeAspect="1" noChangeArrowheads="1"/>
            </p:cNvSpPr>
            <p:nvPr/>
          </p:nvSpPr>
          <p:spPr bwMode="auto">
            <a:xfrm rot="12426342">
              <a:off x="3134" y="655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52" name="AutoShape 77"/>
            <p:cNvSpPr>
              <a:spLocks noChangeAspect="1" noChangeArrowheads="1"/>
            </p:cNvSpPr>
            <p:nvPr/>
          </p:nvSpPr>
          <p:spPr bwMode="auto">
            <a:xfrm>
              <a:off x="2054" y="572"/>
              <a:ext cx="316" cy="53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53" name="AutoShape 78"/>
            <p:cNvSpPr>
              <a:spLocks noChangeAspect="1" noChangeArrowheads="1" noTextEdit="1"/>
            </p:cNvSpPr>
            <p:nvPr/>
          </p:nvSpPr>
          <p:spPr bwMode="auto">
            <a:xfrm>
              <a:off x="1791" y="738"/>
              <a:ext cx="1564" cy="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79"/>
            <p:cNvSpPr>
              <a:spLocks noChangeAspect="1"/>
            </p:cNvSpPr>
            <p:nvPr/>
          </p:nvSpPr>
          <p:spPr bwMode="auto">
            <a:xfrm>
              <a:off x="1805" y="754"/>
              <a:ext cx="1522" cy="2030"/>
            </a:xfrm>
            <a:custGeom>
              <a:avLst/>
              <a:gdLst/>
              <a:ahLst/>
              <a:cxnLst>
                <a:cxn ang="0">
                  <a:pos x="3314" y="282"/>
                </a:cxn>
                <a:cxn ang="0">
                  <a:pos x="3538" y="459"/>
                </a:cxn>
                <a:cxn ang="0">
                  <a:pos x="3696" y="698"/>
                </a:cxn>
                <a:cxn ang="0">
                  <a:pos x="3826" y="856"/>
                </a:cxn>
                <a:cxn ang="0">
                  <a:pos x="3988" y="990"/>
                </a:cxn>
                <a:cxn ang="0">
                  <a:pos x="4096" y="1342"/>
                </a:cxn>
                <a:cxn ang="0">
                  <a:pos x="4109" y="2034"/>
                </a:cxn>
                <a:cxn ang="0">
                  <a:pos x="3975" y="2716"/>
                </a:cxn>
                <a:cxn ang="0">
                  <a:pos x="3875" y="2995"/>
                </a:cxn>
                <a:cxn ang="0">
                  <a:pos x="3827" y="3099"/>
                </a:cxn>
                <a:cxn ang="0">
                  <a:pos x="3789" y="3200"/>
                </a:cxn>
                <a:cxn ang="0">
                  <a:pos x="3878" y="3145"/>
                </a:cxn>
                <a:cxn ang="0">
                  <a:pos x="3986" y="3099"/>
                </a:cxn>
                <a:cxn ang="0">
                  <a:pos x="4107" y="3165"/>
                </a:cxn>
                <a:cxn ang="0">
                  <a:pos x="4154" y="3389"/>
                </a:cxn>
                <a:cxn ang="0">
                  <a:pos x="4114" y="3621"/>
                </a:cxn>
                <a:cxn ang="0">
                  <a:pos x="3968" y="3863"/>
                </a:cxn>
                <a:cxn ang="0">
                  <a:pos x="3730" y="4084"/>
                </a:cxn>
                <a:cxn ang="0">
                  <a:pos x="3457" y="4239"/>
                </a:cxn>
                <a:cxn ang="0">
                  <a:pos x="3220" y="4550"/>
                </a:cxn>
                <a:cxn ang="0">
                  <a:pos x="2882" y="4970"/>
                </a:cxn>
                <a:cxn ang="0">
                  <a:pos x="2492" y="5350"/>
                </a:cxn>
                <a:cxn ang="0">
                  <a:pos x="2172" y="5488"/>
                </a:cxn>
                <a:cxn ang="0">
                  <a:pos x="1833" y="5543"/>
                </a:cxn>
                <a:cxn ang="0">
                  <a:pos x="1390" y="5370"/>
                </a:cxn>
                <a:cxn ang="0">
                  <a:pos x="940" y="4867"/>
                </a:cxn>
                <a:cxn ang="0">
                  <a:pos x="712" y="4228"/>
                </a:cxn>
                <a:cxn ang="0">
                  <a:pos x="630" y="3979"/>
                </a:cxn>
                <a:cxn ang="0">
                  <a:pos x="544" y="3991"/>
                </a:cxn>
                <a:cxn ang="0">
                  <a:pos x="447" y="3959"/>
                </a:cxn>
                <a:cxn ang="0">
                  <a:pos x="273" y="3844"/>
                </a:cxn>
                <a:cxn ang="0">
                  <a:pos x="105" y="3637"/>
                </a:cxn>
                <a:cxn ang="0">
                  <a:pos x="3" y="3397"/>
                </a:cxn>
                <a:cxn ang="0">
                  <a:pos x="14" y="3196"/>
                </a:cxn>
                <a:cxn ang="0">
                  <a:pos x="97" y="3026"/>
                </a:cxn>
                <a:cxn ang="0">
                  <a:pos x="241" y="2937"/>
                </a:cxn>
                <a:cxn ang="0">
                  <a:pos x="335" y="2920"/>
                </a:cxn>
                <a:cxn ang="0">
                  <a:pos x="428" y="2937"/>
                </a:cxn>
                <a:cxn ang="0">
                  <a:pos x="474" y="2968"/>
                </a:cxn>
                <a:cxn ang="0">
                  <a:pos x="497" y="2982"/>
                </a:cxn>
                <a:cxn ang="0">
                  <a:pos x="522" y="2993"/>
                </a:cxn>
                <a:cxn ang="0">
                  <a:pos x="508" y="2799"/>
                </a:cxn>
                <a:cxn ang="0">
                  <a:pos x="509" y="2593"/>
                </a:cxn>
                <a:cxn ang="0">
                  <a:pos x="482" y="2355"/>
                </a:cxn>
                <a:cxn ang="0">
                  <a:pos x="480" y="2016"/>
                </a:cxn>
                <a:cxn ang="0">
                  <a:pos x="527" y="1675"/>
                </a:cxn>
                <a:cxn ang="0">
                  <a:pos x="640" y="1307"/>
                </a:cxn>
                <a:cxn ang="0">
                  <a:pos x="896" y="976"/>
                </a:cxn>
                <a:cxn ang="0">
                  <a:pos x="1238" y="719"/>
                </a:cxn>
                <a:cxn ang="0">
                  <a:pos x="1318" y="548"/>
                </a:cxn>
                <a:cxn ang="0">
                  <a:pos x="1454" y="413"/>
                </a:cxn>
                <a:cxn ang="0">
                  <a:pos x="1627" y="266"/>
                </a:cxn>
                <a:cxn ang="0">
                  <a:pos x="1897" y="155"/>
                </a:cxn>
                <a:cxn ang="0">
                  <a:pos x="2176" y="68"/>
                </a:cxn>
                <a:cxn ang="0">
                  <a:pos x="2443" y="4"/>
                </a:cxn>
                <a:cxn ang="0">
                  <a:pos x="2723" y="17"/>
                </a:cxn>
                <a:cxn ang="0">
                  <a:pos x="2969" y="117"/>
                </a:cxn>
              </a:cxnLst>
              <a:rect l="0" t="0" r="r" b="b"/>
              <a:pathLst>
                <a:path w="4154" h="5543">
                  <a:moveTo>
                    <a:pt x="3156" y="179"/>
                  </a:moveTo>
                  <a:lnTo>
                    <a:pt x="3235" y="230"/>
                  </a:lnTo>
                  <a:lnTo>
                    <a:pt x="3314" y="282"/>
                  </a:lnTo>
                  <a:lnTo>
                    <a:pt x="3393" y="337"/>
                  </a:lnTo>
                  <a:lnTo>
                    <a:pt x="3469" y="396"/>
                  </a:lnTo>
                  <a:lnTo>
                    <a:pt x="3538" y="459"/>
                  </a:lnTo>
                  <a:lnTo>
                    <a:pt x="3601" y="529"/>
                  </a:lnTo>
                  <a:lnTo>
                    <a:pt x="3653" y="608"/>
                  </a:lnTo>
                  <a:lnTo>
                    <a:pt x="3696" y="698"/>
                  </a:lnTo>
                  <a:lnTo>
                    <a:pt x="3727" y="760"/>
                  </a:lnTo>
                  <a:lnTo>
                    <a:pt x="3772" y="812"/>
                  </a:lnTo>
                  <a:lnTo>
                    <a:pt x="3826" y="856"/>
                  </a:lnTo>
                  <a:lnTo>
                    <a:pt x="3884" y="898"/>
                  </a:lnTo>
                  <a:lnTo>
                    <a:pt x="3938" y="941"/>
                  </a:lnTo>
                  <a:lnTo>
                    <a:pt x="3988" y="990"/>
                  </a:lnTo>
                  <a:lnTo>
                    <a:pt x="4026" y="1049"/>
                  </a:lnTo>
                  <a:lnTo>
                    <a:pt x="4048" y="1124"/>
                  </a:lnTo>
                  <a:lnTo>
                    <a:pt x="4096" y="1342"/>
                  </a:lnTo>
                  <a:lnTo>
                    <a:pt x="4121" y="1568"/>
                  </a:lnTo>
                  <a:lnTo>
                    <a:pt x="4123" y="1799"/>
                  </a:lnTo>
                  <a:lnTo>
                    <a:pt x="4109" y="2034"/>
                  </a:lnTo>
                  <a:lnTo>
                    <a:pt x="4076" y="2265"/>
                  </a:lnTo>
                  <a:lnTo>
                    <a:pt x="4031" y="2495"/>
                  </a:lnTo>
                  <a:lnTo>
                    <a:pt x="3975" y="2716"/>
                  </a:lnTo>
                  <a:lnTo>
                    <a:pt x="3913" y="2930"/>
                  </a:lnTo>
                  <a:lnTo>
                    <a:pt x="3893" y="2961"/>
                  </a:lnTo>
                  <a:lnTo>
                    <a:pt x="3875" y="2995"/>
                  </a:lnTo>
                  <a:lnTo>
                    <a:pt x="3858" y="3028"/>
                  </a:lnTo>
                  <a:lnTo>
                    <a:pt x="3843" y="3065"/>
                  </a:lnTo>
                  <a:lnTo>
                    <a:pt x="3827" y="3099"/>
                  </a:lnTo>
                  <a:lnTo>
                    <a:pt x="3813" y="3134"/>
                  </a:lnTo>
                  <a:lnTo>
                    <a:pt x="3801" y="3166"/>
                  </a:lnTo>
                  <a:lnTo>
                    <a:pt x="3789" y="3200"/>
                  </a:lnTo>
                  <a:lnTo>
                    <a:pt x="3816" y="3185"/>
                  </a:lnTo>
                  <a:lnTo>
                    <a:pt x="3847" y="3166"/>
                  </a:lnTo>
                  <a:lnTo>
                    <a:pt x="3878" y="3145"/>
                  </a:lnTo>
                  <a:lnTo>
                    <a:pt x="3913" y="3125"/>
                  </a:lnTo>
                  <a:lnTo>
                    <a:pt x="3948" y="3109"/>
                  </a:lnTo>
                  <a:lnTo>
                    <a:pt x="3986" y="3099"/>
                  </a:lnTo>
                  <a:lnTo>
                    <a:pt x="4026" y="3096"/>
                  </a:lnTo>
                  <a:lnTo>
                    <a:pt x="4069" y="3107"/>
                  </a:lnTo>
                  <a:lnTo>
                    <a:pt x="4107" y="3165"/>
                  </a:lnTo>
                  <a:lnTo>
                    <a:pt x="4134" y="3235"/>
                  </a:lnTo>
                  <a:lnTo>
                    <a:pt x="4148" y="3310"/>
                  </a:lnTo>
                  <a:lnTo>
                    <a:pt x="4154" y="3389"/>
                  </a:lnTo>
                  <a:lnTo>
                    <a:pt x="4147" y="3468"/>
                  </a:lnTo>
                  <a:lnTo>
                    <a:pt x="4134" y="3546"/>
                  </a:lnTo>
                  <a:lnTo>
                    <a:pt x="4114" y="3621"/>
                  </a:lnTo>
                  <a:lnTo>
                    <a:pt x="4090" y="3689"/>
                  </a:lnTo>
                  <a:lnTo>
                    <a:pt x="4033" y="3777"/>
                  </a:lnTo>
                  <a:lnTo>
                    <a:pt x="3968" y="3863"/>
                  </a:lnTo>
                  <a:lnTo>
                    <a:pt x="3895" y="3943"/>
                  </a:lnTo>
                  <a:lnTo>
                    <a:pt x="3816" y="4018"/>
                  </a:lnTo>
                  <a:lnTo>
                    <a:pt x="3730" y="4084"/>
                  </a:lnTo>
                  <a:lnTo>
                    <a:pt x="3642" y="4143"/>
                  </a:lnTo>
                  <a:lnTo>
                    <a:pt x="3549" y="4194"/>
                  </a:lnTo>
                  <a:lnTo>
                    <a:pt x="3457" y="4239"/>
                  </a:lnTo>
                  <a:lnTo>
                    <a:pt x="3384" y="4239"/>
                  </a:lnTo>
                  <a:lnTo>
                    <a:pt x="3308" y="4397"/>
                  </a:lnTo>
                  <a:lnTo>
                    <a:pt x="3220" y="4550"/>
                  </a:lnTo>
                  <a:lnTo>
                    <a:pt x="3116" y="4695"/>
                  </a:lnTo>
                  <a:lnTo>
                    <a:pt x="3004" y="4836"/>
                  </a:lnTo>
                  <a:lnTo>
                    <a:pt x="2882" y="4970"/>
                  </a:lnTo>
                  <a:lnTo>
                    <a:pt x="2754" y="5101"/>
                  </a:lnTo>
                  <a:lnTo>
                    <a:pt x="2623" y="5226"/>
                  </a:lnTo>
                  <a:lnTo>
                    <a:pt x="2492" y="5350"/>
                  </a:lnTo>
                  <a:lnTo>
                    <a:pt x="2388" y="5399"/>
                  </a:lnTo>
                  <a:lnTo>
                    <a:pt x="2281" y="5447"/>
                  </a:lnTo>
                  <a:lnTo>
                    <a:pt x="2172" y="5488"/>
                  </a:lnTo>
                  <a:lnTo>
                    <a:pt x="2061" y="5522"/>
                  </a:lnTo>
                  <a:lnTo>
                    <a:pt x="1947" y="5540"/>
                  </a:lnTo>
                  <a:lnTo>
                    <a:pt x="1833" y="5543"/>
                  </a:lnTo>
                  <a:lnTo>
                    <a:pt x="1716" y="5524"/>
                  </a:lnTo>
                  <a:lnTo>
                    <a:pt x="1601" y="5485"/>
                  </a:lnTo>
                  <a:lnTo>
                    <a:pt x="1390" y="5370"/>
                  </a:lnTo>
                  <a:lnTo>
                    <a:pt x="1211" y="5225"/>
                  </a:lnTo>
                  <a:lnTo>
                    <a:pt x="1062" y="5056"/>
                  </a:lnTo>
                  <a:lnTo>
                    <a:pt x="940" y="4867"/>
                  </a:lnTo>
                  <a:lnTo>
                    <a:pt x="841" y="4661"/>
                  </a:lnTo>
                  <a:lnTo>
                    <a:pt x="767" y="4447"/>
                  </a:lnTo>
                  <a:lnTo>
                    <a:pt x="712" y="4228"/>
                  </a:lnTo>
                  <a:lnTo>
                    <a:pt x="677" y="4010"/>
                  </a:lnTo>
                  <a:lnTo>
                    <a:pt x="657" y="3959"/>
                  </a:lnTo>
                  <a:lnTo>
                    <a:pt x="630" y="3979"/>
                  </a:lnTo>
                  <a:lnTo>
                    <a:pt x="603" y="3991"/>
                  </a:lnTo>
                  <a:lnTo>
                    <a:pt x="574" y="3994"/>
                  </a:lnTo>
                  <a:lnTo>
                    <a:pt x="544" y="3991"/>
                  </a:lnTo>
                  <a:lnTo>
                    <a:pt x="512" y="3983"/>
                  </a:lnTo>
                  <a:lnTo>
                    <a:pt x="480" y="3972"/>
                  </a:lnTo>
                  <a:lnTo>
                    <a:pt x="447" y="3959"/>
                  </a:lnTo>
                  <a:lnTo>
                    <a:pt x="418" y="3948"/>
                  </a:lnTo>
                  <a:lnTo>
                    <a:pt x="342" y="3898"/>
                  </a:lnTo>
                  <a:lnTo>
                    <a:pt x="273" y="3844"/>
                  </a:lnTo>
                  <a:lnTo>
                    <a:pt x="210" y="3779"/>
                  </a:lnTo>
                  <a:lnTo>
                    <a:pt x="155" y="3711"/>
                  </a:lnTo>
                  <a:lnTo>
                    <a:pt x="105" y="3637"/>
                  </a:lnTo>
                  <a:lnTo>
                    <a:pt x="63" y="3558"/>
                  </a:lnTo>
                  <a:lnTo>
                    <a:pt x="28" y="3477"/>
                  </a:lnTo>
                  <a:lnTo>
                    <a:pt x="3" y="3397"/>
                  </a:lnTo>
                  <a:lnTo>
                    <a:pt x="0" y="3330"/>
                  </a:lnTo>
                  <a:lnTo>
                    <a:pt x="4" y="3262"/>
                  </a:lnTo>
                  <a:lnTo>
                    <a:pt x="14" y="3196"/>
                  </a:lnTo>
                  <a:lnTo>
                    <a:pt x="32" y="3135"/>
                  </a:lnTo>
                  <a:lnTo>
                    <a:pt x="58" y="3076"/>
                  </a:lnTo>
                  <a:lnTo>
                    <a:pt x="97" y="3026"/>
                  </a:lnTo>
                  <a:lnTo>
                    <a:pt x="146" y="2983"/>
                  </a:lnTo>
                  <a:lnTo>
                    <a:pt x="211" y="2951"/>
                  </a:lnTo>
                  <a:lnTo>
                    <a:pt x="241" y="2937"/>
                  </a:lnTo>
                  <a:lnTo>
                    <a:pt x="273" y="2927"/>
                  </a:lnTo>
                  <a:lnTo>
                    <a:pt x="302" y="2921"/>
                  </a:lnTo>
                  <a:lnTo>
                    <a:pt x="335" y="2920"/>
                  </a:lnTo>
                  <a:lnTo>
                    <a:pt x="366" y="2921"/>
                  </a:lnTo>
                  <a:lnTo>
                    <a:pt x="397" y="2927"/>
                  </a:lnTo>
                  <a:lnTo>
                    <a:pt x="428" y="2937"/>
                  </a:lnTo>
                  <a:lnTo>
                    <a:pt x="460" y="2951"/>
                  </a:lnTo>
                  <a:lnTo>
                    <a:pt x="467" y="2959"/>
                  </a:lnTo>
                  <a:lnTo>
                    <a:pt x="474" y="2968"/>
                  </a:lnTo>
                  <a:lnTo>
                    <a:pt x="481" y="2973"/>
                  </a:lnTo>
                  <a:lnTo>
                    <a:pt x="489" y="2979"/>
                  </a:lnTo>
                  <a:lnTo>
                    <a:pt x="497" y="2982"/>
                  </a:lnTo>
                  <a:lnTo>
                    <a:pt x="505" y="2986"/>
                  </a:lnTo>
                  <a:lnTo>
                    <a:pt x="513" y="2989"/>
                  </a:lnTo>
                  <a:lnTo>
                    <a:pt x="522" y="2993"/>
                  </a:lnTo>
                  <a:lnTo>
                    <a:pt x="513" y="2931"/>
                  </a:lnTo>
                  <a:lnTo>
                    <a:pt x="511" y="2866"/>
                  </a:lnTo>
                  <a:lnTo>
                    <a:pt x="508" y="2799"/>
                  </a:lnTo>
                  <a:lnTo>
                    <a:pt x="508" y="2731"/>
                  </a:lnTo>
                  <a:lnTo>
                    <a:pt x="508" y="2661"/>
                  </a:lnTo>
                  <a:lnTo>
                    <a:pt x="509" y="2593"/>
                  </a:lnTo>
                  <a:lnTo>
                    <a:pt x="509" y="2526"/>
                  </a:lnTo>
                  <a:lnTo>
                    <a:pt x="511" y="2464"/>
                  </a:lnTo>
                  <a:lnTo>
                    <a:pt x="482" y="2355"/>
                  </a:lnTo>
                  <a:lnTo>
                    <a:pt x="471" y="2244"/>
                  </a:lnTo>
                  <a:lnTo>
                    <a:pt x="470" y="2130"/>
                  </a:lnTo>
                  <a:lnTo>
                    <a:pt x="480" y="2016"/>
                  </a:lnTo>
                  <a:lnTo>
                    <a:pt x="492" y="1901"/>
                  </a:lnTo>
                  <a:lnTo>
                    <a:pt x="511" y="1787"/>
                  </a:lnTo>
                  <a:lnTo>
                    <a:pt x="527" y="1675"/>
                  </a:lnTo>
                  <a:lnTo>
                    <a:pt x="543" y="1570"/>
                  </a:lnTo>
                  <a:lnTo>
                    <a:pt x="582" y="1433"/>
                  </a:lnTo>
                  <a:lnTo>
                    <a:pt x="640" y="1307"/>
                  </a:lnTo>
                  <a:lnTo>
                    <a:pt x="713" y="1188"/>
                  </a:lnTo>
                  <a:lnTo>
                    <a:pt x="800" y="1078"/>
                  </a:lnTo>
                  <a:lnTo>
                    <a:pt x="896" y="976"/>
                  </a:lnTo>
                  <a:lnTo>
                    <a:pt x="1004" y="881"/>
                  </a:lnTo>
                  <a:lnTo>
                    <a:pt x="1117" y="795"/>
                  </a:lnTo>
                  <a:lnTo>
                    <a:pt x="1238" y="719"/>
                  </a:lnTo>
                  <a:lnTo>
                    <a:pt x="1255" y="655"/>
                  </a:lnTo>
                  <a:lnTo>
                    <a:pt x="1283" y="600"/>
                  </a:lnTo>
                  <a:lnTo>
                    <a:pt x="1318" y="548"/>
                  </a:lnTo>
                  <a:lnTo>
                    <a:pt x="1362" y="501"/>
                  </a:lnTo>
                  <a:lnTo>
                    <a:pt x="1407" y="456"/>
                  </a:lnTo>
                  <a:lnTo>
                    <a:pt x="1454" y="413"/>
                  </a:lnTo>
                  <a:lnTo>
                    <a:pt x="1502" y="368"/>
                  </a:lnTo>
                  <a:lnTo>
                    <a:pt x="1549" y="324"/>
                  </a:lnTo>
                  <a:lnTo>
                    <a:pt x="1627" y="266"/>
                  </a:lnTo>
                  <a:lnTo>
                    <a:pt x="1715" y="222"/>
                  </a:lnTo>
                  <a:lnTo>
                    <a:pt x="1805" y="186"/>
                  </a:lnTo>
                  <a:lnTo>
                    <a:pt x="1897" y="155"/>
                  </a:lnTo>
                  <a:lnTo>
                    <a:pt x="1990" y="127"/>
                  </a:lnTo>
                  <a:lnTo>
                    <a:pt x="2085" y="99"/>
                  </a:lnTo>
                  <a:lnTo>
                    <a:pt x="2176" y="68"/>
                  </a:lnTo>
                  <a:lnTo>
                    <a:pt x="2265" y="34"/>
                  </a:lnTo>
                  <a:lnTo>
                    <a:pt x="2352" y="16"/>
                  </a:lnTo>
                  <a:lnTo>
                    <a:pt x="2443" y="4"/>
                  </a:lnTo>
                  <a:lnTo>
                    <a:pt x="2537" y="0"/>
                  </a:lnTo>
                  <a:lnTo>
                    <a:pt x="2632" y="4"/>
                  </a:lnTo>
                  <a:lnTo>
                    <a:pt x="2723" y="17"/>
                  </a:lnTo>
                  <a:lnTo>
                    <a:pt x="2812" y="39"/>
                  </a:lnTo>
                  <a:lnTo>
                    <a:pt x="2895" y="72"/>
                  </a:lnTo>
                  <a:lnTo>
                    <a:pt x="2969" y="117"/>
                  </a:lnTo>
                  <a:lnTo>
                    <a:pt x="3156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80"/>
            <p:cNvSpPr>
              <a:spLocks noChangeAspect="1"/>
            </p:cNvSpPr>
            <p:nvPr/>
          </p:nvSpPr>
          <p:spPr bwMode="auto">
            <a:xfrm>
              <a:off x="2619" y="801"/>
              <a:ext cx="270" cy="114"/>
            </a:xfrm>
            <a:custGeom>
              <a:avLst/>
              <a:gdLst/>
              <a:ahLst/>
              <a:cxnLst>
                <a:cxn ang="0">
                  <a:pos x="190" y="7"/>
                </a:cxn>
                <a:cxn ang="0">
                  <a:pos x="187" y="22"/>
                </a:cxn>
                <a:cxn ang="0">
                  <a:pos x="218" y="42"/>
                </a:cxn>
                <a:cxn ang="0">
                  <a:pos x="286" y="55"/>
                </a:cxn>
                <a:cxn ang="0">
                  <a:pos x="356" y="55"/>
                </a:cxn>
                <a:cxn ang="0">
                  <a:pos x="424" y="52"/>
                </a:cxn>
                <a:cxn ang="0">
                  <a:pos x="422" y="63"/>
                </a:cxn>
                <a:cxn ang="0">
                  <a:pos x="348" y="73"/>
                </a:cxn>
                <a:cxn ang="0">
                  <a:pos x="272" y="81"/>
                </a:cxn>
                <a:cxn ang="0">
                  <a:pos x="209" y="108"/>
                </a:cxn>
                <a:cxn ang="0">
                  <a:pos x="223" y="143"/>
                </a:cxn>
                <a:cxn ang="0">
                  <a:pos x="304" y="141"/>
                </a:cxn>
                <a:cxn ang="0">
                  <a:pos x="389" y="132"/>
                </a:cxn>
                <a:cxn ang="0">
                  <a:pos x="472" y="149"/>
                </a:cxn>
                <a:cxn ang="0">
                  <a:pos x="633" y="177"/>
                </a:cxn>
                <a:cxn ang="0">
                  <a:pos x="580" y="176"/>
                </a:cxn>
                <a:cxn ang="0">
                  <a:pos x="524" y="170"/>
                </a:cxn>
                <a:cxn ang="0">
                  <a:pos x="474" y="177"/>
                </a:cxn>
                <a:cxn ang="0">
                  <a:pos x="446" y="218"/>
                </a:cxn>
                <a:cxn ang="0">
                  <a:pos x="515" y="236"/>
                </a:cxn>
                <a:cxn ang="0">
                  <a:pos x="587" y="252"/>
                </a:cxn>
                <a:cxn ang="0">
                  <a:pos x="660" y="260"/>
                </a:cxn>
                <a:cxn ang="0">
                  <a:pos x="737" y="270"/>
                </a:cxn>
                <a:cxn ang="0">
                  <a:pos x="586" y="270"/>
                </a:cxn>
                <a:cxn ang="0">
                  <a:pos x="431" y="274"/>
                </a:cxn>
                <a:cxn ang="0">
                  <a:pos x="276" y="286"/>
                </a:cxn>
                <a:cxn ang="0">
                  <a:pos x="126" y="311"/>
                </a:cxn>
                <a:cxn ang="0">
                  <a:pos x="183" y="277"/>
                </a:cxn>
                <a:cxn ang="0">
                  <a:pos x="254" y="262"/>
                </a:cxn>
                <a:cxn ang="0">
                  <a:pos x="321" y="239"/>
                </a:cxn>
                <a:cxn ang="0">
                  <a:pos x="375" y="197"/>
                </a:cxn>
                <a:cxn ang="0">
                  <a:pos x="304" y="173"/>
                </a:cxn>
                <a:cxn ang="0">
                  <a:pos x="227" y="183"/>
                </a:cxn>
                <a:cxn ang="0">
                  <a:pos x="147" y="210"/>
                </a:cxn>
                <a:cxn ang="0">
                  <a:pos x="74" y="239"/>
                </a:cxn>
                <a:cxn ang="0">
                  <a:pos x="90" y="219"/>
                </a:cxn>
                <a:cxn ang="0">
                  <a:pos x="100" y="188"/>
                </a:cxn>
                <a:cxn ang="0">
                  <a:pos x="103" y="153"/>
                </a:cxn>
                <a:cxn ang="0">
                  <a:pos x="104" y="125"/>
                </a:cxn>
                <a:cxn ang="0">
                  <a:pos x="76" y="104"/>
                </a:cxn>
                <a:cxn ang="0">
                  <a:pos x="40" y="101"/>
                </a:cxn>
                <a:cxn ang="0">
                  <a:pos x="9" y="104"/>
                </a:cxn>
                <a:cxn ang="0">
                  <a:pos x="26" y="93"/>
                </a:cxn>
                <a:cxn ang="0">
                  <a:pos x="85" y="80"/>
                </a:cxn>
                <a:cxn ang="0">
                  <a:pos x="141" y="65"/>
                </a:cxn>
                <a:cxn ang="0">
                  <a:pos x="173" y="29"/>
                </a:cxn>
                <a:cxn ang="0">
                  <a:pos x="197" y="0"/>
                </a:cxn>
              </a:cxnLst>
              <a:rect l="0" t="0" r="r" b="b"/>
              <a:pathLst>
                <a:path w="737" h="311">
                  <a:moveTo>
                    <a:pt x="197" y="0"/>
                  </a:moveTo>
                  <a:lnTo>
                    <a:pt x="190" y="7"/>
                  </a:lnTo>
                  <a:lnTo>
                    <a:pt x="187" y="15"/>
                  </a:lnTo>
                  <a:lnTo>
                    <a:pt x="187" y="22"/>
                  </a:lnTo>
                  <a:lnTo>
                    <a:pt x="187" y="31"/>
                  </a:lnTo>
                  <a:lnTo>
                    <a:pt x="218" y="42"/>
                  </a:lnTo>
                  <a:lnTo>
                    <a:pt x="252" y="50"/>
                  </a:lnTo>
                  <a:lnTo>
                    <a:pt x="286" y="55"/>
                  </a:lnTo>
                  <a:lnTo>
                    <a:pt x="322" y="56"/>
                  </a:lnTo>
                  <a:lnTo>
                    <a:pt x="356" y="55"/>
                  </a:lnTo>
                  <a:lnTo>
                    <a:pt x="391" y="53"/>
                  </a:lnTo>
                  <a:lnTo>
                    <a:pt x="424" y="52"/>
                  </a:lnTo>
                  <a:lnTo>
                    <a:pt x="458" y="52"/>
                  </a:lnTo>
                  <a:lnTo>
                    <a:pt x="422" y="63"/>
                  </a:lnTo>
                  <a:lnTo>
                    <a:pt x="386" y="70"/>
                  </a:lnTo>
                  <a:lnTo>
                    <a:pt x="348" y="73"/>
                  </a:lnTo>
                  <a:lnTo>
                    <a:pt x="310" y="77"/>
                  </a:lnTo>
                  <a:lnTo>
                    <a:pt x="272" y="81"/>
                  </a:lnTo>
                  <a:lnTo>
                    <a:pt x="238" y="91"/>
                  </a:lnTo>
                  <a:lnTo>
                    <a:pt x="209" y="108"/>
                  </a:lnTo>
                  <a:lnTo>
                    <a:pt x="187" y="135"/>
                  </a:lnTo>
                  <a:lnTo>
                    <a:pt x="223" y="143"/>
                  </a:lnTo>
                  <a:lnTo>
                    <a:pt x="263" y="145"/>
                  </a:lnTo>
                  <a:lnTo>
                    <a:pt x="304" y="141"/>
                  </a:lnTo>
                  <a:lnTo>
                    <a:pt x="348" y="136"/>
                  </a:lnTo>
                  <a:lnTo>
                    <a:pt x="389" y="132"/>
                  </a:lnTo>
                  <a:lnTo>
                    <a:pt x="431" y="135"/>
                  </a:lnTo>
                  <a:lnTo>
                    <a:pt x="472" y="149"/>
                  </a:lnTo>
                  <a:lnTo>
                    <a:pt x="510" y="177"/>
                  </a:lnTo>
                  <a:lnTo>
                    <a:pt x="633" y="177"/>
                  </a:lnTo>
                  <a:lnTo>
                    <a:pt x="608" y="177"/>
                  </a:lnTo>
                  <a:lnTo>
                    <a:pt x="580" y="176"/>
                  </a:lnTo>
                  <a:lnTo>
                    <a:pt x="552" y="172"/>
                  </a:lnTo>
                  <a:lnTo>
                    <a:pt x="524" y="170"/>
                  </a:lnTo>
                  <a:lnTo>
                    <a:pt x="497" y="170"/>
                  </a:lnTo>
                  <a:lnTo>
                    <a:pt x="474" y="177"/>
                  </a:lnTo>
                  <a:lnTo>
                    <a:pt x="456" y="191"/>
                  </a:lnTo>
                  <a:lnTo>
                    <a:pt x="446" y="218"/>
                  </a:lnTo>
                  <a:lnTo>
                    <a:pt x="480" y="228"/>
                  </a:lnTo>
                  <a:lnTo>
                    <a:pt x="515" y="236"/>
                  </a:lnTo>
                  <a:lnTo>
                    <a:pt x="550" y="243"/>
                  </a:lnTo>
                  <a:lnTo>
                    <a:pt x="587" y="252"/>
                  </a:lnTo>
                  <a:lnTo>
                    <a:pt x="624" y="256"/>
                  </a:lnTo>
                  <a:lnTo>
                    <a:pt x="660" y="260"/>
                  </a:lnTo>
                  <a:lnTo>
                    <a:pt x="698" y="264"/>
                  </a:lnTo>
                  <a:lnTo>
                    <a:pt x="737" y="270"/>
                  </a:lnTo>
                  <a:lnTo>
                    <a:pt x="661" y="270"/>
                  </a:lnTo>
                  <a:lnTo>
                    <a:pt x="586" y="270"/>
                  </a:lnTo>
                  <a:lnTo>
                    <a:pt x="508" y="270"/>
                  </a:lnTo>
                  <a:lnTo>
                    <a:pt x="431" y="274"/>
                  </a:lnTo>
                  <a:lnTo>
                    <a:pt x="352" y="279"/>
                  </a:lnTo>
                  <a:lnTo>
                    <a:pt x="276" y="286"/>
                  </a:lnTo>
                  <a:lnTo>
                    <a:pt x="199" y="295"/>
                  </a:lnTo>
                  <a:lnTo>
                    <a:pt x="126" y="311"/>
                  </a:lnTo>
                  <a:lnTo>
                    <a:pt x="151" y="291"/>
                  </a:lnTo>
                  <a:lnTo>
                    <a:pt x="183" y="277"/>
                  </a:lnTo>
                  <a:lnTo>
                    <a:pt x="217" y="267"/>
                  </a:lnTo>
                  <a:lnTo>
                    <a:pt x="254" y="262"/>
                  </a:lnTo>
                  <a:lnTo>
                    <a:pt x="287" y="252"/>
                  </a:lnTo>
                  <a:lnTo>
                    <a:pt x="321" y="239"/>
                  </a:lnTo>
                  <a:lnTo>
                    <a:pt x="349" y="222"/>
                  </a:lnTo>
                  <a:lnTo>
                    <a:pt x="375" y="197"/>
                  </a:lnTo>
                  <a:lnTo>
                    <a:pt x="341" y="179"/>
                  </a:lnTo>
                  <a:lnTo>
                    <a:pt x="304" y="173"/>
                  </a:lnTo>
                  <a:lnTo>
                    <a:pt x="265" y="174"/>
                  </a:lnTo>
                  <a:lnTo>
                    <a:pt x="227" y="183"/>
                  </a:lnTo>
                  <a:lnTo>
                    <a:pt x="186" y="194"/>
                  </a:lnTo>
                  <a:lnTo>
                    <a:pt x="147" y="210"/>
                  </a:lnTo>
                  <a:lnTo>
                    <a:pt x="109" y="225"/>
                  </a:lnTo>
                  <a:lnTo>
                    <a:pt x="74" y="239"/>
                  </a:lnTo>
                  <a:lnTo>
                    <a:pt x="82" y="231"/>
                  </a:lnTo>
                  <a:lnTo>
                    <a:pt x="90" y="219"/>
                  </a:lnTo>
                  <a:lnTo>
                    <a:pt x="95" y="204"/>
                  </a:lnTo>
                  <a:lnTo>
                    <a:pt x="100" y="188"/>
                  </a:lnTo>
                  <a:lnTo>
                    <a:pt x="102" y="170"/>
                  </a:lnTo>
                  <a:lnTo>
                    <a:pt x="103" y="153"/>
                  </a:lnTo>
                  <a:lnTo>
                    <a:pt x="103" y="136"/>
                  </a:lnTo>
                  <a:lnTo>
                    <a:pt x="104" y="125"/>
                  </a:lnTo>
                  <a:lnTo>
                    <a:pt x="92" y="111"/>
                  </a:lnTo>
                  <a:lnTo>
                    <a:pt x="76" y="104"/>
                  </a:lnTo>
                  <a:lnTo>
                    <a:pt x="58" y="101"/>
                  </a:lnTo>
                  <a:lnTo>
                    <a:pt x="40" y="101"/>
                  </a:lnTo>
                  <a:lnTo>
                    <a:pt x="21" y="101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26" y="93"/>
                  </a:lnTo>
                  <a:lnTo>
                    <a:pt x="55" y="87"/>
                  </a:lnTo>
                  <a:lnTo>
                    <a:pt x="85" y="80"/>
                  </a:lnTo>
                  <a:lnTo>
                    <a:pt x="116" y="74"/>
                  </a:lnTo>
                  <a:lnTo>
                    <a:pt x="141" y="65"/>
                  </a:lnTo>
                  <a:lnTo>
                    <a:pt x="162" y="50"/>
                  </a:lnTo>
                  <a:lnTo>
                    <a:pt x="173" y="29"/>
                  </a:lnTo>
                  <a:lnTo>
                    <a:pt x="178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81"/>
            <p:cNvSpPr>
              <a:spLocks noChangeAspect="1"/>
            </p:cNvSpPr>
            <p:nvPr/>
          </p:nvSpPr>
          <p:spPr bwMode="auto">
            <a:xfrm>
              <a:off x="2060" y="944"/>
              <a:ext cx="1140" cy="1801"/>
            </a:xfrm>
            <a:custGeom>
              <a:avLst/>
              <a:gdLst/>
              <a:ahLst/>
              <a:cxnLst>
                <a:cxn ang="0">
                  <a:pos x="1599" y="23"/>
                </a:cxn>
                <a:cxn ang="0">
                  <a:pos x="1609" y="56"/>
                </a:cxn>
                <a:cxn ang="0">
                  <a:pos x="1576" y="55"/>
                </a:cxn>
                <a:cxn ang="0">
                  <a:pos x="1540" y="102"/>
                </a:cxn>
                <a:cxn ang="0">
                  <a:pos x="1513" y="145"/>
                </a:cxn>
                <a:cxn ang="0">
                  <a:pos x="1619" y="158"/>
                </a:cxn>
                <a:cxn ang="0">
                  <a:pos x="1854" y="111"/>
                </a:cxn>
                <a:cxn ang="0">
                  <a:pos x="2095" y="94"/>
                </a:cxn>
                <a:cxn ang="0">
                  <a:pos x="2100" y="135"/>
                </a:cxn>
                <a:cxn ang="0">
                  <a:pos x="1973" y="175"/>
                </a:cxn>
                <a:cxn ang="0">
                  <a:pos x="1877" y="252"/>
                </a:cxn>
                <a:cxn ang="0">
                  <a:pos x="1931" y="265"/>
                </a:cxn>
                <a:cxn ang="0">
                  <a:pos x="1997" y="255"/>
                </a:cxn>
                <a:cxn ang="0">
                  <a:pos x="2072" y="235"/>
                </a:cxn>
                <a:cxn ang="0">
                  <a:pos x="2176" y="221"/>
                </a:cxn>
                <a:cxn ang="0">
                  <a:pos x="2287" y="223"/>
                </a:cxn>
                <a:cxn ang="0">
                  <a:pos x="2298" y="228"/>
                </a:cxn>
                <a:cxn ang="0">
                  <a:pos x="2261" y="239"/>
                </a:cxn>
                <a:cxn ang="0">
                  <a:pos x="2240" y="273"/>
                </a:cxn>
                <a:cxn ang="0">
                  <a:pos x="2441" y="280"/>
                </a:cxn>
                <a:cxn ang="0">
                  <a:pos x="2672" y="275"/>
                </a:cxn>
                <a:cxn ang="0">
                  <a:pos x="2894" y="304"/>
                </a:cxn>
                <a:cxn ang="0">
                  <a:pos x="2896" y="335"/>
                </a:cxn>
                <a:cxn ang="0">
                  <a:pos x="2918" y="349"/>
                </a:cxn>
                <a:cxn ang="0">
                  <a:pos x="2966" y="356"/>
                </a:cxn>
                <a:cxn ang="0">
                  <a:pos x="2982" y="489"/>
                </a:cxn>
                <a:cxn ang="0">
                  <a:pos x="3031" y="607"/>
                </a:cxn>
                <a:cxn ang="0">
                  <a:pos x="3098" y="928"/>
                </a:cxn>
                <a:cxn ang="0">
                  <a:pos x="3081" y="1666"/>
                </a:cxn>
                <a:cxn ang="0">
                  <a:pos x="2980" y="2406"/>
                </a:cxn>
                <a:cxn ang="0">
                  <a:pos x="2896" y="2847"/>
                </a:cxn>
                <a:cxn ang="0">
                  <a:pos x="2816" y="3147"/>
                </a:cxn>
                <a:cxn ang="0">
                  <a:pos x="2738" y="3451"/>
                </a:cxn>
                <a:cxn ang="0">
                  <a:pos x="2375" y="4114"/>
                </a:cxn>
                <a:cxn ang="0">
                  <a:pos x="1852" y="4671"/>
                </a:cxn>
                <a:cxn ang="0">
                  <a:pos x="1261" y="4918"/>
                </a:cxn>
                <a:cxn ang="0">
                  <a:pos x="886" y="4842"/>
                </a:cxn>
                <a:cxn ang="0">
                  <a:pos x="562" y="4624"/>
                </a:cxn>
                <a:cxn ang="0">
                  <a:pos x="268" y="4228"/>
                </a:cxn>
                <a:cxn ang="0">
                  <a:pos x="111" y="3720"/>
                </a:cxn>
                <a:cxn ang="0">
                  <a:pos x="11" y="3192"/>
                </a:cxn>
                <a:cxn ang="0">
                  <a:pos x="0" y="2852"/>
                </a:cxn>
                <a:cxn ang="0">
                  <a:pos x="33" y="2533"/>
                </a:cxn>
                <a:cxn ang="0">
                  <a:pos x="101" y="2184"/>
                </a:cxn>
                <a:cxn ang="0">
                  <a:pos x="170" y="1778"/>
                </a:cxn>
                <a:cxn ang="0">
                  <a:pos x="267" y="1371"/>
                </a:cxn>
                <a:cxn ang="0">
                  <a:pos x="372" y="995"/>
                </a:cxn>
                <a:cxn ang="0">
                  <a:pos x="475" y="627"/>
                </a:cxn>
                <a:cxn ang="0">
                  <a:pos x="654" y="304"/>
                </a:cxn>
                <a:cxn ang="0">
                  <a:pos x="737" y="259"/>
                </a:cxn>
                <a:cxn ang="0">
                  <a:pos x="818" y="217"/>
                </a:cxn>
                <a:cxn ang="0">
                  <a:pos x="921" y="192"/>
                </a:cxn>
                <a:cxn ang="0">
                  <a:pos x="1055" y="113"/>
                </a:cxn>
                <a:cxn ang="0">
                  <a:pos x="1197" y="83"/>
                </a:cxn>
                <a:cxn ang="0">
                  <a:pos x="1329" y="54"/>
                </a:cxn>
                <a:cxn ang="0">
                  <a:pos x="1461" y="11"/>
                </a:cxn>
                <a:cxn ang="0">
                  <a:pos x="1607" y="3"/>
                </a:cxn>
              </a:cxnLst>
              <a:rect l="0" t="0" r="r" b="b"/>
              <a:pathLst>
                <a:path w="3111" h="4918">
                  <a:moveTo>
                    <a:pt x="1607" y="3"/>
                  </a:moveTo>
                  <a:lnTo>
                    <a:pt x="1599" y="11"/>
                  </a:lnTo>
                  <a:lnTo>
                    <a:pt x="1599" y="23"/>
                  </a:lnTo>
                  <a:lnTo>
                    <a:pt x="1602" y="35"/>
                  </a:lnTo>
                  <a:lnTo>
                    <a:pt x="1607" y="48"/>
                  </a:lnTo>
                  <a:lnTo>
                    <a:pt x="1609" y="56"/>
                  </a:lnTo>
                  <a:lnTo>
                    <a:pt x="1607" y="62"/>
                  </a:lnTo>
                  <a:lnTo>
                    <a:pt x="1596" y="61"/>
                  </a:lnTo>
                  <a:lnTo>
                    <a:pt x="1576" y="55"/>
                  </a:lnTo>
                  <a:lnTo>
                    <a:pt x="1568" y="72"/>
                  </a:lnTo>
                  <a:lnTo>
                    <a:pt x="1555" y="87"/>
                  </a:lnTo>
                  <a:lnTo>
                    <a:pt x="1540" y="102"/>
                  </a:lnTo>
                  <a:lnTo>
                    <a:pt x="1526" y="117"/>
                  </a:lnTo>
                  <a:lnTo>
                    <a:pt x="1515" y="130"/>
                  </a:lnTo>
                  <a:lnTo>
                    <a:pt x="1513" y="145"/>
                  </a:lnTo>
                  <a:lnTo>
                    <a:pt x="1522" y="161"/>
                  </a:lnTo>
                  <a:lnTo>
                    <a:pt x="1545" y="180"/>
                  </a:lnTo>
                  <a:lnTo>
                    <a:pt x="1619" y="158"/>
                  </a:lnTo>
                  <a:lnTo>
                    <a:pt x="1696" y="140"/>
                  </a:lnTo>
                  <a:lnTo>
                    <a:pt x="1773" y="123"/>
                  </a:lnTo>
                  <a:lnTo>
                    <a:pt x="1854" y="111"/>
                  </a:lnTo>
                  <a:lnTo>
                    <a:pt x="1934" y="102"/>
                  </a:lnTo>
                  <a:lnTo>
                    <a:pt x="2014" y="96"/>
                  </a:lnTo>
                  <a:lnTo>
                    <a:pt x="2095" y="94"/>
                  </a:lnTo>
                  <a:lnTo>
                    <a:pt x="2178" y="97"/>
                  </a:lnTo>
                  <a:lnTo>
                    <a:pt x="2140" y="118"/>
                  </a:lnTo>
                  <a:lnTo>
                    <a:pt x="2100" y="135"/>
                  </a:lnTo>
                  <a:lnTo>
                    <a:pt x="2057" y="148"/>
                  </a:lnTo>
                  <a:lnTo>
                    <a:pt x="2015" y="162"/>
                  </a:lnTo>
                  <a:lnTo>
                    <a:pt x="1973" y="175"/>
                  </a:lnTo>
                  <a:lnTo>
                    <a:pt x="1937" y="193"/>
                  </a:lnTo>
                  <a:lnTo>
                    <a:pt x="1903" y="217"/>
                  </a:lnTo>
                  <a:lnTo>
                    <a:pt x="1877" y="252"/>
                  </a:lnTo>
                  <a:lnTo>
                    <a:pt x="1893" y="261"/>
                  </a:lnTo>
                  <a:lnTo>
                    <a:pt x="1911" y="265"/>
                  </a:lnTo>
                  <a:lnTo>
                    <a:pt x="1931" y="265"/>
                  </a:lnTo>
                  <a:lnTo>
                    <a:pt x="1952" y="263"/>
                  </a:lnTo>
                  <a:lnTo>
                    <a:pt x="1973" y="259"/>
                  </a:lnTo>
                  <a:lnTo>
                    <a:pt x="1997" y="255"/>
                  </a:lnTo>
                  <a:lnTo>
                    <a:pt x="2020" y="252"/>
                  </a:lnTo>
                  <a:lnTo>
                    <a:pt x="2043" y="252"/>
                  </a:lnTo>
                  <a:lnTo>
                    <a:pt x="2072" y="235"/>
                  </a:lnTo>
                  <a:lnTo>
                    <a:pt x="2104" y="227"/>
                  </a:lnTo>
                  <a:lnTo>
                    <a:pt x="2138" y="221"/>
                  </a:lnTo>
                  <a:lnTo>
                    <a:pt x="2176" y="221"/>
                  </a:lnTo>
                  <a:lnTo>
                    <a:pt x="2212" y="221"/>
                  </a:lnTo>
                  <a:lnTo>
                    <a:pt x="2250" y="223"/>
                  </a:lnTo>
                  <a:lnTo>
                    <a:pt x="2287" y="223"/>
                  </a:lnTo>
                  <a:lnTo>
                    <a:pt x="2323" y="221"/>
                  </a:lnTo>
                  <a:lnTo>
                    <a:pt x="2311" y="224"/>
                  </a:lnTo>
                  <a:lnTo>
                    <a:pt x="2298" y="228"/>
                  </a:lnTo>
                  <a:lnTo>
                    <a:pt x="2285" y="231"/>
                  </a:lnTo>
                  <a:lnTo>
                    <a:pt x="2274" y="235"/>
                  </a:lnTo>
                  <a:lnTo>
                    <a:pt x="2261" y="239"/>
                  </a:lnTo>
                  <a:lnTo>
                    <a:pt x="2253" y="248"/>
                  </a:lnTo>
                  <a:lnTo>
                    <a:pt x="2245" y="258"/>
                  </a:lnTo>
                  <a:lnTo>
                    <a:pt x="2240" y="273"/>
                  </a:lnTo>
                  <a:lnTo>
                    <a:pt x="2292" y="304"/>
                  </a:lnTo>
                  <a:lnTo>
                    <a:pt x="2366" y="290"/>
                  </a:lnTo>
                  <a:lnTo>
                    <a:pt x="2441" y="280"/>
                  </a:lnTo>
                  <a:lnTo>
                    <a:pt x="2519" y="275"/>
                  </a:lnTo>
                  <a:lnTo>
                    <a:pt x="2596" y="273"/>
                  </a:lnTo>
                  <a:lnTo>
                    <a:pt x="2672" y="275"/>
                  </a:lnTo>
                  <a:lnTo>
                    <a:pt x="2748" y="280"/>
                  </a:lnTo>
                  <a:lnTo>
                    <a:pt x="2821" y="290"/>
                  </a:lnTo>
                  <a:lnTo>
                    <a:pt x="2894" y="304"/>
                  </a:lnTo>
                  <a:lnTo>
                    <a:pt x="2890" y="317"/>
                  </a:lnTo>
                  <a:lnTo>
                    <a:pt x="2892" y="328"/>
                  </a:lnTo>
                  <a:lnTo>
                    <a:pt x="2896" y="335"/>
                  </a:lnTo>
                  <a:lnTo>
                    <a:pt x="2903" y="342"/>
                  </a:lnTo>
                  <a:lnTo>
                    <a:pt x="2910" y="345"/>
                  </a:lnTo>
                  <a:lnTo>
                    <a:pt x="2918" y="349"/>
                  </a:lnTo>
                  <a:lnTo>
                    <a:pt x="2927" y="352"/>
                  </a:lnTo>
                  <a:lnTo>
                    <a:pt x="2935" y="356"/>
                  </a:lnTo>
                  <a:lnTo>
                    <a:pt x="2966" y="356"/>
                  </a:lnTo>
                  <a:lnTo>
                    <a:pt x="2965" y="404"/>
                  </a:lnTo>
                  <a:lnTo>
                    <a:pt x="2970" y="448"/>
                  </a:lnTo>
                  <a:lnTo>
                    <a:pt x="2982" y="489"/>
                  </a:lnTo>
                  <a:lnTo>
                    <a:pt x="2997" y="529"/>
                  </a:lnTo>
                  <a:lnTo>
                    <a:pt x="3013" y="568"/>
                  </a:lnTo>
                  <a:lnTo>
                    <a:pt x="3031" y="607"/>
                  </a:lnTo>
                  <a:lnTo>
                    <a:pt x="3046" y="645"/>
                  </a:lnTo>
                  <a:lnTo>
                    <a:pt x="3060" y="689"/>
                  </a:lnTo>
                  <a:lnTo>
                    <a:pt x="3098" y="928"/>
                  </a:lnTo>
                  <a:lnTo>
                    <a:pt x="3111" y="1171"/>
                  </a:lnTo>
                  <a:lnTo>
                    <a:pt x="3103" y="1416"/>
                  </a:lnTo>
                  <a:lnTo>
                    <a:pt x="3081" y="1666"/>
                  </a:lnTo>
                  <a:lnTo>
                    <a:pt x="3048" y="1913"/>
                  </a:lnTo>
                  <a:lnTo>
                    <a:pt x="3014" y="2161"/>
                  </a:lnTo>
                  <a:lnTo>
                    <a:pt x="2980" y="2406"/>
                  </a:lnTo>
                  <a:lnTo>
                    <a:pt x="2956" y="2651"/>
                  </a:lnTo>
                  <a:lnTo>
                    <a:pt x="2925" y="2748"/>
                  </a:lnTo>
                  <a:lnTo>
                    <a:pt x="2896" y="2847"/>
                  </a:lnTo>
                  <a:lnTo>
                    <a:pt x="2868" y="2945"/>
                  </a:lnTo>
                  <a:lnTo>
                    <a:pt x="2842" y="3047"/>
                  </a:lnTo>
                  <a:lnTo>
                    <a:pt x="2816" y="3147"/>
                  </a:lnTo>
                  <a:lnTo>
                    <a:pt x="2790" y="3248"/>
                  </a:lnTo>
                  <a:lnTo>
                    <a:pt x="2764" y="3349"/>
                  </a:lnTo>
                  <a:lnTo>
                    <a:pt x="2738" y="3451"/>
                  </a:lnTo>
                  <a:lnTo>
                    <a:pt x="2633" y="3673"/>
                  </a:lnTo>
                  <a:lnTo>
                    <a:pt x="2513" y="3897"/>
                  </a:lnTo>
                  <a:lnTo>
                    <a:pt x="2375" y="4114"/>
                  </a:lnTo>
                  <a:lnTo>
                    <a:pt x="2221" y="4321"/>
                  </a:lnTo>
                  <a:lnTo>
                    <a:pt x="2046" y="4507"/>
                  </a:lnTo>
                  <a:lnTo>
                    <a:pt x="1852" y="4671"/>
                  </a:lnTo>
                  <a:lnTo>
                    <a:pt x="1637" y="4805"/>
                  </a:lnTo>
                  <a:lnTo>
                    <a:pt x="1401" y="4904"/>
                  </a:lnTo>
                  <a:lnTo>
                    <a:pt x="1261" y="4918"/>
                  </a:lnTo>
                  <a:lnTo>
                    <a:pt x="1131" y="4912"/>
                  </a:lnTo>
                  <a:lnTo>
                    <a:pt x="1004" y="4885"/>
                  </a:lnTo>
                  <a:lnTo>
                    <a:pt x="886" y="4842"/>
                  </a:lnTo>
                  <a:lnTo>
                    <a:pt x="772" y="4781"/>
                  </a:lnTo>
                  <a:lnTo>
                    <a:pt x="664" y="4708"/>
                  </a:lnTo>
                  <a:lnTo>
                    <a:pt x="562" y="4624"/>
                  </a:lnTo>
                  <a:lnTo>
                    <a:pt x="467" y="4531"/>
                  </a:lnTo>
                  <a:lnTo>
                    <a:pt x="354" y="4383"/>
                  </a:lnTo>
                  <a:lnTo>
                    <a:pt x="268" y="4228"/>
                  </a:lnTo>
                  <a:lnTo>
                    <a:pt x="202" y="4063"/>
                  </a:lnTo>
                  <a:lnTo>
                    <a:pt x="152" y="3894"/>
                  </a:lnTo>
                  <a:lnTo>
                    <a:pt x="111" y="3720"/>
                  </a:lnTo>
                  <a:lnTo>
                    <a:pt x="77" y="3544"/>
                  </a:lnTo>
                  <a:lnTo>
                    <a:pt x="45" y="3366"/>
                  </a:lnTo>
                  <a:lnTo>
                    <a:pt x="11" y="3192"/>
                  </a:lnTo>
                  <a:lnTo>
                    <a:pt x="2" y="3075"/>
                  </a:lnTo>
                  <a:lnTo>
                    <a:pt x="0" y="2964"/>
                  </a:lnTo>
                  <a:lnTo>
                    <a:pt x="0" y="2852"/>
                  </a:lnTo>
                  <a:lnTo>
                    <a:pt x="5" y="2747"/>
                  </a:lnTo>
                  <a:lnTo>
                    <a:pt x="15" y="2640"/>
                  </a:lnTo>
                  <a:lnTo>
                    <a:pt x="33" y="2533"/>
                  </a:lnTo>
                  <a:lnTo>
                    <a:pt x="59" y="2426"/>
                  </a:lnTo>
                  <a:lnTo>
                    <a:pt x="94" y="2319"/>
                  </a:lnTo>
                  <a:lnTo>
                    <a:pt x="101" y="2184"/>
                  </a:lnTo>
                  <a:lnTo>
                    <a:pt x="118" y="2050"/>
                  </a:lnTo>
                  <a:lnTo>
                    <a:pt x="140" y="1913"/>
                  </a:lnTo>
                  <a:lnTo>
                    <a:pt x="170" y="1778"/>
                  </a:lnTo>
                  <a:lnTo>
                    <a:pt x="199" y="1642"/>
                  </a:lnTo>
                  <a:lnTo>
                    <a:pt x="233" y="1507"/>
                  </a:lnTo>
                  <a:lnTo>
                    <a:pt x="267" y="1371"/>
                  </a:lnTo>
                  <a:lnTo>
                    <a:pt x="301" y="1239"/>
                  </a:lnTo>
                  <a:lnTo>
                    <a:pt x="339" y="1118"/>
                  </a:lnTo>
                  <a:lnTo>
                    <a:pt x="372" y="995"/>
                  </a:lnTo>
                  <a:lnTo>
                    <a:pt x="403" y="870"/>
                  </a:lnTo>
                  <a:lnTo>
                    <a:pt x="437" y="748"/>
                  </a:lnTo>
                  <a:lnTo>
                    <a:pt x="475" y="627"/>
                  </a:lnTo>
                  <a:lnTo>
                    <a:pt x="521" y="511"/>
                  </a:lnTo>
                  <a:lnTo>
                    <a:pt x="579" y="401"/>
                  </a:lnTo>
                  <a:lnTo>
                    <a:pt x="654" y="304"/>
                  </a:lnTo>
                  <a:lnTo>
                    <a:pt x="682" y="293"/>
                  </a:lnTo>
                  <a:lnTo>
                    <a:pt x="710" y="277"/>
                  </a:lnTo>
                  <a:lnTo>
                    <a:pt x="737" y="259"/>
                  </a:lnTo>
                  <a:lnTo>
                    <a:pt x="763" y="244"/>
                  </a:lnTo>
                  <a:lnTo>
                    <a:pt x="789" y="228"/>
                  </a:lnTo>
                  <a:lnTo>
                    <a:pt x="818" y="217"/>
                  </a:lnTo>
                  <a:lnTo>
                    <a:pt x="848" y="214"/>
                  </a:lnTo>
                  <a:lnTo>
                    <a:pt x="882" y="221"/>
                  </a:lnTo>
                  <a:lnTo>
                    <a:pt x="921" y="192"/>
                  </a:lnTo>
                  <a:lnTo>
                    <a:pt x="963" y="163"/>
                  </a:lnTo>
                  <a:lnTo>
                    <a:pt x="1008" y="135"/>
                  </a:lnTo>
                  <a:lnTo>
                    <a:pt x="1055" y="113"/>
                  </a:lnTo>
                  <a:lnTo>
                    <a:pt x="1101" y="93"/>
                  </a:lnTo>
                  <a:lnTo>
                    <a:pt x="1149" y="83"/>
                  </a:lnTo>
                  <a:lnTo>
                    <a:pt x="1197" y="83"/>
                  </a:lnTo>
                  <a:lnTo>
                    <a:pt x="1244" y="97"/>
                  </a:lnTo>
                  <a:lnTo>
                    <a:pt x="1287" y="73"/>
                  </a:lnTo>
                  <a:lnTo>
                    <a:pt x="1329" y="54"/>
                  </a:lnTo>
                  <a:lnTo>
                    <a:pt x="1372" y="35"/>
                  </a:lnTo>
                  <a:lnTo>
                    <a:pt x="1417" y="23"/>
                  </a:lnTo>
                  <a:lnTo>
                    <a:pt x="1461" y="11"/>
                  </a:lnTo>
                  <a:lnTo>
                    <a:pt x="1509" y="4"/>
                  </a:lnTo>
                  <a:lnTo>
                    <a:pt x="1557" y="0"/>
                  </a:lnTo>
                  <a:lnTo>
                    <a:pt x="1607" y="3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82"/>
            <p:cNvSpPr>
              <a:spLocks noChangeAspect="1"/>
            </p:cNvSpPr>
            <p:nvPr/>
          </p:nvSpPr>
          <p:spPr bwMode="auto">
            <a:xfrm>
              <a:off x="3007" y="995"/>
              <a:ext cx="2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0" y="0"/>
                </a:cxn>
              </a:cxnLst>
              <a:rect l="0" t="0" r="r" b="b"/>
              <a:pathLst>
                <a:path w="61">
                  <a:moveTo>
                    <a:pt x="0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83"/>
            <p:cNvSpPr>
              <a:spLocks noChangeAspect="1"/>
            </p:cNvSpPr>
            <p:nvPr/>
          </p:nvSpPr>
          <p:spPr bwMode="auto">
            <a:xfrm rot="4815893">
              <a:off x="2479" y="1056"/>
              <a:ext cx="179" cy="208"/>
            </a:xfrm>
            <a:custGeom>
              <a:avLst/>
              <a:gdLst/>
              <a:ahLst/>
              <a:cxnLst>
                <a:cxn ang="0">
                  <a:pos x="488" y="70"/>
                </a:cxn>
                <a:cxn ang="0">
                  <a:pos x="475" y="75"/>
                </a:cxn>
                <a:cxn ang="0">
                  <a:pos x="464" y="82"/>
                </a:cxn>
                <a:cxn ang="0">
                  <a:pos x="451" y="90"/>
                </a:cxn>
                <a:cxn ang="0">
                  <a:pos x="440" y="99"/>
                </a:cxn>
                <a:cxn ang="0">
                  <a:pos x="427" y="106"/>
                </a:cxn>
                <a:cxn ang="0">
                  <a:pos x="416" y="111"/>
                </a:cxn>
                <a:cxn ang="0">
                  <a:pos x="405" y="113"/>
                </a:cxn>
                <a:cxn ang="0">
                  <a:pos x="393" y="113"/>
                </a:cxn>
                <a:cxn ang="0">
                  <a:pos x="347" y="165"/>
                </a:cxn>
                <a:cxn ang="0">
                  <a:pos x="302" y="213"/>
                </a:cxn>
                <a:cxn ang="0">
                  <a:pos x="256" y="256"/>
                </a:cxn>
                <a:cxn ang="0">
                  <a:pos x="213" y="300"/>
                </a:cxn>
                <a:cxn ang="0">
                  <a:pos x="173" y="344"/>
                </a:cxn>
                <a:cxn ang="0">
                  <a:pos x="140" y="396"/>
                </a:cxn>
                <a:cxn ang="0">
                  <a:pos x="116" y="455"/>
                </a:cxn>
                <a:cxn ang="0">
                  <a:pos x="104" y="528"/>
                </a:cxn>
                <a:cxn ang="0">
                  <a:pos x="104" y="569"/>
                </a:cxn>
                <a:cxn ang="0">
                  <a:pos x="0" y="569"/>
                </a:cxn>
                <a:cxn ang="0">
                  <a:pos x="1" y="534"/>
                </a:cxn>
                <a:cxn ang="0">
                  <a:pos x="9" y="500"/>
                </a:cxn>
                <a:cxn ang="0">
                  <a:pos x="19" y="466"/>
                </a:cxn>
                <a:cxn ang="0">
                  <a:pos x="35" y="434"/>
                </a:cxn>
                <a:cxn ang="0">
                  <a:pos x="50" y="400"/>
                </a:cxn>
                <a:cxn ang="0">
                  <a:pos x="69" y="366"/>
                </a:cxn>
                <a:cxn ang="0">
                  <a:pos x="85" y="332"/>
                </a:cxn>
                <a:cxn ang="0">
                  <a:pos x="104" y="298"/>
                </a:cxn>
                <a:cxn ang="0">
                  <a:pos x="125" y="265"/>
                </a:cxn>
                <a:cxn ang="0">
                  <a:pos x="146" y="229"/>
                </a:cxn>
                <a:cxn ang="0">
                  <a:pos x="166" y="193"/>
                </a:cxn>
                <a:cxn ang="0">
                  <a:pos x="187" y="158"/>
                </a:cxn>
                <a:cxn ang="0">
                  <a:pos x="208" y="120"/>
                </a:cxn>
                <a:cxn ang="0">
                  <a:pos x="229" y="84"/>
                </a:cxn>
                <a:cxn ang="0">
                  <a:pos x="253" y="49"/>
                </a:cxn>
                <a:cxn ang="0">
                  <a:pos x="280" y="18"/>
                </a:cxn>
                <a:cxn ang="0">
                  <a:pos x="303" y="10"/>
                </a:cxn>
                <a:cxn ang="0">
                  <a:pos x="333" y="4"/>
                </a:cxn>
                <a:cxn ang="0">
                  <a:pos x="362" y="0"/>
                </a:cxn>
                <a:cxn ang="0">
                  <a:pos x="395" y="1"/>
                </a:cxn>
                <a:cxn ang="0">
                  <a:pos x="423" y="6"/>
                </a:cxn>
                <a:cxn ang="0">
                  <a:pos x="450" y="20"/>
                </a:cxn>
                <a:cxn ang="0">
                  <a:pos x="471" y="39"/>
                </a:cxn>
                <a:cxn ang="0">
                  <a:pos x="488" y="70"/>
                </a:cxn>
              </a:cxnLst>
              <a:rect l="0" t="0" r="r" b="b"/>
              <a:pathLst>
                <a:path w="488" h="569">
                  <a:moveTo>
                    <a:pt x="488" y="70"/>
                  </a:moveTo>
                  <a:lnTo>
                    <a:pt x="475" y="75"/>
                  </a:lnTo>
                  <a:lnTo>
                    <a:pt x="464" y="82"/>
                  </a:lnTo>
                  <a:lnTo>
                    <a:pt x="451" y="90"/>
                  </a:lnTo>
                  <a:lnTo>
                    <a:pt x="440" y="99"/>
                  </a:lnTo>
                  <a:lnTo>
                    <a:pt x="427" y="106"/>
                  </a:lnTo>
                  <a:lnTo>
                    <a:pt x="416" y="111"/>
                  </a:lnTo>
                  <a:lnTo>
                    <a:pt x="405" y="113"/>
                  </a:lnTo>
                  <a:lnTo>
                    <a:pt x="393" y="113"/>
                  </a:lnTo>
                  <a:lnTo>
                    <a:pt x="347" y="165"/>
                  </a:lnTo>
                  <a:lnTo>
                    <a:pt x="302" y="213"/>
                  </a:lnTo>
                  <a:lnTo>
                    <a:pt x="256" y="256"/>
                  </a:lnTo>
                  <a:lnTo>
                    <a:pt x="213" y="300"/>
                  </a:lnTo>
                  <a:lnTo>
                    <a:pt x="173" y="344"/>
                  </a:lnTo>
                  <a:lnTo>
                    <a:pt x="140" y="396"/>
                  </a:lnTo>
                  <a:lnTo>
                    <a:pt x="116" y="455"/>
                  </a:lnTo>
                  <a:lnTo>
                    <a:pt x="104" y="528"/>
                  </a:lnTo>
                  <a:lnTo>
                    <a:pt x="104" y="569"/>
                  </a:lnTo>
                  <a:lnTo>
                    <a:pt x="0" y="569"/>
                  </a:lnTo>
                  <a:lnTo>
                    <a:pt x="1" y="534"/>
                  </a:lnTo>
                  <a:lnTo>
                    <a:pt x="9" y="500"/>
                  </a:lnTo>
                  <a:lnTo>
                    <a:pt x="19" y="466"/>
                  </a:lnTo>
                  <a:lnTo>
                    <a:pt x="35" y="434"/>
                  </a:lnTo>
                  <a:lnTo>
                    <a:pt x="50" y="400"/>
                  </a:lnTo>
                  <a:lnTo>
                    <a:pt x="69" y="366"/>
                  </a:lnTo>
                  <a:lnTo>
                    <a:pt x="85" y="332"/>
                  </a:lnTo>
                  <a:lnTo>
                    <a:pt x="104" y="298"/>
                  </a:lnTo>
                  <a:lnTo>
                    <a:pt x="125" y="265"/>
                  </a:lnTo>
                  <a:lnTo>
                    <a:pt x="146" y="229"/>
                  </a:lnTo>
                  <a:lnTo>
                    <a:pt x="166" y="193"/>
                  </a:lnTo>
                  <a:lnTo>
                    <a:pt x="187" y="158"/>
                  </a:lnTo>
                  <a:lnTo>
                    <a:pt x="208" y="120"/>
                  </a:lnTo>
                  <a:lnTo>
                    <a:pt x="229" y="84"/>
                  </a:lnTo>
                  <a:lnTo>
                    <a:pt x="253" y="49"/>
                  </a:lnTo>
                  <a:lnTo>
                    <a:pt x="280" y="18"/>
                  </a:lnTo>
                  <a:lnTo>
                    <a:pt x="303" y="10"/>
                  </a:lnTo>
                  <a:lnTo>
                    <a:pt x="333" y="4"/>
                  </a:lnTo>
                  <a:lnTo>
                    <a:pt x="362" y="0"/>
                  </a:lnTo>
                  <a:lnTo>
                    <a:pt x="395" y="1"/>
                  </a:lnTo>
                  <a:lnTo>
                    <a:pt x="423" y="6"/>
                  </a:lnTo>
                  <a:lnTo>
                    <a:pt x="450" y="20"/>
                  </a:lnTo>
                  <a:lnTo>
                    <a:pt x="471" y="39"/>
                  </a:lnTo>
                  <a:lnTo>
                    <a:pt x="488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84"/>
            <p:cNvSpPr>
              <a:spLocks noChangeAspect="1"/>
            </p:cNvSpPr>
            <p:nvPr/>
          </p:nvSpPr>
          <p:spPr bwMode="auto">
            <a:xfrm rot="-3415759">
              <a:off x="2823" y="1085"/>
              <a:ext cx="182" cy="200"/>
            </a:xfrm>
            <a:custGeom>
              <a:avLst/>
              <a:gdLst/>
              <a:ahLst/>
              <a:cxnLst>
                <a:cxn ang="0">
                  <a:pos x="156" y="61"/>
                </a:cxn>
                <a:cxn ang="0">
                  <a:pos x="180" y="88"/>
                </a:cxn>
                <a:cxn ang="0">
                  <a:pos x="208" y="114"/>
                </a:cxn>
                <a:cxn ang="0">
                  <a:pos x="237" y="136"/>
                </a:cxn>
                <a:cxn ang="0">
                  <a:pos x="263" y="159"/>
                </a:cxn>
                <a:cxn ang="0">
                  <a:pos x="284" y="181"/>
                </a:cxn>
                <a:cxn ang="0">
                  <a:pos x="300" y="208"/>
                </a:cxn>
                <a:cxn ang="0">
                  <a:pos x="305" y="239"/>
                </a:cxn>
                <a:cxn ang="0">
                  <a:pos x="301" y="280"/>
                </a:cxn>
                <a:cxn ang="0">
                  <a:pos x="312" y="306"/>
                </a:cxn>
                <a:cxn ang="0">
                  <a:pos x="325" y="336"/>
                </a:cxn>
                <a:cxn ang="0">
                  <a:pos x="338" y="367"/>
                </a:cxn>
                <a:cxn ang="0">
                  <a:pos x="350" y="398"/>
                </a:cxn>
                <a:cxn ang="0">
                  <a:pos x="357" y="426"/>
                </a:cxn>
                <a:cxn ang="0">
                  <a:pos x="362" y="456"/>
                </a:cxn>
                <a:cxn ang="0">
                  <a:pos x="360" y="482"/>
                </a:cxn>
                <a:cxn ang="0">
                  <a:pos x="353" y="508"/>
                </a:cxn>
                <a:cxn ang="0">
                  <a:pos x="335" y="511"/>
                </a:cxn>
                <a:cxn ang="0">
                  <a:pos x="325" y="509"/>
                </a:cxn>
                <a:cxn ang="0">
                  <a:pos x="318" y="502"/>
                </a:cxn>
                <a:cxn ang="0">
                  <a:pos x="315" y="492"/>
                </a:cxn>
                <a:cxn ang="0">
                  <a:pos x="311" y="480"/>
                </a:cxn>
                <a:cxn ang="0">
                  <a:pos x="310" y="467"/>
                </a:cxn>
                <a:cxn ang="0">
                  <a:pos x="305" y="454"/>
                </a:cxn>
                <a:cxn ang="0">
                  <a:pos x="301" y="446"/>
                </a:cxn>
                <a:cxn ang="0">
                  <a:pos x="282" y="419"/>
                </a:cxn>
                <a:cxn ang="0">
                  <a:pos x="262" y="397"/>
                </a:cxn>
                <a:cxn ang="0">
                  <a:pos x="238" y="375"/>
                </a:cxn>
                <a:cxn ang="0">
                  <a:pos x="217" y="356"/>
                </a:cxn>
                <a:cxn ang="0">
                  <a:pos x="194" y="333"/>
                </a:cxn>
                <a:cxn ang="0">
                  <a:pos x="176" y="311"/>
                </a:cxn>
                <a:cxn ang="0">
                  <a:pos x="162" y="285"/>
                </a:cxn>
                <a:cxn ang="0">
                  <a:pos x="156" y="259"/>
                </a:cxn>
                <a:cxn ang="0">
                  <a:pos x="130" y="256"/>
                </a:cxn>
                <a:cxn ang="0">
                  <a:pos x="116" y="242"/>
                </a:cxn>
                <a:cxn ang="0">
                  <a:pos x="107" y="222"/>
                </a:cxn>
                <a:cxn ang="0">
                  <a:pos x="103" y="199"/>
                </a:cxn>
                <a:cxn ang="0">
                  <a:pos x="96" y="177"/>
                </a:cxn>
                <a:cxn ang="0">
                  <a:pos x="87" y="163"/>
                </a:cxn>
                <a:cxn ang="0">
                  <a:pos x="69" y="157"/>
                </a:cxn>
                <a:cxn ang="0">
                  <a:pos x="42" y="166"/>
                </a:cxn>
                <a:cxn ang="0">
                  <a:pos x="27" y="154"/>
                </a:cxn>
                <a:cxn ang="0">
                  <a:pos x="17" y="142"/>
                </a:cxn>
                <a:cxn ang="0">
                  <a:pos x="9" y="126"/>
                </a:cxn>
                <a:cxn ang="0">
                  <a:pos x="4" y="111"/>
                </a:cxn>
                <a:cxn ang="0">
                  <a:pos x="0" y="91"/>
                </a:cxn>
                <a:cxn ang="0">
                  <a:pos x="0" y="74"/>
                </a:cxn>
                <a:cxn ang="0">
                  <a:pos x="0" y="56"/>
                </a:cxn>
                <a:cxn ang="0">
                  <a:pos x="0" y="40"/>
                </a:cxn>
                <a:cxn ang="0">
                  <a:pos x="42" y="0"/>
                </a:cxn>
                <a:cxn ang="0">
                  <a:pos x="54" y="8"/>
                </a:cxn>
                <a:cxn ang="0">
                  <a:pos x="65" y="21"/>
                </a:cxn>
                <a:cxn ang="0">
                  <a:pos x="78" y="33"/>
                </a:cxn>
                <a:cxn ang="0">
                  <a:pos x="90" y="46"/>
                </a:cxn>
                <a:cxn ang="0">
                  <a:pos x="103" y="56"/>
                </a:cxn>
                <a:cxn ang="0">
                  <a:pos x="120" y="63"/>
                </a:cxn>
                <a:cxn ang="0">
                  <a:pos x="137" y="64"/>
                </a:cxn>
                <a:cxn ang="0">
                  <a:pos x="156" y="61"/>
                </a:cxn>
              </a:cxnLst>
              <a:rect l="0" t="0" r="r" b="b"/>
              <a:pathLst>
                <a:path w="362" h="511">
                  <a:moveTo>
                    <a:pt x="156" y="61"/>
                  </a:moveTo>
                  <a:lnTo>
                    <a:pt x="180" y="88"/>
                  </a:lnTo>
                  <a:lnTo>
                    <a:pt x="208" y="114"/>
                  </a:lnTo>
                  <a:lnTo>
                    <a:pt x="237" y="136"/>
                  </a:lnTo>
                  <a:lnTo>
                    <a:pt x="263" y="159"/>
                  </a:lnTo>
                  <a:lnTo>
                    <a:pt x="284" y="181"/>
                  </a:lnTo>
                  <a:lnTo>
                    <a:pt x="300" y="208"/>
                  </a:lnTo>
                  <a:lnTo>
                    <a:pt x="305" y="239"/>
                  </a:lnTo>
                  <a:lnTo>
                    <a:pt x="301" y="280"/>
                  </a:lnTo>
                  <a:lnTo>
                    <a:pt x="312" y="306"/>
                  </a:lnTo>
                  <a:lnTo>
                    <a:pt x="325" y="336"/>
                  </a:lnTo>
                  <a:lnTo>
                    <a:pt x="338" y="367"/>
                  </a:lnTo>
                  <a:lnTo>
                    <a:pt x="350" y="398"/>
                  </a:lnTo>
                  <a:lnTo>
                    <a:pt x="357" y="426"/>
                  </a:lnTo>
                  <a:lnTo>
                    <a:pt x="362" y="456"/>
                  </a:lnTo>
                  <a:lnTo>
                    <a:pt x="360" y="482"/>
                  </a:lnTo>
                  <a:lnTo>
                    <a:pt x="353" y="508"/>
                  </a:lnTo>
                  <a:lnTo>
                    <a:pt x="335" y="511"/>
                  </a:lnTo>
                  <a:lnTo>
                    <a:pt x="325" y="509"/>
                  </a:lnTo>
                  <a:lnTo>
                    <a:pt x="318" y="502"/>
                  </a:lnTo>
                  <a:lnTo>
                    <a:pt x="315" y="492"/>
                  </a:lnTo>
                  <a:lnTo>
                    <a:pt x="311" y="480"/>
                  </a:lnTo>
                  <a:lnTo>
                    <a:pt x="310" y="467"/>
                  </a:lnTo>
                  <a:lnTo>
                    <a:pt x="305" y="454"/>
                  </a:lnTo>
                  <a:lnTo>
                    <a:pt x="301" y="446"/>
                  </a:lnTo>
                  <a:lnTo>
                    <a:pt x="282" y="419"/>
                  </a:lnTo>
                  <a:lnTo>
                    <a:pt x="262" y="397"/>
                  </a:lnTo>
                  <a:lnTo>
                    <a:pt x="238" y="375"/>
                  </a:lnTo>
                  <a:lnTo>
                    <a:pt x="217" y="356"/>
                  </a:lnTo>
                  <a:lnTo>
                    <a:pt x="194" y="333"/>
                  </a:lnTo>
                  <a:lnTo>
                    <a:pt x="176" y="311"/>
                  </a:lnTo>
                  <a:lnTo>
                    <a:pt x="162" y="285"/>
                  </a:lnTo>
                  <a:lnTo>
                    <a:pt x="156" y="259"/>
                  </a:lnTo>
                  <a:lnTo>
                    <a:pt x="130" y="256"/>
                  </a:lnTo>
                  <a:lnTo>
                    <a:pt x="116" y="242"/>
                  </a:lnTo>
                  <a:lnTo>
                    <a:pt x="107" y="222"/>
                  </a:lnTo>
                  <a:lnTo>
                    <a:pt x="103" y="199"/>
                  </a:lnTo>
                  <a:lnTo>
                    <a:pt x="96" y="177"/>
                  </a:lnTo>
                  <a:lnTo>
                    <a:pt x="87" y="163"/>
                  </a:lnTo>
                  <a:lnTo>
                    <a:pt x="69" y="157"/>
                  </a:lnTo>
                  <a:lnTo>
                    <a:pt x="42" y="166"/>
                  </a:lnTo>
                  <a:lnTo>
                    <a:pt x="27" y="154"/>
                  </a:lnTo>
                  <a:lnTo>
                    <a:pt x="17" y="142"/>
                  </a:lnTo>
                  <a:lnTo>
                    <a:pt x="9" y="126"/>
                  </a:lnTo>
                  <a:lnTo>
                    <a:pt x="4" y="111"/>
                  </a:lnTo>
                  <a:lnTo>
                    <a:pt x="0" y="91"/>
                  </a:lnTo>
                  <a:lnTo>
                    <a:pt x="0" y="74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42" y="0"/>
                  </a:lnTo>
                  <a:lnTo>
                    <a:pt x="54" y="8"/>
                  </a:lnTo>
                  <a:lnTo>
                    <a:pt x="65" y="21"/>
                  </a:lnTo>
                  <a:lnTo>
                    <a:pt x="78" y="33"/>
                  </a:lnTo>
                  <a:lnTo>
                    <a:pt x="90" y="46"/>
                  </a:lnTo>
                  <a:lnTo>
                    <a:pt x="103" y="56"/>
                  </a:lnTo>
                  <a:lnTo>
                    <a:pt x="120" y="63"/>
                  </a:lnTo>
                  <a:lnTo>
                    <a:pt x="137" y="64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85"/>
            <p:cNvSpPr>
              <a:spLocks noChangeAspect="1"/>
            </p:cNvSpPr>
            <p:nvPr/>
          </p:nvSpPr>
          <p:spPr bwMode="auto">
            <a:xfrm>
              <a:off x="2362" y="1205"/>
              <a:ext cx="328" cy="447"/>
            </a:xfrm>
            <a:custGeom>
              <a:avLst/>
              <a:gdLst/>
              <a:ahLst/>
              <a:cxnLst>
                <a:cxn ang="0">
                  <a:pos x="587" y="0"/>
                </a:cxn>
                <a:cxn ang="0">
                  <a:pos x="575" y="5"/>
                </a:cxn>
                <a:cxn ang="0">
                  <a:pos x="562" y="12"/>
                </a:cxn>
                <a:cxn ang="0">
                  <a:pos x="548" y="19"/>
                </a:cxn>
                <a:cxn ang="0">
                  <a:pos x="535" y="26"/>
                </a:cxn>
                <a:cxn ang="0">
                  <a:pos x="521" y="32"/>
                </a:cxn>
                <a:cxn ang="0">
                  <a:pos x="507" y="41"/>
                </a:cxn>
                <a:cxn ang="0">
                  <a:pos x="495" y="49"/>
                </a:cxn>
                <a:cxn ang="0">
                  <a:pos x="483" y="62"/>
                </a:cxn>
                <a:cxn ang="0">
                  <a:pos x="512" y="52"/>
                </a:cxn>
                <a:cxn ang="0">
                  <a:pos x="544" y="48"/>
                </a:cxn>
                <a:cxn ang="0">
                  <a:pos x="578" y="48"/>
                </a:cxn>
                <a:cxn ang="0">
                  <a:pos x="613" y="52"/>
                </a:cxn>
                <a:cxn ang="0">
                  <a:pos x="647" y="60"/>
                </a:cxn>
                <a:cxn ang="0">
                  <a:pos x="682" y="74"/>
                </a:cxn>
                <a:cxn ang="0">
                  <a:pos x="714" y="91"/>
                </a:cxn>
                <a:cxn ang="0">
                  <a:pos x="744" y="114"/>
                </a:cxn>
                <a:cxn ang="0">
                  <a:pos x="797" y="187"/>
                </a:cxn>
                <a:cxn ang="0">
                  <a:pos x="838" y="269"/>
                </a:cxn>
                <a:cxn ang="0">
                  <a:pos x="866" y="356"/>
                </a:cxn>
                <a:cxn ang="0">
                  <a:pos x="886" y="449"/>
                </a:cxn>
                <a:cxn ang="0">
                  <a:pos x="894" y="545"/>
                </a:cxn>
                <a:cxn ang="0">
                  <a:pos x="897" y="643"/>
                </a:cxn>
                <a:cxn ang="0">
                  <a:pos x="894" y="742"/>
                </a:cxn>
                <a:cxn ang="0">
                  <a:pos x="888" y="840"/>
                </a:cxn>
                <a:cxn ang="0">
                  <a:pos x="866" y="933"/>
                </a:cxn>
                <a:cxn ang="0">
                  <a:pos x="842" y="1027"/>
                </a:cxn>
                <a:cxn ang="0">
                  <a:pos x="811" y="1119"/>
                </a:cxn>
                <a:cxn ang="0">
                  <a:pos x="776" y="1209"/>
                </a:cxn>
                <a:cxn ang="0">
                  <a:pos x="728" y="1291"/>
                </a:cxn>
                <a:cxn ang="0">
                  <a:pos x="670" y="1365"/>
                </a:cxn>
                <a:cxn ang="0">
                  <a:pos x="600" y="1430"/>
                </a:cxn>
                <a:cxn ang="0">
                  <a:pos x="516" y="1485"/>
                </a:cxn>
                <a:cxn ang="0">
                  <a:pos x="465" y="1502"/>
                </a:cxn>
                <a:cxn ang="0">
                  <a:pos x="416" y="1510"/>
                </a:cxn>
                <a:cxn ang="0">
                  <a:pos x="367" y="1509"/>
                </a:cxn>
                <a:cxn ang="0">
                  <a:pos x="322" y="1502"/>
                </a:cxn>
                <a:cxn ang="0">
                  <a:pos x="275" y="1485"/>
                </a:cxn>
                <a:cxn ang="0">
                  <a:pos x="232" y="1465"/>
                </a:cxn>
                <a:cxn ang="0">
                  <a:pos x="189" y="1440"/>
                </a:cxn>
                <a:cxn ang="0">
                  <a:pos x="151" y="1412"/>
                </a:cxn>
                <a:cxn ang="0">
                  <a:pos x="71" y="1308"/>
                </a:cxn>
                <a:cxn ang="0">
                  <a:pos x="23" y="1192"/>
                </a:cxn>
                <a:cxn ang="0">
                  <a:pos x="1" y="1064"/>
                </a:cxn>
                <a:cxn ang="0">
                  <a:pos x="0" y="932"/>
                </a:cxn>
                <a:cxn ang="0">
                  <a:pos x="12" y="795"/>
                </a:cxn>
                <a:cxn ang="0">
                  <a:pos x="36" y="661"/>
                </a:cxn>
                <a:cxn ang="0">
                  <a:pos x="63" y="533"/>
                </a:cxn>
                <a:cxn ang="0">
                  <a:pos x="90" y="415"/>
                </a:cxn>
                <a:cxn ang="0">
                  <a:pos x="123" y="336"/>
                </a:cxn>
                <a:cxn ang="0">
                  <a:pos x="167" y="262"/>
                </a:cxn>
                <a:cxn ang="0">
                  <a:pos x="219" y="191"/>
                </a:cxn>
                <a:cxn ang="0">
                  <a:pos x="279" y="129"/>
                </a:cxn>
                <a:cxn ang="0">
                  <a:pos x="346" y="76"/>
                </a:cxn>
                <a:cxn ang="0">
                  <a:pos x="420" y="35"/>
                </a:cxn>
                <a:cxn ang="0">
                  <a:pos x="499" y="8"/>
                </a:cxn>
                <a:cxn ang="0">
                  <a:pos x="587" y="0"/>
                </a:cxn>
              </a:cxnLst>
              <a:rect l="0" t="0" r="r" b="b"/>
              <a:pathLst>
                <a:path w="897" h="1510">
                  <a:moveTo>
                    <a:pt x="587" y="0"/>
                  </a:moveTo>
                  <a:lnTo>
                    <a:pt x="575" y="5"/>
                  </a:lnTo>
                  <a:lnTo>
                    <a:pt x="562" y="12"/>
                  </a:lnTo>
                  <a:lnTo>
                    <a:pt x="548" y="19"/>
                  </a:lnTo>
                  <a:lnTo>
                    <a:pt x="535" y="26"/>
                  </a:lnTo>
                  <a:lnTo>
                    <a:pt x="521" y="32"/>
                  </a:lnTo>
                  <a:lnTo>
                    <a:pt x="507" y="41"/>
                  </a:lnTo>
                  <a:lnTo>
                    <a:pt x="495" y="49"/>
                  </a:lnTo>
                  <a:lnTo>
                    <a:pt x="483" y="62"/>
                  </a:lnTo>
                  <a:lnTo>
                    <a:pt x="512" y="52"/>
                  </a:lnTo>
                  <a:lnTo>
                    <a:pt x="544" y="48"/>
                  </a:lnTo>
                  <a:lnTo>
                    <a:pt x="578" y="48"/>
                  </a:lnTo>
                  <a:lnTo>
                    <a:pt x="613" y="52"/>
                  </a:lnTo>
                  <a:lnTo>
                    <a:pt x="647" y="60"/>
                  </a:lnTo>
                  <a:lnTo>
                    <a:pt x="682" y="74"/>
                  </a:lnTo>
                  <a:lnTo>
                    <a:pt x="714" y="91"/>
                  </a:lnTo>
                  <a:lnTo>
                    <a:pt x="744" y="114"/>
                  </a:lnTo>
                  <a:lnTo>
                    <a:pt x="797" y="187"/>
                  </a:lnTo>
                  <a:lnTo>
                    <a:pt x="838" y="269"/>
                  </a:lnTo>
                  <a:lnTo>
                    <a:pt x="866" y="356"/>
                  </a:lnTo>
                  <a:lnTo>
                    <a:pt x="886" y="449"/>
                  </a:lnTo>
                  <a:lnTo>
                    <a:pt x="894" y="545"/>
                  </a:lnTo>
                  <a:lnTo>
                    <a:pt x="897" y="643"/>
                  </a:lnTo>
                  <a:lnTo>
                    <a:pt x="894" y="742"/>
                  </a:lnTo>
                  <a:lnTo>
                    <a:pt x="888" y="840"/>
                  </a:lnTo>
                  <a:lnTo>
                    <a:pt x="866" y="933"/>
                  </a:lnTo>
                  <a:lnTo>
                    <a:pt x="842" y="1027"/>
                  </a:lnTo>
                  <a:lnTo>
                    <a:pt x="811" y="1119"/>
                  </a:lnTo>
                  <a:lnTo>
                    <a:pt x="776" y="1209"/>
                  </a:lnTo>
                  <a:lnTo>
                    <a:pt x="728" y="1291"/>
                  </a:lnTo>
                  <a:lnTo>
                    <a:pt x="670" y="1365"/>
                  </a:lnTo>
                  <a:lnTo>
                    <a:pt x="600" y="1430"/>
                  </a:lnTo>
                  <a:lnTo>
                    <a:pt x="516" y="1485"/>
                  </a:lnTo>
                  <a:lnTo>
                    <a:pt x="465" y="1502"/>
                  </a:lnTo>
                  <a:lnTo>
                    <a:pt x="416" y="1510"/>
                  </a:lnTo>
                  <a:lnTo>
                    <a:pt x="367" y="1509"/>
                  </a:lnTo>
                  <a:lnTo>
                    <a:pt x="322" y="1502"/>
                  </a:lnTo>
                  <a:lnTo>
                    <a:pt x="275" y="1485"/>
                  </a:lnTo>
                  <a:lnTo>
                    <a:pt x="232" y="1465"/>
                  </a:lnTo>
                  <a:lnTo>
                    <a:pt x="189" y="1440"/>
                  </a:lnTo>
                  <a:lnTo>
                    <a:pt x="151" y="1412"/>
                  </a:lnTo>
                  <a:lnTo>
                    <a:pt x="71" y="1308"/>
                  </a:lnTo>
                  <a:lnTo>
                    <a:pt x="23" y="1192"/>
                  </a:lnTo>
                  <a:lnTo>
                    <a:pt x="1" y="1064"/>
                  </a:lnTo>
                  <a:lnTo>
                    <a:pt x="0" y="932"/>
                  </a:lnTo>
                  <a:lnTo>
                    <a:pt x="12" y="795"/>
                  </a:lnTo>
                  <a:lnTo>
                    <a:pt x="36" y="661"/>
                  </a:lnTo>
                  <a:lnTo>
                    <a:pt x="63" y="533"/>
                  </a:lnTo>
                  <a:lnTo>
                    <a:pt x="90" y="415"/>
                  </a:lnTo>
                  <a:lnTo>
                    <a:pt x="123" y="336"/>
                  </a:lnTo>
                  <a:lnTo>
                    <a:pt x="167" y="262"/>
                  </a:lnTo>
                  <a:lnTo>
                    <a:pt x="219" y="191"/>
                  </a:lnTo>
                  <a:lnTo>
                    <a:pt x="279" y="129"/>
                  </a:lnTo>
                  <a:lnTo>
                    <a:pt x="346" y="76"/>
                  </a:lnTo>
                  <a:lnTo>
                    <a:pt x="420" y="35"/>
                  </a:lnTo>
                  <a:lnTo>
                    <a:pt x="499" y="8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86"/>
            <p:cNvSpPr>
              <a:spLocks noChangeAspect="1"/>
            </p:cNvSpPr>
            <p:nvPr/>
          </p:nvSpPr>
          <p:spPr bwMode="auto">
            <a:xfrm>
              <a:off x="2497" y="1240"/>
              <a:ext cx="573" cy="860"/>
            </a:xfrm>
            <a:custGeom>
              <a:avLst/>
              <a:gdLst/>
              <a:ahLst/>
              <a:cxnLst>
                <a:cxn ang="0">
                  <a:pos x="1563" y="449"/>
                </a:cxn>
                <a:cxn ang="0">
                  <a:pos x="1539" y="751"/>
                </a:cxn>
                <a:cxn ang="0">
                  <a:pos x="1459" y="1031"/>
                </a:cxn>
                <a:cxn ang="0">
                  <a:pos x="1309" y="1279"/>
                </a:cxn>
                <a:cxn ang="0">
                  <a:pos x="1171" y="1397"/>
                </a:cxn>
                <a:cxn ang="0">
                  <a:pos x="1098" y="1410"/>
                </a:cxn>
                <a:cxn ang="0">
                  <a:pos x="1023" y="1410"/>
                </a:cxn>
                <a:cxn ang="0">
                  <a:pos x="960" y="1391"/>
                </a:cxn>
                <a:cxn ang="0">
                  <a:pos x="908" y="1362"/>
                </a:cxn>
                <a:cxn ang="0">
                  <a:pos x="860" y="1324"/>
                </a:cxn>
                <a:cxn ang="0">
                  <a:pos x="820" y="1280"/>
                </a:cxn>
                <a:cxn ang="0">
                  <a:pos x="790" y="1232"/>
                </a:cxn>
                <a:cxn ang="0">
                  <a:pos x="798" y="1346"/>
                </a:cxn>
                <a:cxn ang="0">
                  <a:pos x="873" y="1631"/>
                </a:cxn>
                <a:cxn ang="0">
                  <a:pos x="925" y="1915"/>
                </a:cxn>
                <a:cxn ang="0">
                  <a:pos x="887" y="2195"/>
                </a:cxn>
                <a:cxn ang="0">
                  <a:pos x="801" y="2344"/>
                </a:cxn>
                <a:cxn ang="0">
                  <a:pos x="778" y="2363"/>
                </a:cxn>
                <a:cxn ang="0">
                  <a:pos x="753" y="2380"/>
                </a:cxn>
                <a:cxn ang="0">
                  <a:pos x="728" y="2399"/>
                </a:cxn>
                <a:cxn ang="0">
                  <a:pos x="701" y="2449"/>
                </a:cxn>
                <a:cxn ang="0">
                  <a:pos x="657" y="2519"/>
                </a:cxn>
                <a:cxn ang="0">
                  <a:pos x="597" y="2582"/>
                </a:cxn>
                <a:cxn ang="0">
                  <a:pos x="525" y="2633"/>
                </a:cxn>
                <a:cxn ang="0">
                  <a:pos x="434" y="2660"/>
                </a:cxn>
                <a:cxn ang="0">
                  <a:pos x="330" y="2658"/>
                </a:cxn>
                <a:cxn ang="0">
                  <a:pos x="233" y="2632"/>
                </a:cxn>
                <a:cxn ang="0">
                  <a:pos x="144" y="2577"/>
                </a:cxn>
                <a:cxn ang="0">
                  <a:pos x="81" y="2489"/>
                </a:cxn>
                <a:cxn ang="0">
                  <a:pos x="43" y="2387"/>
                </a:cxn>
                <a:cxn ang="0">
                  <a:pos x="16" y="2280"/>
                </a:cxn>
                <a:cxn ang="0">
                  <a:pos x="2" y="2174"/>
                </a:cxn>
                <a:cxn ang="0">
                  <a:pos x="31" y="2092"/>
                </a:cxn>
                <a:cxn ang="0">
                  <a:pos x="72" y="2197"/>
                </a:cxn>
                <a:cxn ang="0">
                  <a:pos x="137" y="2309"/>
                </a:cxn>
                <a:cxn ang="0">
                  <a:pos x="228" y="2402"/>
                </a:cxn>
                <a:cxn ang="0">
                  <a:pos x="353" y="2456"/>
                </a:cxn>
                <a:cxn ang="0">
                  <a:pos x="455" y="2439"/>
                </a:cxn>
                <a:cxn ang="0">
                  <a:pos x="549" y="2426"/>
                </a:cxn>
                <a:cxn ang="0">
                  <a:pos x="635" y="2398"/>
                </a:cxn>
                <a:cxn ang="0">
                  <a:pos x="716" y="2342"/>
                </a:cxn>
                <a:cxn ang="0">
                  <a:pos x="846" y="2036"/>
                </a:cxn>
                <a:cxn ang="0">
                  <a:pos x="820" y="1711"/>
                </a:cxn>
                <a:cxn ang="0">
                  <a:pos x="735" y="1376"/>
                </a:cxn>
                <a:cxn ang="0">
                  <a:pos x="685" y="1043"/>
                </a:cxn>
                <a:cxn ang="0">
                  <a:pos x="708" y="804"/>
                </a:cxn>
                <a:cxn ang="0">
                  <a:pos x="752" y="570"/>
                </a:cxn>
                <a:cxn ang="0">
                  <a:pos x="815" y="344"/>
                </a:cxn>
                <a:cxn ang="0">
                  <a:pos x="903" y="130"/>
                </a:cxn>
                <a:cxn ang="0">
                  <a:pos x="1010" y="71"/>
                </a:cxn>
                <a:cxn ang="0">
                  <a:pos x="1130" y="20"/>
                </a:cxn>
                <a:cxn ang="0">
                  <a:pos x="1254" y="0"/>
                </a:cxn>
                <a:cxn ang="0">
                  <a:pos x="1380" y="37"/>
                </a:cxn>
                <a:cxn ang="0">
                  <a:pos x="1446" y="86"/>
                </a:cxn>
                <a:cxn ang="0">
                  <a:pos x="1487" y="154"/>
                </a:cxn>
                <a:cxn ang="0">
                  <a:pos x="1518" y="227"/>
                </a:cxn>
                <a:cxn ang="0">
                  <a:pos x="1558" y="296"/>
                </a:cxn>
              </a:cxnLst>
              <a:rect l="0" t="0" r="r" b="b"/>
              <a:pathLst>
                <a:path w="1563" h="2664">
                  <a:moveTo>
                    <a:pt x="1558" y="296"/>
                  </a:moveTo>
                  <a:lnTo>
                    <a:pt x="1563" y="449"/>
                  </a:lnTo>
                  <a:lnTo>
                    <a:pt x="1558" y="603"/>
                  </a:lnTo>
                  <a:lnTo>
                    <a:pt x="1539" y="751"/>
                  </a:lnTo>
                  <a:lnTo>
                    <a:pt x="1508" y="896"/>
                  </a:lnTo>
                  <a:lnTo>
                    <a:pt x="1459" y="1031"/>
                  </a:lnTo>
                  <a:lnTo>
                    <a:pt x="1394" y="1160"/>
                  </a:lnTo>
                  <a:lnTo>
                    <a:pt x="1309" y="1279"/>
                  </a:lnTo>
                  <a:lnTo>
                    <a:pt x="1204" y="1387"/>
                  </a:lnTo>
                  <a:lnTo>
                    <a:pt x="1171" y="1397"/>
                  </a:lnTo>
                  <a:lnTo>
                    <a:pt x="1134" y="1405"/>
                  </a:lnTo>
                  <a:lnTo>
                    <a:pt x="1098" y="1410"/>
                  </a:lnTo>
                  <a:lnTo>
                    <a:pt x="1061" y="1412"/>
                  </a:lnTo>
                  <a:lnTo>
                    <a:pt x="1023" y="1410"/>
                  </a:lnTo>
                  <a:lnTo>
                    <a:pt x="991" y="1402"/>
                  </a:lnTo>
                  <a:lnTo>
                    <a:pt x="960" y="1391"/>
                  </a:lnTo>
                  <a:lnTo>
                    <a:pt x="934" y="1376"/>
                  </a:lnTo>
                  <a:lnTo>
                    <a:pt x="908" y="1362"/>
                  </a:lnTo>
                  <a:lnTo>
                    <a:pt x="882" y="1345"/>
                  </a:lnTo>
                  <a:lnTo>
                    <a:pt x="860" y="1324"/>
                  </a:lnTo>
                  <a:lnTo>
                    <a:pt x="840" y="1304"/>
                  </a:lnTo>
                  <a:lnTo>
                    <a:pt x="820" y="1280"/>
                  </a:lnTo>
                  <a:lnTo>
                    <a:pt x="805" y="1256"/>
                  </a:lnTo>
                  <a:lnTo>
                    <a:pt x="790" y="1232"/>
                  </a:lnTo>
                  <a:lnTo>
                    <a:pt x="778" y="1210"/>
                  </a:lnTo>
                  <a:lnTo>
                    <a:pt x="798" y="1346"/>
                  </a:lnTo>
                  <a:lnTo>
                    <a:pt x="833" y="1487"/>
                  </a:lnTo>
                  <a:lnTo>
                    <a:pt x="873" y="1631"/>
                  </a:lnTo>
                  <a:lnTo>
                    <a:pt x="906" y="1774"/>
                  </a:lnTo>
                  <a:lnTo>
                    <a:pt x="925" y="1915"/>
                  </a:lnTo>
                  <a:lnTo>
                    <a:pt x="922" y="2057"/>
                  </a:lnTo>
                  <a:lnTo>
                    <a:pt x="887" y="2195"/>
                  </a:lnTo>
                  <a:lnTo>
                    <a:pt x="811" y="2332"/>
                  </a:lnTo>
                  <a:lnTo>
                    <a:pt x="801" y="2344"/>
                  </a:lnTo>
                  <a:lnTo>
                    <a:pt x="791" y="2354"/>
                  </a:lnTo>
                  <a:lnTo>
                    <a:pt x="778" y="2363"/>
                  </a:lnTo>
                  <a:lnTo>
                    <a:pt x="767" y="2372"/>
                  </a:lnTo>
                  <a:lnTo>
                    <a:pt x="753" y="2380"/>
                  </a:lnTo>
                  <a:lnTo>
                    <a:pt x="740" y="2389"/>
                  </a:lnTo>
                  <a:lnTo>
                    <a:pt x="728" y="2399"/>
                  </a:lnTo>
                  <a:lnTo>
                    <a:pt x="716" y="2415"/>
                  </a:lnTo>
                  <a:lnTo>
                    <a:pt x="701" y="2449"/>
                  </a:lnTo>
                  <a:lnTo>
                    <a:pt x="681" y="2485"/>
                  </a:lnTo>
                  <a:lnTo>
                    <a:pt x="657" y="2519"/>
                  </a:lnTo>
                  <a:lnTo>
                    <a:pt x="629" y="2553"/>
                  </a:lnTo>
                  <a:lnTo>
                    <a:pt x="597" y="2582"/>
                  </a:lnTo>
                  <a:lnTo>
                    <a:pt x="563" y="2610"/>
                  </a:lnTo>
                  <a:lnTo>
                    <a:pt x="525" y="2633"/>
                  </a:lnTo>
                  <a:lnTo>
                    <a:pt x="489" y="2653"/>
                  </a:lnTo>
                  <a:lnTo>
                    <a:pt x="434" y="2660"/>
                  </a:lnTo>
                  <a:lnTo>
                    <a:pt x="380" y="2664"/>
                  </a:lnTo>
                  <a:lnTo>
                    <a:pt x="330" y="2658"/>
                  </a:lnTo>
                  <a:lnTo>
                    <a:pt x="280" y="2650"/>
                  </a:lnTo>
                  <a:lnTo>
                    <a:pt x="233" y="2632"/>
                  </a:lnTo>
                  <a:lnTo>
                    <a:pt x="188" y="2608"/>
                  </a:lnTo>
                  <a:lnTo>
                    <a:pt x="144" y="2577"/>
                  </a:lnTo>
                  <a:lnTo>
                    <a:pt x="105" y="2539"/>
                  </a:lnTo>
                  <a:lnTo>
                    <a:pt x="81" y="2489"/>
                  </a:lnTo>
                  <a:lnTo>
                    <a:pt x="61" y="2440"/>
                  </a:lnTo>
                  <a:lnTo>
                    <a:pt x="43" y="2387"/>
                  </a:lnTo>
                  <a:lnTo>
                    <a:pt x="29" y="2334"/>
                  </a:lnTo>
                  <a:lnTo>
                    <a:pt x="16" y="2280"/>
                  </a:lnTo>
                  <a:lnTo>
                    <a:pt x="7" y="2226"/>
                  </a:lnTo>
                  <a:lnTo>
                    <a:pt x="2" y="2174"/>
                  </a:lnTo>
                  <a:lnTo>
                    <a:pt x="0" y="2123"/>
                  </a:lnTo>
                  <a:lnTo>
                    <a:pt x="31" y="2092"/>
                  </a:lnTo>
                  <a:lnTo>
                    <a:pt x="48" y="2142"/>
                  </a:lnTo>
                  <a:lnTo>
                    <a:pt x="72" y="2197"/>
                  </a:lnTo>
                  <a:lnTo>
                    <a:pt x="102" y="2253"/>
                  </a:lnTo>
                  <a:lnTo>
                    <a:pt x="137" y="2309"/>
                  </a:lnTo>
                  <a:lnTo>
                    <a:pt x="178" y="2358"/>
                  </a:lnTo>
                  <a:lnTo>
                    <a:pt x="228" y="2402"/>
                  </a:lnTo>
                  <a:lnTo>
                    <a:pt x="286" y="2434"/>
                  </a:lnTo>
                  <a:lnTo>
                    <a:pt x="353" y="2456"/>
                  </a:lnTo>
                  <a:lnTo>
                    <a:pt x="404" y="2444"/>
                  </a:lnTo>
                  <a:lnTo>
                    <a:pt x="455" y="2439"/>
                  </a:lnTo>
                  <a:lnTo>
                    <a:pt x="503" y="2432"/>
                  </a:lnTo>
                  <a:lnTo>
                    <a:pt x="549" y="2426"/>
                  </a:lnTo>
                  <a:lnTo>
                    <a:pt x="593" y="2413"/>
                  </a:lnTo>
                  <a:lnTo>
                    <a:pt x="635" y="2398"/>
                  </a:lnTo>
                  <a:lnTo>
                    <a:pt x="676" y="2374"/>
                  </a:lnTo>
                  <a:lnTo>
                    <a:pt x="716" y="2342"/>
                  </a:lnTo>
                  <a:lnTo>
                    <a:pt x="806" y="2192"/>
                  </a:lnTo>
                  <a:lnTo>
                    <a:pt x="846" y="2036"/>
                  </a:lnTo>
                  <a:lnTo>
                    <a:pt x="846" y="1876"/>
                  </a:lnTo>
                  <a:lnTo>
                    <a:pt x="820" y="1711"/>
                  </a:lnTo>
                  <a:lnTo>
                    <a:pt x="778" y="1543"/>
                  </a:lnTo>
                  <a:lnTo>
                    <a:pt x="735" y="1376"/>
                  </a:lnTo>
                  <a:lnTo>
                    <a:pt x="700" y="1207"/>
                  </a:lnTo>
                  <a:lnTo>
                    <a:pt x="685" y="1043"/>
                  </a:lnTo>
                  <a:lnTo>
                    <a:pt x="694" y="922"/>
                  </a:lnTo>
                  <a:lnTo>
                    <a:pt x="708" y="804"/>
                  </a:lnTo>
                  <a:lnTo>
                    <a:pt x="726" y="686"/>
                  </a:lnTo>
                  <a:lnTo>
                    <a:pt x="752" y="570"/>
                  </a:lnTo>
                  <a:lnTo>
                    <a:pt x="780" y="455"/>
                  </a:lnTo>
                  <a:lnTo>
                    <a:pt x="815" y="344"/>
                  </a:lnTo>
                  <a:lnTo>
                    <a:pt x="856" y="234"/>
                  </a:lnTo>
                  <a:lnTo>
                    <a:pt x="903" y="130"/>
                  </a:lnTo>
                  <a:lnTo>
                    <a:pt x="954" y="100"/>
                  </a:lnTo>
                  <a:lnTo>
                    <a:pt x="1010" y="71"/>
                  </a:lnTo>
                  <a:lnTo>
                    <a:pt x="1068" y="42"/>
                  </a:lnTo>
                  <a:lnTo>
                    <a:pt x="1130" y="20"/>
                  </a:lnTo>
                  <a:lnTo>
                    <a:pt x="1190" y="4"/>
                  </a:lnTo>
                  <a:lnTo>
                    <a:pt x="1254" y="0"/>
                  </a:lnTo>
                  <a:lnTo>
                    <a:pt x="1317" y="10"/>
                  </a:lnTo>
                  <a:lnTo>
                    <a:pt x="1380" y="37"/>
                  </a:lnTo>
                  <a:lnTo>
                    <a:pt x="1417" y="58"/>
                  </a:lnTo>
                  <a:lnTo>
                    <a:pt x="1446" y="86"/>
                  </a:lnTo>
                  <a:lnTo>
                    <a:pt x="1469" y="117"/>
                  </a:lnTo>
                  <a:lnTo>
                    <a:pt x="1487" y="154"/>
                  </a:lnTo>
                  <a:lnTo>
                    <a:pt x="1503" y="189"/>
                  </a:lnTo>
                  <a:lnTo>
                    <a:pt x="1518" y="227"/>
                  </a:lnTo>
                  <a:lnTo>
                    <a:pt x="1535" y="262"/>
                  </a:lnTo>
                  <a:lnTo>
                    <a:pt x="1558" y="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87"/>
            <p:cNvSpPr>
              <a:spLocks noChangeAspect="1"/>
            </p:cNvSpPr>
            <p:nvPr/>
          </p:nvSpPr>
          <p:spPr bwMode="auto">
            <a:xfrm>
              <a:off x="2391" y="1246"/>
              <a:ext cx="274" cy="385"/>
            </a:xfrm>
            <a:custGeom>
              <a:avLst/>
              <a:gdLst/>
              <a:ahLst/>
              <a:cxnLst>
                <a:cxn ang="0">
                  <a:pos x="750" y="540"/>
                </a:cxn>
                <a:cxn ang="0">
                  <a:pos x="740" y="649"/>
                </a:cxn>
                <a:cxn ang="0">
                  <a:pos x="726" y="761"/>
                </a:cxn>
                <a:cxn ang="0">
                  <a:pos x="703" y="870"/>
                </a:cxn>
                <a:cxn ang="0">
                  <a:pos x="672" y="977"/>
                </a:cxn>
                <a:cxn ang="0">
                  <a:pos x="627" y="1074"/>
                </a:cxn>
                <a:cxn ang="0">
                  <a:pos x="567" y="1163"/>
                </a:cxn>
                <a:cxn ang="0">
                  <a:pos x="487" y="1237"/>
                </a:cxn>
                <a:cxn ang="0">
                  <a:pos x="387" y="1298"/>
                </a:cxn>
                <a:cxn ang="0">
                  <a:pos x="347" y="1299"/>
                </a:cxn>
                <a:cxn ang="0">
                  <a:pos x="311" y="1299"/>
                </a:cxn>
                <a:cxn ang="0">
                  <a:pos x="277" y="1296"/>
                </a:cxn>
                <a:cxn ang="0">
                  <a:pos x="245" y="1292"/>
                </a:cxn>
                <a:cxn ang="0">
                  <a:pos x="212" y="1281"/>
                </a:cxn>
                <a:cxn ang="0">
                  <a:pos x="183" y="1267"/>
                </a:cxn>
                <a:cxn ang="0">
                  <a:pos x="153" y="1249"/>
                </a:cxn>
                <a:cxn ang="0">
                  <a:pos x="126" y="1225"/>
                </a:cxn>
                <a:cxn ang="0">
                  <a:pos x="56" y="1112"/>
                </a:cxn>
                <a:cxn ang="0">
                  <a:pos x="17" y="991"/>
                </a:cxn>
                <a:cxn ang="0">
                  <a:pos x="0" y="861"/>
                </a:cxn>
                <a:cxn ang="0">
                  <a:pos x="5" y="730"/>
                </a:cxn>
                <a:cxn ang="0">
                  <a:pos x="24" y="595"/>
                </a:cxn>
                <a:cxn ang="0">
                  <a:pos x="55" y="466"/>
                </a:cxn>
                <a:cxn ang="0">
                  <a:pos x="90" y="342"/>
                </a:cxn>
                <a:cxn ang="0">
                  <a:pos x="126" y="228"/>
                </a:cxn>
                <a:cxn ang="0">
                  <a:pos x="131" y="249"/>
                </a:cxn>
                <a:cxn ang="0">
                  <a:pos x="139" y="270"/>
                </a:cxn>
                <a:cxn ang="0">
                  <a:pos x="149" y="290"/>
                </a:cxn>
                <a:cxn ang="0">
                  <a:pos x="163" y="308"/>
                </a:cxn>
                <a:cxn ang="0">
                  <a:pos x="176" y="325"/>
                </a:cxn>
                <a:cxn ang="0">
                  <a:pos x="193" y="342"/>
                </a:cxn>
                <a:cxn ang="0">
                  <a:pos x="209" y="357"/>
                </a:cxn>
                <a:cxn ang="0">
                  <a:pos x="231" y="374"/>
                </a:cxn>
                <a:cxn ang="0">
                  <a:pos x="253" y="377"/>
                </a:cxn>
                <a:cxn ang="0">
                  <a:pos x="278" y="383"/>
                </a:cxn>
                <a:cxn ang="0">
                  <a:pos x="302" y="385"/>
                </a:cxn>
                <a:cxn ang="0">
                  <a:pos x="326" y="388"/>
                </a:cxn>
                <a:cxn ang="0">
                  <a:pos x="347" y="385"/>
                </a:cxn>
                <a:cxn ang="0">
                  <a:pos x="370" y="378"/>
                </a:cxn>
                <a:cxn ang="0">
                  <a:pos x="388" y="364"/>
                </a:cxn>
                <a:cxn ang="0">
                  <a:pos x="406" y="342"/>
                </a:cxn>
                <a:cxn ang="0">
                  <a:pos x="433" y="312"/>
                </a:cxn>
                <a:cxn ang="0">
                  <a:pos x="460" y="281"/>
                </a:cxn>
                <a:cxn ang="0">
                  <a:pos x="484" y="248"/>
                </a:cxn>
                <a:cxn ang="0">
                  <a:pos x="506" y="212"/>
                </a:cxn>
                <a:cxn ang="0">
                  <a:pos x="522" y="173"/>
                </a:cxn>
                <a:cxn ang="0">
                  <a:pos x="530" y="133"/>
                </a:cxn>
                <a:cxn ang="0">
                  <a:pos x="530" y="93"/>
                </a:cxn>
                <a:cxn ang="0">
                  <a:pos x="522" y="52"/>
                </a:cxn>
                <a:cxn ang="0">
                  <a:pos x="480" y="0"/>
                </a:cxn>
                <a:cxn ang="0">
                  <a:pos x="567" y="25"/>
                </a:cxn>
                <a:cxn ang="0">
                  <a:pos x="629" y="73"/>
                </a:cxn>
                <a:cxn ang="0">
                  <a:pos x="671" y="135"/>
                </a:cxn>
                <a:cxn ang="0">
                  <a:pos x="699" y="211"/>
                </a:cxn>
                <a:cxn ang="0">
                  <a:pos x="714" y="291"/>
                </a:cxn>
                <a:cxn ang="0">
                  <a:pos x="727" y="377"/>
                </a:cxn>
                <a:cxn ang="0">
                  <a:pos x="736" y="460"/>
                </a:cxn>
                <a:cxn ang="0">
                  <a:pos x="750" y="540"/>
                </a:cxn>
              </a:cxnLst>
              <a:rect l="0" t="0" r="r" b="b"/>
              <a:pathLst>
                <a:path w="750" h="1299">
                  <a:moveTo>
                    <a:pt x="750" y="540"/>
                  </a:moveTo>
                  <a:lnTo>
                    <a:pt x="740" y="649"/>
                  </a:lnTo>
                  <a:lnTo>
                    <a:pt x="726" y="761"/>
                  </a:lnTo>
                  <a:lnTo>
                    <a:pt x="703" y="870"/>
                  </a:lnTo>
                  <a:lnTo>
                    <a:pt x="672" y="977"/>
                  </a:lnTo>
                  <a:lnTo>
                    <a:pt x="627" y="1074"/>
                  </a:lnTo>
                  <a:lnTo>
                    <a:pt x="567" y="1163"/>
                  </a:lnTo>
                  <a:lnTo>
                    <a:pt x="487" y="1237"/>
                  </a:lnTo>
                  <a:lnTo>
                    <a:pt x="387" y="1298"/>
                  </a:lnTo>
                  <a:lnTo>
                    <a:pt x="347" y="1299"/>
                  </a:lnTo>
                  <a:lnTo>
                    <a:pt x="311" y="1299"/>
                  </a:lnTo>
                  <a:lnTo>
                    <a:pt x="277" y="1296"/>
                  </a:lnTo>
                  <a:lnTo>
                    <a:pt x="245" y="1292"/>
                  </a:lnTo>
                  <a:lnTo>
                    <a:pt x="212" y="1281"/>
                  </a:lnTo>
                  <a:lnTo>
                    <a:pt x="183" y="1267"/>
                  </a:lnTo>
                  <a:lnTo>
                    <a:pt x="153" y="1249"/>
                  </a:lnTo>
                  <a:lnTo>
                    <a:pt x="126" y="1225"/>
                  </a:lnTo>
                  <a:lnTo>
                    <a:pt x="56" y="1112"/>
                  </a:lnTo>
                  <a:lnTo>
                    <a:pt x="17" y="991"/>
                  </a:lnTo>
                  <a:lnTo>
                    <a:pt x="0" y="861"/>
                  </a:lnTo>
                  <a:lnTo>
                    <a:pt x="5" y="730"/>
                  </a:lnTo>
                  <a:lnTo>
                    <a:pt x="24" y="595"/>
                  </a:lnTo>
                  <a:lnTo>
                    <a:pt x="55" y="466"/>
                  </a:lnTo>
                  <a:lnTo>
                    <a:pt x="90" y="342"/>
                  </a:lnTo>
                  <a:lnTo>
                    <a:pt x="126" y="228"/>
                  </a:lnTo>
                  <a:lnTo>
                    <a:pt x="131" y="249"/>
                  </a:lnTo>
                  <a:lnTo>
                    <a:pt x="139" y="270"/>
                  </a:lnTo>
                  <a:lnTo>
                    <a:pt x="149" y="290"/>
                  </a:lnTo>
                  <a:lnTo>
                    <a:pt x="163" y="308"/>
                  </a:lnTo>
                  <a:lnTo>
                    <a:pt x="176" y="325"/>
                  </a:lnTo>
                  <a:lnTo>
                    <a:pt x="193" y="342"/>
                  </a:lnTo>
                  <a:lnTo>
                    <a:pt x="209" y="357"/>
                  </a:lnTo>
                  <a:lnTo>
                    <a:pt x="231" y="374"/>
                  </a:lnTo>
                  <a:lnTo>
                    <a:pt x="253" y="377"/>
                  </a:lnTo>
                  <a:lnTo>
                    <a:pt x="278" y="383"/>
                  </a:lnTo>
                  <a:lnTo>
                    <a:pt x="302" y="385"/>
                  </a:lnTo>
                  <a:lnTo>
                    <a:pt x="326" y="388"/>
                  </a:lnTo>
                  <a:lnTo>
                    <a:pt x="347" y="385"/>
                  </a:lnTo>
                  <a:lnTo>
                    <a:pt x="370" y="378"/>
                  </a:lnTo>
                  <a:lnTo>
                    <a:pt x="388" y="364"/>
                  </a:lnTo>
                  <a:lnTo>
                    <a:pt x="406" y="342"/>
                  </a:lnTo>
                  <a:lnTo>
                    <a:pt x="433" y="312"/>
                  </a:lnTo>
                  <a:lnTo>
                    <a:pt x="460" y="281"/>
                  </a:lnTo>
                  <a:lnTo>
                    <a:pt x="484" y="248"/>
                  </a:lnTo>
                  <a:lnTo>
                    <a:pt x="506" y="212"/>
                  </a:lnTo>
                  <a:lnTo>
                    <a:pt x="522" y="173"/>
                  </a:lnTo>
                  <a:lnTo>
                    <a:pt x="530" y="133"/>
                  </a:lnTo>
                  <a:lnTo>
                    <a:pt x="530" y="93"/>
                  </a:lnTo>
                  <a:lnTo>
                    <a:pt x="522" y="52"/>
                  </a:lnTo>
                  <a:lnTo>
                    <a:pt x="480" y="0"/>
                  </a:lnTo>
                  <a:lnTo>
                    <a:pt x="567" y="25"/>
                  </a:lnTo>
                  <a:lnTo>
                    <a:pt x="629" y="73"/>
                  </a:lnTo>
                  <a:lnTo>
                    <a:pt x="671" y="135"/>
                  </a:lnTo>
                  <a:lnTo>
                    <a:pt x="699" y="211"/>
                  </a:lnTo>
                  <a:lnTo>
                    <a:pt x="714" y="291"/>
                  </a:lnTo>
                  <a:lnTo>
                    <a:pt x="727" y="377"/>
                  </a:lnTo>
                  <a:lnTo>
                    <a:pt x="736" y="460"/>
                  </a:lnTo>
                  <a:lnTo>
                    <a:pt x="750" y="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88"/>
            <p:cNvSpPr>
              <a:spLocks noChangeAspect="1"/>
            </p:cNvSpPr>
            <p:nvPr/>
          </p:nvSpPr>
          <p:spPr bwMode="auto">
            <a:xfrm>
              <a:off x="2500" y="1255"/>
              <a:ext cx="40" cy="37"/>
            </a:xfrm>
            <a:custGeom>
              <a:avLst/>
              <a:gdLst/>
              <a:ahLst/>
              <a:cxnLst>
                <a:cxn ang="0">
                  <a:pos x="105" y="49"/>
                </a:cxn>
                <a:cxn ang="0">
                  <a:pos x="107" y="56"/>
                </a:cxn>
                <a:cxn ang="0">
                  <a:pos x="107" y="64"/>
                </a:cxn>
                <a:cxn ang="0">
                  <a:pos x="104" y="73"/>
                </a:cxn>
                <a:cxn ang="0">
                  <a:pos x="101" y="81"/>
                </a:cxn>
                <a:cxn ang="0">
                  <a:pos x="96" y="88"/>
                </a:cxn>
                <a:cxn ang="0">
                  <a:pos x="88" y="95"/>
                </a:cxn>
                <a:cxn ang="0">
                  <a:pos x="81" y="98"/>
                </a:cxn>
                <a:cxn ang="0">
                  <a:pos x="74" y="101"/>
                </a:cxn>
                <a:cxn ang="0">
                  <a:pos x="62" y="100"/>
                </a:cxn>
                <a:cxn ang="0">
                  <a:pos x="51" y="100"/>
                </a:cxn>
                <a:cxn ang="0">
                  <a:pos x="39" y="98"/>
                </a:cxn>
                <a:cxn ang="0">
                  <a:pos x="29" y="97"/>
                </a:cxn>
                <a:cxn ang="0">
                  <a:pos x="20" y="91"/>
                </a:cxn>
                <a:cxn ang="0">
                  <a:pos x="13" y="87"/>
                </a:cxn>
                <a:cxn ang="0">
                  <a:pos x="6" y="77"/>
                </a:cxn>
                <a:cxn ang="0">
                  <a:pos x="3" y="69"/>
                </a:cxn>
                <a:cxn ang="0">
                  <a:pos x="0" y="49"/>
                </a:cxn>
                <a:cxn ang="0">
                  <a:pos x="11" y="29"/>
                </a:cxn>
                <a:cxn ang="0">
                  <a:pos x="29" y="14"/>
                </a:cxn>
                <a:cxn ang="0">
                  <a:pos x="53" y="4"/>
                </a:cxn>
                <a:cxn ang="0">
                  <a:pos x="76" y="0"/>
                </a:cxn>
                <a:cxn ang="0">
                  <a:pos x="94" y="4"/>
                </a:cxn>
                <a:cxn ang="0">
                  <a:pos x="104" y="19"/>
                </a:cxn>
                <a:cxn ang="0">
                  <a:pos x="105" y="49"/>
                </a:cxn>
              </a:cxnLst>
              <a:rect l="0" t="0" r="r" b="b"/>
              <a:pathLst>
                <a:path w="107" h="101">
                  <a:moveTo>
                    <a:pt x="105" y="49"/>
                  </a:moveTo>
                  <a:lnTo>
                    <a:pt x="107" y="56"/>
                  </a:lnTo>
                  <a:lnTo>
                    <a:pt x="107" y="64"/>
                  </a:lnTo>
                  <a:lnTo>
                    <a:pt x="104" y="73"/>
                  </a:lnTo>
                  <a:lnTo>
                    <a:pt x="101" y="81"/>
                  </a:lnTo>
                  <a:lnTo>
                    <a:pt x="96" y="88"/>
                  </a:lnTo>
                  <a:lnTo>
                    <a:pt x="88" y="95"/>
                  </a:lnTo>
                  <a:lnTo>
                    <a:pt x="81" y="98"/>
                  </a:lnTo>
                  <a:lnTo>
                    <a:pt x="74" y="101"/>
                  </a:lnTo>
                  <a:lnTo>
                    <a:pt x="62" y="100"/>
                  </a:lnTo>
                  <a:lnTo>
                    <a:pt x="51" y="100"/>
                  </a:lnTo>
                  <a:lnTo>
                    <a:pt x="39" y="98"/>
                  </a:lnTo>
                  <a:lnTo>
                    <a:pt x="29" y="97"/>
                  </a:lnTo>
                  <a:lnTo>
                    <a:pt x="20" y="91"/>
                  </a:lnTo>
                  <a:lnTo>
                    <a:pt x="13" y="87"/>
                  </a:lnTo>
                  <a:lnTo>
                    <a:pt x="6" y="77"/>
                  </a:lnTo>
                  <a:lnTo>
                    <a:pt x="3" y="69"/>
                  </a:lnTo>
                  <a:lnTo>
                    <a:pt x="0" y="49"/>
                  </a:lnTo>
                  <a:lnTo>
                    <a:pt x="11" y="29"/>
                  </a:lnTo>
                  <a:lnTo>
                    <a:pt x="29" y="14"/>
                  </a:lnTo>
                  <a:lnTo>
                    <a:pt x="53" y="4"/>
                  </a:lnTo>
                  <a:lnTo>
                    <a:pt x="76" y="0"/>
                  </a:lnTo>
                  <a:lnTo>
                    <a:pt x="94" y="4"/>
                  </a:lnTo>
                  <a:lnTo>
                    <a:pt x="104" y="19"/>
                  </a:lnTo>
                  <a:lnTo>
                    <a:pt x="105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89"/>
            <p:cNvSpPr>
              <a:spLocks noChangeAspect="1"/>
            </p:cNvSpPr>
            <p:nvPr/>
          </p:nvSpPr>
          <p:spPr bwMode="auto">
            <a:xfrm>
              <a:off x="2787" y="1265"/>
              <a:ext cx="261" cy="403"/>
            </a:xfrm>
            <a:custGeom>
              <a:avLst/>
              <a:gdLst/>
              <a:ahLst/>
              <a:cxnLst>
                <a:cxn ang="0">
                  <a:pos x="713" y="377"/>
                </a:cxn>
                <a:cxn ang="0">
                  <a:pos x="703" y="607"/>
                </a:cxn>
                <a:cxn ang="0">
                  <a:pos x="647" y="828"/>
                </a:cxn>
                <a:cxn ang="0">
                  <a:pos x="564" y="1039"/>
                </a:cxn>
                <a:cxn ang="0">
                  <a:pos x="490" y="1178"/>
                </a:cxn>
                <a:cxn ang="0">
                  <a:pos x="424" y="1226"/>
                </a:cxn>
                <a:cxn ang="0">
                  <a:pos x="344" y="1246"/>
                </a:cxn>
                <a:cxn ang="0">
                  <a:pos x="260" y="1247"/>
                </a:cxn>
                <a:cxn ang="0">
                  <a:pos x="153" y="1201"/>
                </a:cxn>
                <a:cxn ang="0">
                  <a:pos x="67" y="1085"/>
                </a:cxn>
                <a:cxn ang="0">
                  <a:pos x="22" y="949"/>
                </a:cxn>
                <a:cxn ang="0">
                  <a:pos x="2" y="799"/>
                </a:cxn>
                <a:cxn ang="0">
                  <a:pos x="7" y="702"/>
                </a:cxn>
                <a:cxn ang="0">
                  <a:pos x="11" y="657"/>
                </a:cxn>
                <a:cxn ang="0">
                  <a:pos x="7" y="612"/>
                </a:cxn>
                <a:cxn ang="0">
                  <a:pos x="11" y="564"/>
                </a:cxn>
                <a:cxn ang="0">
                  <a:pos x="29" y="511"/>
                </a:cxn>
                <a:cxn ang="0">
                  <a:pos x="42" y="453"/>
                </a:cxn>
                <a:cxn ang="0">
                  <a:pos x="52" y="395"/>
                </a:cxn>
                <a:cxn ang="0">
                  <a:pos x="68" y="338"/>
                </a:cxn>
                <a:cxn ang="0">
                  <a:pos x="75" y="335"/>
                </a:cxn>
                <a:cxn ang="0">
                  <a:pos x="85" y="369"/>
                </a:cxn>
                <a:cxn ang="0">
                  <a:pos x="118" y="393"/>
                </a:cxn>
                <a:cxn ang="0">
                  <a:pos x="157" y="412"/>
                </a:cxn>
                <a:cxn ang="0">
                  <a:pos x="216" y="433"/>
                </a:cxn>
                <a:cxn ang="0">
                  <a:pos x="292" y="418"/>
                </a:cxn>
                <a:cxn ang="0">
                  <a:pos x="361" y="372"/>
                </a:cxn>
                <a:cxn ang="0">
                  <a:pos x="420" y="311"/>
                </a:cxn>
                <a:cxn ang="0">
                  <a:pos x="451" y="256"/>
                </a:cxn>
                <a:cxn ang="0">
                  <a:pos x="464" y="208"/>
                </a:cxn>
                <a:cxn ang="0">
                  <a:pos x="468" y="162"/>
                </a:cxn>
                <a:cxn ang="0">
                  <a:pos x="457" y="115"/>
                </a:cxn>
                <a:cxn ang="0">
                  <a:pos x="431" y="86"/>
                </a:cxn>
                <a:cxn ang="0">
                  <a:pos x="414" y="65"/>
                </a:cxn>
                <a:cxn ang="0">
                  <a:pos x="406" y="38"/>
                </a:cxn>
                <a:cxn ang="0">
                  <a:pos x="398" y="11"/>
                </a:cxn>
                <a:cxn ang="0">
                  <a:pos x="451" y="3"/>
                </a:cxn>
                <a:cxn ang="0">
                  <a:pos x="547" y="43"/>
                </a:cxn>
                <a:cxn ang="0">
                  <a:pos x="618" y="119"/>
                </a:cxn>
                <a:cxn ang="0">
                  <a:pos x="672" y="211"/>
                </a:cxn>
              </a:cxnLst>
              <a:rect l="0" t="0" r="r" b="b"/>
              <a:pathLst>
                <a:path w="714" h="1249">
                  <a:moveTo>
                    <a:pt x="694" y="259"/>
                  </a:moveTo>
                  <a:lnTo>
                    <a:pt x="713" y="377"/>
                  </a:lnTo>
                  <a:lnTo>
                    <a:pt x="714" y="494"/>
                  </a:lnTo>
                  <a:lnTo>
                    <a:pt x="703" y="607"/>
                  </a:lnTo>
                  <a:lnTo>
                    <a:pt x="680" y="719"/>
                  </a:lnTo>
                  <a:lnTo>
                    <a:pt x="647" y="828"/>
                  </a:lnTo>
                  <a:lnTo>
                    <a:pt x="607" y="935"/>
                  </a:lnTo>
                  <a:lnTo>
                    <a:pt x="564" y="1039"/>
                  </a:lnTo>
                  <a:lnTo>
                    <a:pt x="519" y="1142"/>
                  </a:lnTo>
                  <a:lnTo>
                    <a:pt x="490" y="1178"/>
                  </a:lnTo>
                  <a:lnTo>
                    <a:pt x="459" y="1206"/>
                  </a:lnTo>
                  <a:lnTo>
                    <a:pt x="424" y="1226"/>
                  </a:lnTo>
                  <a:lnTo>
                    <a:pt x="386" y="1240"/>
                  </a:lnTo>
                  <a:lnTo>
                    <a:pt x="344" y="1246"/>
                  </a:lnTo>
                  <a:lnTo>
                    <a:pt x="302" y="1249"/>
                  </a:lnTo>
                  <a:lnTo>
                    <a:pt x="260" y="1247"/>
                  </a:lnTo>
                  <a:lnTo>
                    <a:pt x="218" y="1246"/>
                  </a:lnTo>
                  <a:lnTo>
                    <a:pt x="153" y="1201"/>
                  </a:lnTo>
                  <a:lnTo>
                    <a:pt x="105" y="1147"/>
                  </a:lnTo>
                  <a:lnTo>
                    <a:pt x="67" y="1085"/>
                  </a:lnTo>
                  <a:lnTo>
                    <a:pt x="42" y="1021"/>
                  </a:lnTo>
                  <a:lnTo>
                    <a:pt x="22" y="949"/>
                  </a:lnTo>
                  <a:lnTo>
                    <a:pt x="11" y="876"/>
                  </a:lnTo>
                  <a:lnTo>
                    <a:pt x="2" y="799"/>
                  </a:lnTo>
                  <a:lnTo>
                    <a:pt x="0" y="726"/>
                  </a:lnTo>
                  <a:lnTo>
                    <a:pt x="7" y="702"/>
                  </a:lnTo>
                  <a:lnTo>
                    <a:pt x="11" y="680"/>
                  </a:lnTo>
                  <a:lnTo>
                    <a:pt x="11" y="657"/>
                  </a:lnTo>
                  <a:lnTo>
                    <a:pt x="9" y="636"/>
                  </a:lnTo>
                  <a:lnTo>
                    <a:pt x="7" y="612"/>
                  </a:lnTo>
                  <a:lnTo>
                    <a:pt x="7" y="590"/>
                  </a:lnTo>
                  <a:lnTo>
                    <a:pt x="11" y="564"/>
                  </a:lnTo>
                  <a:lnTo>
                    <a:pt x="21" y="539"/>
                  </a:lnTo>
                  <a:lnTo>
                    <a:pt x="29" y="511"/>
                  </a:lnTo>
                  <a:lnTo>
                    <a:pt x="36" y="483"/>
                  </a:lnTo>
                  <a:lnTo>
                    <a:pt x="42" y="453"/>
                  </a:lnTo>
                  <a:lnTo>
                    <a:pt x="47" y="425"/>
                  </a:lnTo>
                  <a:lnTo>
                    <a:pt x="52" y="395"/>
                  </a:lnTo>
                  <a:lnTo>
                    <a:pt x="59" y="366"/>
                  </a:lnTo>
                  <a:lnTo>
                    <a:pt x="68" y="338"/>
                  </a:lnTo>
                  <a:lnTo>
                    <a:pt x="83" y="311"/>
                  </a:lnTo>
                  <a:lnTo>
                    <a:pt x="75" y="335"/>
                  </a:lnTo>
                  <a:lnTo>
                    <a:pt x="77" y="355"/>
                  </a:lnTo>
                  <a:lnTo>
                    <a:pt x="85" y="369"/>
                  </a:lnTo>
                  <a:lnTo>
                    <a:pt x="101" y="383"/>
                  </a:lnTo>
                  <a:lnTo>
                    <a:pt x="118" y="393"/>
                  </a:lnTo>
                  <a:lnTo>
                    <a:pt x="137" y="404"/>
                  </a:lnTo>
                  <a:lnTo>
                    <a:pt x="157" y="412"/>
                  </a:lnTo>
                  <a:lnTo>
                    <a:pt x="175" y="425"/>
                  </a:lnTo>
                  <a:lnTo>
                    <a:pt x="216" y="433"/>
                  </a:lnTo>
                  <a:lnTo>
                    <a:pt x="256" y="431"/>
                  </a:lnTo>
                  <a:lnTo>
                    <a:pt x="292" y="418"/>
                  </a:lnTo>
                  <a:lnTo>
                    <a:pt x="329" y="398"/>
                  </a:lnTo>
                  <a:lnTo>
                    <a:pt x="361" y="372"/>
                  </a:lnTo>
                  <a:lnTo>
                    <a:pt x="392" y="342"/>
                  </a:lnTo>
                  <a:lnTo>
                    <a:pt x="420" y="311"/>
                  </a:lnTo>
                  <a:lnTo>
                    <a:pt x="445" y="280"/>
                  </a:lnTo>
                  <a:lnTo>
                    <a:pt x="451" y="256"/>
                  </a:lnTo>
                  <a:lnTo>
                    <a:pt x="458" y="232"/>
                  </a:lnTo>
                  <a:lnTo>
                    <a:pt x="464" y="208"/>
                  </a:lnTo>
                  <a:lnTo>
                    <a:pt x="468" y="186"/>
                  </a:lnTo>
                  <a:lnTo>
                    <a:pt x="468" y="162"/>
                  </a:lnTo>
                  <a:lnTo>
                    <a:pt x="465" y="139"/>
                  </a:lnTo>
                  <a:lnTo>
                    <a:pt x="457" y="115"/>
                  </a:lnTo>
                  <a:lnTo>
                    <a:pt x="445" y="93"/>
                  </a:lnTo>
                  <a:lnTo>
                    <a:pt x="431" y="86"/>
                  </a:lnTo>
                  <a:lnTo>
                    <a:pt x="422" y="77"/>
                  </a:lnTo>
                  <a:lnTo>
                    <a:pt x="414" y="65"/>
                  </a:lnTo>
                  <a:lnTo>
                    <a:pt x="410" y="53"/>
                  </a:lnTo>
                  <a:lnTo>
                    <a:pt x="406" y="38"/>
                  </a:lnTo>
                  <a:lnTo>
                    <a:pt x="403" y="25"/>
                  </a:lnTo>
                  <a:lnTo>
                    <a:pt x="398" y="11"/>
                  </a:lnTo>
                  <a:lnTo>
                    <a:pt x="393" y="0"/>
                  </a:lnTo>
                  <a:lnTo>
                    <a:pt x="451" y="3"/>
                  </a:lnTo>
                  <a:lnTo>
                    <a:pt x="502" y="18"/>
                  </a:lnTo>
                  <a:lnTo>
                    <a:pt x="547" y="43"/>
                  </a:lnTo>
                  <a:lnTo>
                    <a:pt x="586" y="79"/>
                  </a:lnTo>
                  <a:lnTo>
                    <a:pt x="618" y="119"/>
                  </a:lnTo>
                  <a:lnTo>
                    <a:pt x="648" y="165"/>
                  </a:lnTo>
                  <a:lnTo>
                    <a:pt x="672" y="211"/>
                  </a:lnTo>
                  <a:lnTo>
                    <a:pt x="694" y="2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90"/>
            <p:cNvSpPr>
              <a:spLocks noChangeAspect="1"/>
            </p:cNvSpPr>
            <p:nvPr/>
          </p:nvSpPr>
          <p:spPr bwMode="auto">
            <a:xfrm>
              <a:off x="2874" y="1306"/>
              <a:ext cx="37" cy="39"/>
            </a:xfrm>
            <a:custGeom>
              <a:avLst/>
              <a:gdLst/>
              <a:ahLst/>
              <a:cxnLst>
                <a:cxn ang="0">
                  <a:pos x="92" y="2"/>
                </a:cxn>
                <a:cxn ang="0">
                  <a:pos x="97" y="13"/>
                </a:cxn>
                <a:cxn ang="0">
                  <a:pos x="100" y="26"/>
                </a:cxn>
                <a:cxn ang="0">
                  <a:pos x="98" y="40"/>
                </a:cxn>
                <a:cxn ang="0">
                  <a:pos x="95" y="54"/>
                </a:cxn>
                <a:cxn ang="0">
                  <a:pos x="88" y="67"/>
                </a:cxn>
                <a:cxn ang="0">
                  <a:pos x="81" y="81"/>
                </a:cxn>
                <a:cxn ang="0">
                  <a:pos x="71" y="93"/>
                </a:cxn>
                <a:cxn ang="0">
                  <a:pos x="62" y="106"/>
                </a:cxn>
                <a:cxn ang="0">
                  <a:pos x="47" y="103"/>
                </a:cxn>
                <a:cxn ang="0">
                  <a:pos x="35" y="100"/>
                </a:cxn>
                <a:cxn ang="0">
                  <a:pos x="22" y="93"/>
                </a:cxn>
                <a:cxn ang="0">
                  <a:pos x="12" y="86"/>
                </a:cxn>
                <a:cxn ang="0">
                  <a:pos x="2" y="76"/>
                </a:cxn>
                <a:cxn ang="0">
                  <a:pos x="0" y="67"/>
                </a:cxn>
                <a:cxn ang="0">
                  <a:pos x="0" y="55"/>
                </a:cxn>
                <a:cxn ang="0">
                  <a:pos x="9" y="44"/>
                </a:cxn>
                <a:cxn ang="0">
                  <a:pos x="11" y="26"/>
                </a:cxn>
                <a:cxn ang="0">
                  <a:pos x="18" y="15"/>
                </a:cxn>
                <a:cxn ang="0">
                  <a:pos x="26" y="6"/>
                </a:cxn>
                <a:cxn ang="0">
                  <a:pos x="39" y="3"/>
                </a:cxn>
                <a:cxn ang="0">
                  <a:pos x="52" y="0"/>
                </a:cxn>
                <a:cxn ang="0">
                  <a:pos x="66" y="0"/>
                </a:cxn>
                <a:cxn ang="0">
                  <a:pos x="78" y="0"/>
                </a:cxn>
                <a:cxn ang="0">
                  <a:pos x="92" y="2"/>
                </a:cxn>
              </a:cxnLst>
              <a:rect l="0" t="0" r="r" b="b"/>
              <a:pathLst>
                <a:path w="100" h="106">
                  <a:moveTo>
                    <a:pt x="92" y="2"/>
                  </a:moveTo>
                  <a:lnTo>
                    <a:pt x="97" y="13"/>
                  </a:lnTo>
                  <a:lnTo>
                    <a:pt x="100" y="26"/>
                  </a:lnTo>
                  <a:lnTo>
                    <a:pt x="98" y="40"/>
                  </a:lnTo>
                  <a:lnTo>
                    <a:pt x="95" y="54"/>
                  </a:lnTo>
                  <a:lnTo>
                    <a:pt x="88" y="67"/>
                  </a:lnTo>
                  <a:lnTo>
                    <a:pt x="81" y="81"/>
                  </a:lnTo>
                  <a:lnTo>
                    <a:pt x="71" y="93"/>
                  </a:lnTo>
                  <a:lnTo>
                    <a:pt x="62" y="106"/>
                  </a:lnTo>
                  <a:lnTo>
                    <a:pt x="47" y="103"/>
                  </a:lnTo>
                  <a:lnTo>
                    <a:pt x="35" y="100"/>
                  </a:lnTo>
                  <a:lnTo>
                    <a:pt x="22" y="93"/>
                  </a:lnTo>
                  <a:lnTo>
                    <a:pt x="12" y="86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11" y="26"/>
                  </a:lnTo>
                  <a:lnTo>
                    <a:pt x="18" y="15"/>
                  </a:lnTo>
                  <a:lnTo>
                    <a:pt x="26" y="6"/>
                  </a:lnTo>
                  <a:lnTo>
                    <a:pt x="39" y="3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9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Rectangle 91"/>
            <p:cNvSpPr>
              <a:spLocks noChangeAspect="1" noChangeArrowheads="1"/>
            </p:cNvSpPr>
            <p:nvPr/>
          </p:nvSpPr>
          <p:spPr bwMode="auto">
            <a:xfrm>
              <a:off x="3242" y="1417"/>
              <a:ext cx="4" cy="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67" name="Rectangle 92"/>
            <p:cNvSpPr>
              <a:spLocks noChangeAspect="1" noChangeArrowheads="1"/>
            </p:cNvSpPr>
            <p:nvPr/>
          </p:nvSpPr>
          <p:spPr bwMode="auto">
            <a:xfrm>
              <a:off x="3204" y="1550"/>
              <a:ext cx="8" cy="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 dirty="0">
                <a:cs typeface="Arial" charset="0"/>
              </a:endParaRPr>
            </a:p>
          </p:txBody>
        </p:sp>
        <p:sp>
          <p:nvSpPr>
            <p:cNvPr id="68" name="Freeform 93"/>
            <p:cNvSpPr>
              <a:spLocks noChangeAspect="1"/>
            </p:cNvSpPr>
            <p:nvPr/>
          </p:nvSpPr>
          <p:spPr bwMode="auto">
            <a:xfrm>
              <a:off x="1832" y="1847"/>
              <a:ext cx="209" cy="341"/>
            </a:xfrm>
            <a:custGeom>
              <a:avLst/>
              <a:gdLst/>
              <a:ahLst/>
              <a:cxnLst>
                <a:cxn ang="0">
                  <a:pos x="480" y="177"/>
                </a:cxn>
                <a:cxn ang="0">
                  <a:pos x="519" y="262"/>
                </a:cxn>
                <a:cxn ang="0">
                  <a:pos x="542" y="350"/>
                </a:cxn>
                <a:cxn ang="0">
                  <a:pos x="550" y="438"/>
                </a:cxn>
                <a:cxn ang="0">
                  <a:pos x="553" y="528"/>
                </a:cxn>
                <a:cxn ang="0">
                  <a:pos x="550" y="618"/>
                </a:cxn>
                <a:cxn ang="0">
                  <a:pos x="550" y="712"/>
                </a:cxn>
                <a:cxn ang="0">
                  <a:pos x="556" y="807"/>
                </a:cxn>
                <a:cxn ang="0">
                  <a:pos x="573" y="904"/>
                </a:cxn>
                <a:cxn ang="0">
                  <a:pos x="547" y="919"/>
                </a:cxn>
                <a:cxn ang="0">
                  <a:pos x="522" y="929"/>
                </a:cxn>
                <a:cxn ang="0">
                  <a:pos x="495" y="932"/>
                </a:cxn>
                <a:cxn ang="0">
                  <a:pos x="469" y="932"/>
                </a:cxn>
                <a:cxn ang="0">
                  <a:pos x="440" y="925"/>
                </a:cxn>
                <a:cxn ang="0">
                  <a:pos x="415" y="914"/>
                </a:cxn>
                <a:cxn ang="0">
                  <a:pos x="388" y="900"/>
                </a:cxn>
                <a:cxn ang="0">
                  <a:pos x="366" y="883"/>
                </a:cxn>
                <a:cxn ang="0">
                  <a:pos x="284" y="809"/>
                </a:cxn>
                <a:cxn ang="0">
                  <a:pos x="208" y="735"/>
                </a:cxn>
                <a:cxn ang="0">
                  <a:pos x="139" y="655"/>
                </a:cxn>
                <a:cxn ang="0">
                  <a:pos x="83" y="571"/>
                </a:cxn>
                <a:cxn ang="0">
                  <a:pos x="38" y="481"/>
                </a:cxn>
                <a:cxn ang="0">
                  <a:pos x="10" y="387"/>
                </a:cxn>
                <a:cxn ang="0">
                  <a:pos x="0" y="286"/>
                </a:cxn>
                <a:cxn ang="0">
                  <a:pos x="13" y="177"/>
                </a:cxn>
                <a:cxn ang="0">
                  <a:pos x="27" y="143"/>
                </a:cxn>
                <a:cxn ang="0">
                  <a:pos x="48" y="114"/>
                </a:cxn>
                <a:cxn ang="0">
                  <a:pos x="72" y="89"/>
                </a:cxn>
                <a:cxn ang="0">
                  <a:pos x="101" y="69"/>
                </a:cxn>
                <a:cxn ang="0">
                  <a:pos x="132" y="48"/>
                </a:cxn>
                <a:cxn ang="0">
                  <a:pos x="165" y="31"/>
                </a:cxn>
                <a:cxn ang="0">
                  <a:pos x="197" y="14"/>
                </a:cxn>
                <a:cxn ang="0">
                  <a:pos x="231" y="0"/>
                </a:cxn>
                <a:cxn ang="0">
                  <a:pos x="272" y="3"/>
                </a:cxn>
                <a:cxn ang="0">
                  <a:pos x="311" y="13"/>
                </a:cxn>
                <a:cxn ang="0">
                  <a:pos x="348" y="29"/>
                </a:cxn>
                <a:cxn ang="0">
                  <a:pos x="381" y="52"/>
                </a:cxn>
                <a:cxn ang="0">
                  <a:pos x="411" y="77"/>
                </a:cxn>
                <a:cxn ang="0">
                  <a:pos x="439" y="108"/>
                </a:cxn>
                <a:cxn ang="0">
                  <a:pos x="460" y="141"/>
                </a:cxn>
                <a:cxn ang="0">
                  <a:pos x="480" y="177"/>
                </a:cxn>
              </a:cxnLst>
              <a:rect l="0" t="0" r="r" b="b"/>
              <a:pathLst>
                <a:path w="573" h="932">
                  <a:moveTo>
                    <a:pt x="480" y="177"/>
                  </a:moveTo>
                  <a:lnTo>
                    <a:pt x="519" y="262"/>
                  </a:lnTo>
                  <a:lnTo>
                    <a:pt x="542" y="350"/>
                  </a:lnTo>
                  <a:lnTo>
                    <a:pt x="550" y="438"/>
                  </a:lnTo>
                  <a:lnTo>
                    <a:pt x="553" y="528"/>
                  </a:lnTo>
                  <a:lnTo>
                    <a:pt x="550" y="618"/>
                  </a:lnTo>
                  <a:lnTo>
                    <a:pt x="550" y="712"/>
                  </a:lnTo>
                  <a:lnTo>
                    <a:pt x="556" y="807"/>
                  </a:lnTo>
                  <a:lnTo>
                    <a:pt x="573" y="904"/>
                  </a:lnTo>
                  <a:lnTo>
                    <a:pt x="547" y="919"/>
                  </a:lnTo>
                  <a:lnTo>
                    <a:pt x="522" y="929"/>
                  </a:lnTo>
                  <a:lnTo>
                    <a:pt x="495" y="932"/>
                  </a:lnTo>
                  <a:lnTo>
                    <a:pt x="469" y="932"/>
                  </a:lnTo>
                  <a:lnTo>
                    <a:pt x="440" y="925"/>
                  </a:lnTo>
                  <a:lnTo>
                    <a:pt x="415" y="914"/>
                  </a:lnTo>
                  <a:lnTo>
                    <a:pt x="388" y="900"/>
                  </a:lnTo>
                  <a:lnTo>
                    <a:pt x="366" y="883"/>
                  </a:lnTo>
                  <a:lnTo>
                    <a:pt x="284" y="809"/>
                  </a:lnTo>
                  <a:lnTo>
                    <a:pt x="208" y="735"/>
                  </a:lnTo>
                  <a:lnTo>
                    <a:pt x="139" y="655"/>
                  </a:lnTo>
                  <a:lnTo>
                    <a:pt x="83" y="571"/>
                  </a:lnTo>
                  <a:lnTo>
                    <a:pt x="38" y="481"/>
                  </a:lnTo>
                  <a:lnTo>
                    <a:pt x="10" y="387"/>
                  </a:lnTo>
                  <a:lnTo>
                    <a:pt x="0" y="286"/>
                  </a:lnTo>
                  <a:lnTo>
                    <a:pt x="13" y="177"/>
                  </a:lnTo>
                  <a:lnTo>
                    <a:pt x="27" y="143"/>
                  </a:lnTo>
                  <a:lnTo>
                    <a:pt x="48" y="114"/>
                  </a:lnTo>
                  <a:lnTo>
                    <a:pt x="72" y="89"/>
                  </a:lnTo>
                  <a:lnTo>
                    <a:pt x="101" y="69"/>
                  </a:lnTo>
                  <a:lnTo>
                    <a:pt x="132" y="48"/>
                  </a:lnTo>
                  <a:lnTo>
                    <a:pt x="165" y="31"/>
                  </a:lnTo>
                  <a:lnTo>
                    <a:pt x="197" y="14"/>
                  </a:lnTo>
                  <a:lnTo>
                    <a:pt x="231" y="0"/>
                  </a:lnTo>
                  <a:lnTo>
                    <a:pt x="272" y="3"/>
                  </a:lnTo>
                  <a:lnTo>
                    <a:pt x="311" y="13"/>
                  </a:lnTo>
                  <a:lnTo>
                    <a:pt x="348" y="29"/>
                  </a:lnTo>
                  <a:lnTo>
                    <a:pt x="381" y="52"/>
                  </a:lnTo>
                  <a:lnTo>
                    <a:pt x="411" y="77"/>
                  </a:lnTo>
                  <a:lnTo>
                    <a:pt x="439" y="108"/>
                  </a:lnTo>
                  <a:lnTo>
                    <a:pt x="460" y="141"/>
                  </a:lnTo>
                  <a:lnTo>
                    <a:pt x="480" y="177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94"/>
            <p:cNvSpPr>
              <a:spLocks noChangeAspect="1"/>
            </p:cNvSpPr>
            <p:nvPr/>
          </p:nvSpPr>
          <p:spPr bwMode="auto">
            <a:xfrm>
              <a:off x="3113" y="1916"/>
              <a:ext cx="182" cy="215"/>
            </a:xfrm>
            <a:custGeom>
              <a:avLst/>
              <a:gdLst/>
              <a:ahLst/>
              <a:cxnLst>
                <a:cxn ang="0">
                  <a:pos x="498" y="112"/>
                </a:cxn>
                <a:cxn ang="0">
                  <a:pos x="498" y="164"/>
                </a:cxn>
                <a:cxn ang="0">
                  <a:pos x="436" y="167"/>
                </a:cxn>
                <a:cxn ang="0">
                  <a:pos x="379" y="184"/>
                </a:cxn>
                <a:cxn ang="0">
                  <a:pos x="322" y="212"/>
                </a:cxn>
                <a:cxn ang="0">
                  <a:pos x="272" y="249"/>
                </a:cxn>
                <a:cxn ang="0">
                  <a:pos x="221" y="290"/>
                </a:cxn>
                <a:cxn ang="0">
                  <a:pos x="176" y="337"/>
                </a:cxn>
                <a:cxn ang="0">
                  <a:pos x="133" y="385"/>
                </a:cxn>
                <a:cxn ang="0">
                  <a:pos x="93" y="435"/>
                </a:cxn>
                <a:cxn ang="0">
                  <a:pos x="78" y="453"/>
                </a:cxn>
                <a:cxn ang="0">
                  <a:pos x="68" y="474"/>
                </a:cxn>
                <a:cxn ang="0">
                  <a:pos x="58" y="495"/>
                </a:cxn>
                <a:cxn ang="0">
                  <a:pos x="51" y="516"/>
                </a:cxn>
                <a:cxn ang="0">
                  <a:pos x="40" y="535"/>
                </a:cxn>
                <a:cxn ang="0">
                  <a:pos x="30" y="554"/>
                </a:cxn>
                <a:cxn ang="0">
                  <a:pos x="16" y="571"/>
                </a:cxn>
                <a:cxn ang="0">
                  <a:pos x="0" y="589"/>
                </a:cxn>
                <a:cxn ang="0">
                  <a:pos x="93" y="237"/>
                </a:cxn>
                <a:cxn ang="0">
                  <a:pos x="133" y="192"/>
                </a:cxn>
                <a:cxn ang="0">
                  <a:pos x="182" y="138"/>
                </a:cxn>
                <a:cxn ang="0">
                  <a:pos x="237" y="81"/>
                </a:cxn>
                <a:cxn ang="0">
                  <a:pos x="296" y="33"/>
                </a:cxn>
                <a:cxn ang="0">
                  <a:pos x="352" y="2"/>
                </a:cxn>
                <a:cxn ang="0">
                  <a:pos x="408" y="0"/>
                </a:cxn>
                <a:cxn ang="0">
                  <a:pos x="457" y="32"/>
                </a:cxn>
                <a:cxn ang="0">
                  <a:pos x="498" y="112"/>
                </a:cxn>
              </a:cxnLst>
              <a:rect l="0" t="0" r="r" b="b"/>
              <a:pathLst>
                <a:path w="498" h="589">
                  <a:moveTo>
                    <a:pt x="498" y="112"/>
                  </a:moveTo>
                  <a:lnTo>
                    <a:pt x="498" y="164"/>
                  </a:lnTo>
                  <a:lnTo>
                    <a:pt x="436" y="167"/>
                  </a:lnTo>
                  <a:lnTo>
                    <a:pt x="379" y="184"/>
                  </a:lnTo>
                  <a:lnTo>
                    <a:pt x="322" y="212"/>
                  </a:lnTo>
                  <a:lnTo>
                    <a:pt x="272" y="249"/>
                  </a:lnTo>
                  <a:lnTo>
                    <a:pt x="221" y="290"/>
                  </a:lnTo>
                  <a:lnTo>
                    <a:pt x="176" y="337"/>
                  </a:lnTo>
                  <a:lnTo>
                    <a:pt x="133" y="385"/>
                  </a:lnTo>
                  <a:lnTo>
                    <a:pt x="93" y="435"/>
                  </a:lnTo>
                  <a:lnTo>
                    <a:pt x="78" y="453"/>
                  </a:lnTo>
                  <a:lnTo>
                    <a:pt x="68" y="474"/>
                  </a:lnTo>
                  <a:lnTo>
                    <a:pt x="58" y="495"/>
                  </a:lnTo>
                  <a:lnTo>
                    <a:pt x="51" y="516"/>
                  </a:lnTo>
                  <a:lnTo>
                    <a:pt x="40" y="535"/>
                  </a:lnTo>
                  <a:lnTo>
                    <a:pt x="30" y="554"/>
                  </a:lnTo>
                  <a:lnTo>
                    <a:pt x="16" y="571"/>
                  </a:lnTo>
                  <a:lnTo>
                    <a:pt x="0" y="589"/>
                  </a:lnTo>
                  <a:lnTo>
                    <a:pt x="93" y="237"/>
                  </a:lnTo>
                  <a:lnTo>
                    <a:pt x="133" y="192"/>
                  </a:lnTo>
                  <a:lnTo>
                    <a:pt x="182" y="138"/>
                  </a:lnTo>
                  <a:lnTo>
                    <a:pt x="237" y="81"/>
                  </a:lnTo>
                  <a:lnTo>
                    <a:pt x="296" y="33"/>
                  </a:lnTo>
                  <a:lnTo>
                    <a:pt x="352" y="2"/>
                  </a:lnTo>
                  <a:lnTo>
                    <a:pt x="408" y="0"/>
                  </a:lnTo>
                  <a:lnTo>
                    <a:pt x="457" y="32"/>
                  </a:lnTo>
                  <a:lnTo>
                    <a:pt x="498" y="112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95"/>
            <p:cNvSpPr>
              <a:spLocks noChangeAspect="1"/>
            </p:cNvSpPr>
            <p:nvPr/>
          </p:nvSpPr>
          <p:spPr bwMode="auto">
            <a:xfrm>
              <a:off x="1851" y="1929"/>
              <a:ext cx="168" cy="165"/>
            </a:xfrm>
            <a:custGeom>
              <a:avLst/>
              <a:gdLst/>
              <a:ahLst/>
              <a:cxnLst>
                <a:cxn ang="0">
                  <a:pos x="454" y="297"/>
                </a:cxn>
                <a:cxn ang="0">
                  <a:pos x="454" y="322"/>
                </a:cxn>
                <a:cxn ang="0">
                  <a:pos x="454" y="346"/>
                </a:cxn>
                <a:cxn ang="0">
                  <a:pos x="446" y="369"/>
                </a:cxn>
                <a:cxn ang="0">
                  <a:pos x="426" y="376"/>
                </a:cxn>
                <a:cxn ang="0">
                  <a:pos x="412" y="359"/>
                </a:cxn>
                <a:cxn ang="0">
                  <a:pos x="404" y="333"/>
                </a:cxn>
                <a:cxn ang="0">
                  <a:pos x="398" y="307"/>
                </a:cxn>
                <a:cxn ang="0">
                  <a:pos x="383" y="300"/>
                </a:cxn>
                <a:cxn ang="0">
                  <a:pos x="356" y="301"/>
                </a:cxn>
                <a:cxn ang="0">
                  <a:pos x="331" y="290"/>
                </a:cxn>
                <a:cxn ang="0">
                  <a:pos x="315" y="267"/>
                </a:cxn>
                <a:cxn ang="0">
                  <a:pos x="305" y="255"/>
                </a:cxn>
                <a:cxn ang="0">
                  <a:pos x="290" y="260"/>
                </a:cxn>
                <a:cxn ang="0">
                  <a:pos x="277" y="271"/>
                </a:cxn>
                <a:cxn ang="0">
                  <a:pos x="272" y="287"/>
                </a:cxn>
                <a:cxn ang="0">
                  <a:pos x="266" y="314"/>
                </a:cxn>
                <a:cxn ang="0">
                  <a:pos x="273" y="349"/>
                </a:cxn>
                <a:cxn ang="0">
                  <a:pos x="296" y="378"/>
                </a:cxn>
                <a:cxn ang="0">
                  <a:pos x="328" y="397"/>
                </a:cxn>
                <a:cxn ang="0">
                  <a:pos x="359" y="402"/>
                </a:cxn>
                <a:cxn ang="0">
                  <a:pos x="386" y="404"/>
                </a:cxn>
                <a:cxn ang="0">
                  <a:pos x="394" y="419"/>
                </a:cxn>
                <a:cxn ang="0">
                  <a:pos x="384" y="438"/>
                </a:cxn>
                <a:cxn ang="0">
                  <a:pos x="367" y="449"/>
                </a:cxn>
                <a:cxn ang="0">
                  <a:pos x="346" y="452"/>
                </a:cxn>
                <a:cxn ang="0">
                  <a:pos x="310" y="452"/>
                </a:cxn>
                <a:cxn ang="0">
                  <a:pos x="265" y="442"/>
                </a:cxn>
                <a:cxn ang="0">
                  <a:pos x="225" y="416"/>
                </a:cxn>
                <a:cxn ang="0">
                  <a:pos x="197" y="378"/>
                </a:cxn>
                <a:cxn ang="0">
                  <a:pos x="187" y="328"/>
                </a:cxn>
                <a:cxn ang="0">
                  <a:pos x="200" y="267"/>
                </a:cxn>
                <a:cxn ang="0">
                  <a:pos x="228" y="210"/>
                </a:cxn>
                <a:cxn ang="0">
                  <a:pos x="269" y="164"/>
                </a:cxn>
                <a:cxn ang="0">
                  <a:pos x="273" y="121"/>
                </a:cxn>
                <a:cxn ang="0">
                  <a:pos x="227" y="87"/>
                </a:cxn>
                <a:cxn ang="0">
                  <a:pos x="168" y="76"/>
                </a:cxn>
                <a:cxn ang="0">
                  <a:pos x="104" y="80"/>
                </a:cxn>
                <a:cxn ang="0">
                  <a:pos x="65" y="91"/>
                </a:cxn>
                <a:cxn ang="0">
                  <a:pos x="44" y="93"/>
                </a:cxn>
                <a:cxn ang="0">
                  <a:pos x="30" y="94"/>
                </a:cxn>
                <a:cxn ang="0">
                  <a:pos x="14" y="93"/>
                </a:cxn>
                <a:cxn ang="0">
                  <a:pos x="4" y="79"/>
                </a:cxn>
                <a:cxn ang="0">
                  <a:pos x="0" y="63"/>
                </a:cxn>
                <a:cxn ang="0">
                  <a:pos x="4" y="49"/>
                </a:cxn>
                <a:cxn ang="0">
                  <a:pos x="40" y="22"/>
                </a:cxn>
                <a:cxn ang="0">
                  <a:pos x="97" y="0"/>
                </a:cxn>
                <a:cxn ang="0">
                  <a:pos x="155" y="1"/>
                </a:cxn>
                <a:cxn ang="0">
                  <a:pos x="213" y="17"/>
                </a:cxn>
                <a:cxn ang="0">
                  <a:pos x="280" y="49"/>
                </a:cxn>
                <a:cxn ang="0">
                  <a:pos x="345" y="104"/>
                </a:cxn>
                <a:cxn ang="0">
                  <a:pos x="395" y="169"/>
                </a:cxn>
                <a:cxn ang="0">
                  <a:pos x="438" y="242"/>
                </a:cxn>
              </a:cxnLst>
              <a:rect l="0" t="0" r="r" b="b"/>
              <a:pathLst>
                <a:path w="459" h="452">
                  <a:moveTo>
                    <a:pt x="459" y="286"/>
                  </a:moveTo>
                  <a:lnTo>
                    <a:pt x="454" y="297"/>
                  </a:lnTo>
                  <a:lnTo>
                    <a:pt x="454" y="309"/>
                  </a:lnTo>
                  <a:lnTo>
                    <a:pt x="454" y="322"/>
                  </a:lnTo>
                  <a:lnTo>
                    <a:pt x="456" y="335"/>
                  </a:lnTo>
                  <a:lnTo>
                    <a:pt x="454" y="346"/>
                  </a:lnTo>
                  <a:lnTo>
                    <a:pt x="452" y="359"/>
                  </a:lnTo>
                  <a:lnTo>
                    <a:pt x="446" y="369"/>
                  </a:lnTo>
                  <a:lnTo>
                    <a:pt x="438" y="378"/>
                  </a:lnTo>
                  <a:lnTo>
                    <a:pt x="426" y="376"/>
                  </a:lnTo>
                  <a:lnTo>
                    <a:pt x="418" y="369"/>
                  </a:lnTo>
                  <a:lnTo>
                    <a:pt x="412" y="359"/>
                  </a:lnTo>
                  <a:lnTo>
                    <a:pt x="408" y="347"/>
                  </a:lnTo>
                  <a:lnTo>
                    <a:pt x="404" y="333"/>
                  </a:lnTo>
                  <a:lnTo>
                    <a:pt x="402" y="321"/>
                  </a:lnTo>
                  <a:lnTo>
                    <a:pt x="398" y="307"/>
                  </a:lnTo>
                  <a:lnTo>
                    <a:pt x="397" y="295"/>
                  </a:lnTo>
                  <a:lnTo>
                    <a:pt x="383" y="300"/>
                  </a:lnTo>
                  <a:lnTo>
                    <a:pt x="370" y="302"/>
                  </a:lnTo>
                  <a:lnTo>
                    <a:pt x="356" y="301"/>
                  </a:lnTo>
                  <a:lnTo>
                    <a:pt x="343" y="298"/>
                  </a:lnTo>
                  <a:lnTo>
                    <a:pt x="331" y="290"/>
                  </a:lnTo>
                  <a:lnTo>
                    <a:pt x="322" y="280"/>
                  </a:lnTo>
                  <a:lnTo>
                    <a:pt x="315" y="267"/>
                  </a:lnTo>
                  <a:lnTo>
                    <a:pt x="314" y="255"/>
                  </a:lnTo>
                  <a:lnTo>
                    <a:pt x="305" y="255"/>
                  </a:lnTo>
                  <a:lnTo>
                    <a:pt x="297" y="257"/>
                  </a:lnTo>
                  <a:lnTo>
                    <a:pt x="290" y="260"/>
                  </a:lnTo>
                  <a:lnTo>
                    <a:pt x="284" y="266"/>
                  </a:lnTo>
                  <a:lnTo>
                    <a:pt x="277" y="271"/>
                  </a:lnTo>
                  <a:lnTo>
                    <a:pt x="274" y="278"/>
                  </a:lnTo>
                  <a:lnTo>
                    <a:pt x="272" y="287"/>
                  </a:lnTo>
                  <a:lnTo>
                    <a:pt x="272" y="295"/>
                  </a:lnTo>
                  <a:lnTo>
                    <a:pt x="266" y="314"/>
                  </a:lnTo>
                  <a:lnTo>
                    <a:pt x="267" y="332"/>
                  </a:lnTo>
                  <a:lnTo>
                    <a:pt x="273" y="349"/>
                  </a:lnTo>
                  <a:lnTo>
                    <a:pt x="284" y="366"/>
                  </a:lnTo>
                  <a:lnTo>
                    <a:pt x="296" y="378"/>
                  </a:lnTo>
                  <a:lnTo>
                    <a:pt x="312" y="390"/>
                  </a:lnTo>
                  <a:lnTo>
                    <a:pt x="328" y="397"/>
                  </a:lnTo>
                  <a:lnTo>
                    <a:pt x="345" y="400"/>
                  </a:lnTo>
                  <a:lnTo>
                    <a:pt x="359" y="402"/>
                  </a:lnTo>
                  <a:lnTo>
                    <a:pt x="374" y="404"/>
                  </a:lnTo>
                  <a:lnTo>
                    <a:pt x="386" y="404"/>
                  </a:lnTo>
                  <a:lnTo>
                    <a:pt x="397" y="409"/>
                  </a:lnTo>
                  <a:lnTo>
                    <a:pt x="394" y="419"/>
                  </a:lnTo>
                  <a:lnTo>
                    <a:pt x="391" y="429"/>
                  </a:lnTo>
                  <a:lnTo>
                    <a:pt x="384" y="438"/>
                  </a:lnTo>
                  <a:lnTo>
                    <a:pt x="377" y="445"/>
                  </a:lnTo>
                  <a:lnTo>
                    <a:pt x="367" y="449"/>
                  </a:lnTo>
                  <a:lnTo>
                    <a:pt x="357" y="452"/>
                  </a:lnTo>
                  <a:lnTo>
                    <a:pt x="346" y="452"/>
                  </a:lnTo>
                  <a:lnTo>
                    <a:pt x="335" y="452"/>
                  </a:lnTo>
                  <a:lnTo>
                    <a:pt x="310" y="452"/>
                  </a:lnTo>
                  <a:lnTo>
                    <a:pt x="287" y="449"/>
                  </a:lnTo>
                  <a:lnTo>
                    <a:pt x="265" y="442"/>
                  </a:lnTo>
                  <a:lnTo>
                    <a:pt x="245" y="432"/>
                  </a:lnTo>
                  <a:lnTo>
                    <a:pt x="225" y="416"/>
                  </a:lnTo>
                  <a:lnTo>
                    <a:pt x="210" y="400"/>
                  </a:lnTo>
                  <a:lnTo>
                    <a:pt x="197" y="378"/>
                  </a:lnTo>
                  <a:lnTo>
                    <a:pt x="189" y="357"/>
                  </a:lnTo>
                  <a:lnTo>
                    <a:pt x="187" y="328"/>
                  </a:lnTo>
                  <a:lnTo>
                    <a:pt x="191" y="298"/>
                  </a:lnTo>
                  <a:lnTo>
                    <a:pt x="200" y="267"/>
                  </a:lnTo>
                  <a:lnTo>
                    <a:pt x="213" y="238"/>
                  </a:lnTo>
                  <a:lnTo>
                    <a:pt x="228" y="210"/>
                  </a:lnTo>
                  <a:lnTo>
                    <a:pt x="248" y="186"/>
                  </a:lnTo>
                  <a:lnTo>
                    <a:pt x="269" y="164"/>
                  </a:lnTo>
                  <a:lnTo>
                    <a:pt x="293" y="150"/>
                  </a:lnTo>
                  <a:lnTo>
                    <a:pt x="273" y="121"/>
                  </a:lnTo>
                  <a:lnTo>
                    <a:pt x="252" y="101"/>
                  </a:lnTo>
                  <a:lnTo>
                    <a:pt x="227" y="87"/>
                  </a:lnTo>
                  <a:lnTo>
                    <a:pt x="198" y="80"/>
                  </a:lnTo>
                  <a:lnTo>
                    <a:pt x="168" y="76"/>
                  </a:lnTo>
                  <a:lnTo>
                    <a:pt x="137" y="76"/>
                  </a:lnTo>
                  <a:lnTo>
                    <a:pt x="104" y="80"/>
                  </a:lnTo>
                  <a:lnTo>
                    <a:pt x="75" y="88"/>
                  </a:lnTo>
                  <a:lnTo>
                    <a:pt x="65" y="91"/>
                  </a:lnTo>
                  <a:lnTo>
                    <a:pt x="52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0" y="94"/>
                  </a:lnTo>
                  <a:lnTo>
                    <a:pt x="23" y="98"/>
                  </a:lnTo>
                  <a:lnTo>
                    <a:pt x="14" y="93"/>
                  </a:lnTo>
                  <a:lnTo>
                    <a:pt x="9" y="87"/>
                  </a:lnTo>
                  <a:lnTo>
                    <a:pt x="4" y="79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13" y="46"/>
                  </a:lnTo>
                  <a:lnTo>
                    <a:pt x="40" y="22"/>
                  </a:lnTo>
                  <a:lnTo>
                    <a:pt x="68" y="8"/>
                  </a:lnTo>
                  <a:lnTo>
                    <a:pt x="97" y="0"/>
                  </a:lnTo>
                  <a:lnTo>
                    <a:pt x="127" y="0"/>
                  </a:lnTo>
                  <a:lnTo>
                    <a:pt x="155" y="1"/>
                  </a:lnTo>
                  <a:lnTo>
                    <a:pt x="184" y="8"/>
                  </a:lnTo>
                  <a:lnTo>
                    <a:pt x="213" y="17"/>
                  </a:lnTo>
                  <a:lnTo>
                    <a:pt x="241" y="25"/>
                  </a:lnTo>
                  <a:lnTo>
                    <a:pt x="280" y="49"/>
                  </a:lnTo>
                  <a:lnTo>
                    <a:pt x="315" y="76"/>
                  </a:lnTo>
                  <a:lnTo>
                    <a:pt x="345" y="104"/>
                  </a:lnTo>
                  <a:lnTo>
                    <a:pt x="373" y="136"/>
                  </a:lnTo>
                  <a:lnTo>
                    <a:pt x="395" y="169"/>
                  </a:lnTo>
                  <a:lnTo>
                    <a:pt x="418" y="204"/>
                  </a:lnTo>
                  <a:lnTo>
                    <a:pt x="438" y="242"/>
                  </a:lnTo>
                  <a:lnTo>
                    <a:pt x="459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96"/>
            <p:cNvSpPr>
              <a:spLocks noChangeAspect="1"/>
            </p:cNvSpPr>
            <p:nvPr/>
          </p:nvSpPr>
          <p:spPr bwMode="auto">
            <a:xfrm>
              <a:off x="3172" y="1927"/>
              <a:ext cx="17" cy="10"/>
            </a:xfrm>
            <a:custGeom>
              <a:avLst/>
              <a:gdLst/>
              <a:ahLst/>
              <a:cxnLst>
                <a:cxn ang="0">
                  <a:pos x="5" y="31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5" y="10"/>
                </a:cxn>
                <a:cxn ang="0">
                  <a:pos x="14" y="11"/>
                </a:cxn>
                <a:cxn ang="0">
                  <a:pos x="22" y="11"/>
                </a:cxn>
                <a:cxn ang="0">
                  <a:pos x="32" y="11"/>
                </a:cxn>
                <a:cxn ang="0">
                  <a:pos x="40" y="7"/>
                </a:cxn>
                <a:cxn ang="0">
                  <a:pos x="47" y="0"/>
                </a:cxn>
                <a:cxn ang="0">
                  <a:pos x="5" y="31"/>
                </a:cxn>
              </a:cxnLst>
              <a:rect l="0" t="0" r="r" b="b"/>
              <a:pathLst>
                <a:path w="47" h="31">
                  <a:moveTo>
                    <a:pt x="5" y="31"/>
                  </a:moveTo>
                  <a:lnTo>
                    <a:pt x="0" y="17"/>
                  </a:lnTo>
                  <a:lnTo>
                    <a:pt x="1" y="13"/>
                  </a:lnTo>
                  <a:lnTo>
                    <a:pt x="5" y="10"/>
                  </a:lnTo>
                  <a:lnTo>
                    <a:pt x="14" y="11"/>
                  </a:lnTo>
                  <a:lnTo>
                    <a:pt x="22" y="11"/>
                  </a:lnTo>
                  <a:lnTo>
                    <a:pt x="32" y="11"/>
                  </a:lnTo>
                  <a:lnTo>
                    <a:pt x="40" y="7"/>
                  </a:lnTo>
                  <a:lnTo>
                    <a:pt x="47" y="0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97"/>
            <p:cNvSpPr>
              <a:spLocks noChangeAspect="1"/>
            </p:cNvSpPr>
            <p:nvPr/>
          </p:nvSpPr>
          <p:spPr bwMode="auto">
            <a:xfrm>
              <a:off x="3056" y="1992"/>
              <a:ext cx="239" cy="292"/>
            </a:xfrm>
            <a:custGeom>
              <a:avLst/>
              <a:gdLst/>
              <a:ahLst/>
              <a:cxnLst>
                <a:cxn ang="0">
                  <a:pos x="291" y="664"/>
                </a:cxn>
                <a:cxn ang="0">
                  <a:pos x="256" y="684"/>
                </a:cxn>
                <a:cxn ang="0">
                  <a:pos x="222" y="705"/>
                </a:cxn>
                <a:cxn ang="0">
                  <a:pos x="187" y="727"/>
                </a:cxn>
                <a:cxn ang="0">
                  <a:pos x="153" y="750"/>
                </a:cxn>
                <a:cxn ang="0">
                  <a:pos x="117" y="768"/>
                </a:cxn>
                <a:cxn ang="0">
                  <a:pos x="80" y="784"/>
                </a:cxn>
                <a:cxn ang="0">
                  <a:pos x="41" y="794"/>
                </a:cxn>
                <a:cxn ang="0">
                  <a:pos x="0" y="798"/>
                </a:cxn>
                <a:cxn ang="0">
                  <a:pos x="125" y="477"/>
                </a:cxn>
                <a:cxn ang="0">
                  <a:pos x="162" y="467"/>
                </a:cxn>
                <a:cxn ang="0">
                  <a:pos x="191" y="446"/>
                </a:cxn>
                <a:cxn ang="0">
                  <a:pos x="217" y="415"/>
                </a:cxn>
                <a:cxn ang="0">
                  <a:pos x="241" y="381"/>
                </a:cxn>
                <a:cxn ang="0">
                  <a:pos x="263" y="344"/>
                </a:cxn>
                <a:cxn ang="0">
                  <a:pos x="290" y="313"/>
                </a:cxn>
                <a:cxn ang="0">
                  <a:pos x="321" y="290"/>
                </a:cxn>
                <a:cxn ang="0">
                  <a:pos x="364" y="280"/>
                </a:cxn>
                <a:cxn ang="0">
                  <a:pos x="374" y="318"/>
                </a:cxn>
                <a:cxn ang="0">
                  <a:pos x="363" y="353"/>
                </a:cxn>
                <a:cxn ang="0">
                  <a:pos x="338" y="382"/>
                </a:cxn>
                <a:cxn ang="0">
                  <a:pos x="305" y="411"/>
                </a:cxn>
                <a:cxn ang="0">
                  <a:pos x="270" y="437"/>
                </a:cxn>
                <a:cxn ang="0">
                  <a:pos x="245" y="466"/>
                </a:cxn>
                <a:cxn ang="0">
                  <a:pos x="231" y="495"/>
                </a:cxn>
                <a:cxn ang="0">
                  <a:pos x="239" y="529"/>
                </a:cxn>
                <a:cxn ang="0">
                  <a:pos x="274" y="512"/>
                </a:cxn>
                <a:cxn ang="0">
                  <a:pos x="307" y="492"/>
                </a:cxn>
                <a:cxn ang="0">
                  <a:pos x="336" y="468"/>
                </a:cxn>
                <a:cxn ang="0">
                  <a:pos x="363" y="440"/>
                </a:cxn>
                <a:cxn ang="0">
                  <a:pos x="387" y="409"/>
                </a:cxn>
                <a:cxn ang="0">
                  <a:pos x="411" y="378"/>
                </a:cxn>
                <a:cxn ang="0">
                  <a:pos x="433" y="349"/>
                </a:cxn>
                <a:cxn ang="0">
                  <a:pos x="457" y="320"/>
                </a:cxn>
                <a:cxn ang="0">
                  <a:pos x="470" y="292"/>
                </a:cxn>
                <a:cxn ang="0">
                  <a:pos x="473" y="268"/>
                </a:cxn>
                <a:cxn ang="0">
                  <a:pos x="466" y="244"/>
                </a:cxn>
                <a:cxn ang="0">
                  <a:pos x="455" y="225"/>
                </a:cxn>
                <a:cxn ang="0">
                  <a:pos x="435" y="208"/>
                </a:cxn>
                <a:cxn ang="0">
                  <a:pos x="415" y="195"/>
                </a:cxn>
                <a:cxn ang="0">
                  <a:pos x="394" y="187"/>
                </a:cxn>
                <a:cxn ang="0">
                  <a:pos x="374" y="185"/>
                </a:cxn>
                <a:cxn ang="0">
                  <a:pos x="400" y="147"/>
                </a:cxn>
                <a:cxn ang="0">
                  <a:pos x="429" y="118"/>
                </a:cxn>
                <a:cxn ang="0">
                  <a:pos x="462" y="91"/>
                </a:cxn>
                <a:cxn ang="0">
                  <a:pos x="498" y="68"/>
                </a:cxn>
                <a:cxn ang="0">
                  <a:pos x="535" y="47"/>
                </a:cxn>
                <a:cxn ang="0">
                  <a:pos x="574" y="30"/>
                </a:cxn>
                <a:cxn ang="0">
                  <a:pos x="613" y="14"/>
                </a:cxn>
                <a:cxn ang="0">
                  <a:pos x="654" y="0"/>
                </a:cxn>
                <a:cxn ang="0">
                  <a:pos x="653" y="95"/>
                </a:cxn>
                <a:cxn ang="0">
                  <a:pos x="639" y="190"/>
                </a:cxn>
                <a:cxn ang="0">
                  <a:pos x="611" y="281"/>
                </a:cxn>
                <a:cxn ang="0">
                  <a:pos x="570" y="370"/>
                </a:cxn>
                <a:cxn ang="0">
                  <a:pos x="515" y="451"/>
                </a:cxn>
                <a:cxn ang="0">
                  <a:pos x="452" y="529"/>
                </a:cxn>
                <a:cxn ang="0">
                  <a:pos x="376" y="601"/>
                </a:cxn>
                <a:cxn ang="0">
                  <a:pos x="291" y="664"/>
                </a:cxn>
              </a:cxnLst>
              <a:rect l="0" t="0" r="r" b="b"/>
              <a:pathLst>
                <a:path w="654" h="798">
                  <a:moveTo>
                    <a:pt x="291" y="664"/>
                  </a:moveTo>
                  <a:lnTo>
                    <a:pt x="256" y="684"/>
                  </a:lnTo>
                  <a:lnTo>
                    <a:pt x="222" y="705"/>
                  </a:lnTo>
                  <a:lnTo>
                    <a:pt x="187" y="727"/>
                  </a:lnTo>
                  <a:lnTo>
                    <a:pt x="153" y="750"/>
                  </a:lnTo>
                  <a:lnTo>
                    <a:pt x="117" y="768"/>
                  </a:lnTo>
                  <a:lnTo>
                    <a:pt x="80" y="784"/>
                  </a:lnTo>
                  <a:lnTo>
                    <a:pt x="41" y="794"/>
                  </a:lnTo>
                  <a:lnTo>
                    <a:pt x="0" y="798"/>
                  </a:lnTo>
                  <a:lnTo>
                    <a:pt x="125" y="477"/>
                  </a:lnTo>
                  <a:lnTo>
                    <a:pt x="162" y="467"/>
                  </a:lnTo>
                  <a:lnTo>
                    <a:pt x="191" y="446"/>
                  </a:lnTo>
                  <a:lnTo>
                    <a:pt x="217" y="415"/>
                  </a:lnTo>
                  <a:lnTo>
                    <a:pt x="241" y="381"/>
                  </a:lnTo>
                  <a:lnTo>
                    <a:pt x="263" y="344"/>
                  </a:lnTo>
                  <a:lnTo>
                    <a:pt x="290" y="313"/>
                  </a:lnTo>
                  <a:lnTo>
                    <a:pt x="321" y="290"/>
                  </a:lnTo>
                  <a:lnTo>
                    <a:pt x="364" y="280"/>
                  </a:lnTo>
                  <a:lnTo>
                    <a:pt x="374" y="318"/>
                  </a:lnTo>
                  <a:lnTo>
                    <a:pt x="363" y="353"/>
                  </a:lnTo>
                  <a:lnTo>
                    <a:pt x="338" y="382"/>
                  </a:lnTo>
                  <a:lnTo>
                    <a:pt x="305" y="411"/>
                  </a:lnTo>
                  <a:lnTo>
                    <a:pt x="270" y="437"/>
                  </a:lnTo>
                  <a:lnTo>
                    <a:pt x="245" y="466"/>
                  </a:lnTo>
                  <a:lnTo>
                    <a:pt x="231" y="495"/>
                  </a:lnTo>
                  <a:lnTo>
                    <a:pt x="239" y="529"/>
                  </a:lnTo>
                  <a:lnTo>
                    <a:pt x="274" y="512"/>
                  </a:lnTo>
                  <a:lnTo>
                    <a:pt x="307" y="492"/>
                  </a:lnTo>
                  <a:lnTo>
                    <a:pt x="336" y="468"/>
                  </a:lnTo>
                  <a:lnTo>
                    <a:pt x="363" y="440"/>
                  </a:lnTo>
                  <a:lnTo>
                    <a:pt x="387" y="409"/>
                  </a:lnTo>
                  <a:lnTo>
                    <a:pt x="411" y="378"/>
                  </a:lnTo>
                  <a:lnTo>
                    <a:pt x="433" y="349"/>
                  </a:lnTo>
                  <a:lnTo>
                    <a:pt x="457" y="320"/>
                  </a:lnTo>
                  <a:lnTo>
                    <a:pt x="470" y="292"/>
                  </a:lnTo>
                  <a:lnTo>
                    <a:pt x="473" y="268"/>
                  </a:lnTo>
                  <a:lnTo>
                    <a:pt x="466" y="244"/>
                  </a:lnTo>
                  <a:lnTo>
                    <a:pt x="455" y="225"/>
                  </a:lnTo>
                  <a:lnTo>
                    <a:pt x="435" y="208"/>
                  </a:lnTo>
                  <a:lnTo>
                    <a:pt x="415" y="195"/>
                  </a:lnTo>
                  <a:lnTo>
                    <a:pt x="394" y="187"/>
                  </a:lnTo>
                  <a:lnTo>
                    <a:pt x="374" y="185"/>
                  </a:lnTo>
                  <a:lnTo>
                    <a:pt x="400" y="147"/>
                  </a:lnTo>
                  <a:lnTo>
                    <a:pt x="429" y="118"/>
                  </a:lnTo>
                  <a:lnTo>
                    <a:pt x="462" y="91"/>
                  </a:lnTo>
                  <a:lnTo>
                    <a:pt x="498" y="68"/>
                  </a:lnTo>
                  <a:lnTo>
                    <a:pt x="535" y="47"/>
                  </a:lnTo>
                  <a:lnTo>
                    <a:pt x="574" y="30"/>
                  </a:lnTo>
                  <a:lnTo>
                    <a:pt x="613" y="14"/>
                  </a:lnTo>
                  <a:lnTo>
                    <a:pt x="654" y="0"/>
                  </a:lnTo>
                  <a:lnTo>
                    <a:pt x="653" y="95"/>
                  </a:lnTo>
                  <a:lnTo>
                    <a:pt x="639" y="190"/>
                  </a:lnTo>
                  <a:lnTo>
                    <a:pt x="611" y="281"/>
                  </a:lnTo>
                  <a:lnTo>
                    <a:pt x="570" y="370"/>
                  </a:lnTo>
                  <a:lnTo>
                    <a:pt x="515" y="451"/>
                  </a:lnTo>
                  <a:lnTo>
                    <a:pt x="452" y="529"/>
                  </a:lnTo>
                  <a:lnTo>
                    <a:pt x="376" y="601"/>
                  </a:lnTo>
                  <a:lnTo>
                    <a:pt x="291" y="664"/>
                  </a:lnTo>
                  <a:close/>
                </a:path>
              </a:pathLst>
            </a:custGeom>
            <a:solidFill>
              <a:srgbClr val="F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98"/>
            <p:cNvSpPr>
              <a:spLocks noChangeAspect="1"/>
            </p:cNvSpPr>
            <p:nvPr/>
          </p:nvSpPr>
          <p:spPr bwMode="auto">
            <a:xfrm>
              <a:off x="2233" y="2217"/>
              <a:ext cx="666" cy="211"/>
            </a:xfrm>
            <a:custGeom>
              <a:avLst/>
              <a:gdLst/>
              <a:ahLst/>
              <a:cxnLst>
                <a:cxn ang="0">
                  <a:pos x="1552" y="542"/>
                </a:cxn>
                <a:cxn ang="0">
                  <a:pos x="1529" y="433"/>
                </a:cxn>
                <a:cxn ang="0">
                  <a:pos x="1464" y="328"/>
                </a:cxn>
                <a:cxn ang="0">
                  <a:pos x="1360" y="227"/>
                </a:cxn>
                <a:cxn ang="0">
                  <a:pos x="1224" y="132"/>
                </a:cxn>
                <a:cxn ang="0">
                  <a:pos x="974" y="55"/>
                </a:cxn>
                <a:cxn ang="0">
                  <a:pos x="790" y="43"/>
                </a:cxn>
                <a:cxn ang="0">
                  <a:pos x="521" y="82"/>
                </a:cxn>
                <a:cxn ang="0">
                  <a:pos x="387" y="136"/>
                </a:cxn>
                <a:cxn ang="0">
                  <a:pos x="269" y="205"/>
                </a:cxn>
                <a:cxn ang="0">
                  <a:pos x="176" y="285"/>
                </a:cxn>
                <a:cxn ang="0">
                  <a:pos x="106" y="371"/>
                </a:cxn>
                <a:cxn ang="0">
                  <a:pos x="148" y="389"/>
                </a:cxn>
                <a:cxn ang="0">
                  <a:pos x="170" y="392"/>
                </a:cxn>
                <a:cxn ang="0">
                  <a:pos x="184" y="395"/>
                </a:cxn>
                <a:cxn ang="0">
                  <a:pos x="194" y="403"/>
                </a:cxn>
                <a:cxn ang="0">
                  <a:pos x="206" y="416"/>
                </a:cxn>
                <a:cxn ang="0">
                  <a:pos x="189" y="434"/>
                </a:cxn>
                <a:cxn ang="0">
                  <a:pos x="146" y="443"/>
                </a:cxn>
                <a:cxn ang="0">
                  <a:pos x="104" y="440"/>
                </a:cxn>
                <a:cxn ang="0">
                  <a:pos x="63" y="429"/>
                </a:cxn>
                <a:cxn ang="0">
                  <a:pos x="27" y="411"/>
                </a:cxn>
                <a:cxn ang="0">
                  <a:pos x="7" y="386"/>
                </a:cxn>
                <a:cxn ang="0">
                  <a:pos x="1" y="356"/>
                </a:cxn>
                <a:cxn ang="0">
                  <a:pos x="4" y="326"/>
                </a:cxn>
                <a:cxn ang="0">
                  <a:pos x="59" y="336"/>
                </a:cxn>
                <a:cxn ang="0">
                  <a:pos x="206" y="192"/>
                </a:cxn>
                <a:cxn ang="0">
                  <a:pos x="429" y="84"/>
                </a:cxn>
                <a:cxn ang="0">
                  <a:pos x="700" y="17"/>
                </a:cxn>
                <a:cxn ang="0">
                  <a:pos x="982" y="0"/>
                </a:cxn>
                <a:cxn ang="0">
                  <a:pos x="1155" y="54"/>
                </a:cxn>
                <a:cxn ang="0">
                  <a:pos x="1314" y="122"/>
                </a:cxn>
                <a:cxn ang="0">
                  <a:pos x="1451" y="211"/>
                </a:cxn>
                <a:cxn ang="0">
                  <a:pos x="1557" y="318"/>
                </a:cxn>
                <a:cxn ang="0">
                  <a:pos x="1665" y="499"/>
                </a:cxn>
                <a:cxn ang="0">
                  <a:pos x="1707" y="475"/>
                </a:cxn>
                <a:cxn ang="0">
                  <a:pos x="1745" y="450"/>
                </a:cxn>
                <a:cxn ang="0">
                  <a:pos x="1790" y="446"/>
                </a:cxn>
                <a:cxn ang="0">
                  <a:pos x="1780" y="483"/>
                </a:cxn>
                <a:cxn ang="0">
                  <a:pos x="1693" y="526"/>
                </a:cxn>
                <a:cxn ang="0">
                  <a:pos x="1594" y="559"/>
                </a:cxn>
                <a:cxn ang="0">
                  <a:pos x="1483" y="574"/>
                </a:cxn>
                <a:cxn ang="0">
                  <a:pos x="1407" y="552"/>
                </a:cxn>
              </a:cxnLst>
              <a:rect l="0" t="0" r="r" b="b"/>
              <a:pathLst>
                <a:path w="1816" h="574">
                  <a:moveTo>
                    <a:pt x="1407" y="552"/>
                  </a:moveTo>
                  <a:lnTo>
                    <a:pt x="1552" y="542"/>
                  </a:lnTo>
                  <a:lnTo>
                    <a:pt x="1547" y="487"/>
                  </a:lnTo>
                  <a:lnTo>
                    <a:pt x="1529" y="433"/>
                  </a:lnTo>
                  <a:lnTo>
                    <a:pt x="1503" y="380"/>
                  </a:lnTo>
                  <a:lnTo>
                    <a:pt x="1464" y="328"/>
                  </a:lnTo>
                  <a:lnTo>
                    <a:pt x="1416" y="277"/>
                  </a:lnTo>
                  <a:lnTo>
                    <a:pt x="1360" y="227"/>
                  </a:lnTo>
                  <a:lnTo>
                    <a:pt x="1297" y="179"/>
                  </a:lnTo>
                  <a:lnTo>
                    <a:pt x="1224" y="132"/>
                  </a:lnTo>
                  <a:lnTo>
                    <a:pt x="1027" y="358"/>
                  </a:lnTo>
                  <a:lnTo>
                    <a:pt x="974" y="55"/>
                  </a:lnTo>
                  <a:lnTo>
                    <a:pt x="882" y="44"/>
                  </a:lnTo>
                  <a:lnTo>
                    <a:pt x="790" y="43"/>
                  </a:lnTo>
                  <a:lnTo>
                    <a:pt x="707" y="358"/>
                  </a:lnTo>
                  <a:lnTo>
                    <a:pt x="521" y="82"/>
                  </a:lnTo>
                  <a:lnTo>
                    <a:pt x="452" y="108"/>
                  </a:lnTo>
                  <a:lnTo>
                    <a:pt x="387" y="136"/>
                  </a:lnTo>
                  <a:lnTo>
                    <a:pt x="327" y="169"/>
                  </a:lnTo>
                  <a:lnTo>
                    <a:pt x="269" y="205"/>
                  </a:lnTo>
                  <a:lnTo>
                    <a:pt x="221" y="245"/>
                  </a:lnTo>
                  <a:lnTo>
                    <a:pt x="176" y="285"/>
                  </a:lnTo>
                  <a:lnTo>
                    <a:pt x="139" y="329"/>
                  </a:lnTo>
                  <a:lnTo>
                    <a:pt x="106" y="371"/>
                  </a:lnTo>
                  <a:lnTo>
                    <a:pt x="138" y="393"/>
                  </a:lnTo>
                  <a:lnTo>
                    <a:pt x="148" y="389"/>
                  </a:lnTo>
                  <a:lnTo>
                    <a:pt x="159" y="389"/>
                  </a:lnTo>
                  <a:lnTo>
                    <a:pt x="170" y="392"/>
                  </a:lnTo>
                  <a:lnTo>
                    <a:pt x="179" y="390"/>
                  </a:lnTo>
                  <a:lnTo>
                    <a:pt x="184" y="395"/>
                  </a:lnTo>
                  <a:lnTo>
                    <a:pt x="188" y="400"/>
                  </a:lnTo>
                  <a:lnTo>
                    <a:pt x="194" y="403"/>
                  </a:lnTo>
                  <a:lnTo>
                    <a:pt x="197" y="408"/>
                  </a:lnTo>
                  <a:lnTo>
                    <a:pt x="206" y="416"/>
                  </a:lnTo>
                  <a:lnTo>
                    <a:pt x="207" y="424"/>
                  </a:lnTo>
                  <a:lnTo>
                    <a:pt x="189" y="434"/>
                  </a:lnTo>
                  <a:lnTo>
                    <a:pt x="167" y="440"/>
                  </a:lnTo>
                  <a:lnTo>
                    <a:pt x="146" y="443"/>
                  </a:lnTo>
                  <a:lnTo>
                    <a:pt x="124" y="442"/>
                  </a:lnTo>
                  <a:lnTo>
                    <a:pt x="104" y="440"/>
                  </a:lnTo>
                  <a:lnTo>
                    <a:pt x="83" y="435"/>
                  </a:lnTo>
                  <a:lnTo>
                    <a:pt x="63" y="429"/>
                  </a:lnTo>
                  <a:lnTo>
                    <a:pt x="42" y="420"/>
                  </a:lnTo>
                  <a:lnTo>
                    <a:pt x="27" y="411"/>
                  </a:lnTo>
                  <a:lnTo>
                    <a:pt x="15" y="398"/>
                  </a:lnTo>
                  <a:lnTo>
                    <a:pt x="7" y="386"/>
                  </a:lnTo>
                  <a:lnTo>
                    <a:pt x="1" y="370"/>
                  </a:lnTo>
                  <a:lnTo>
                    <a:pt x="1" y="356"/>
                  </a:lnTo>
                  <a:lnTo>
                    <a:pt x="0" y="340"/>
                  </a:lnTo>
                  <a:lnTo>
                    <a:pt x="4" y="326"/>
                  </a:lnTo>
                  <a:lnTo>
                    <a:pt x="8" y="313"/>
                  </a:lnTo>
                  <a:lnTo>
                    <a:pt x="59" y="336"/>
                  </a:lnTo>
                  <a:lnTo>
                    <a:pt x="120" y="261"/>
                  </a:lnTo>
                  <a:lnTo>
                    <a:pt x="206" y="192"/>
                  </a:lnTo>
                  <a:lnTo>
                    <a:pt x="311" y="133"/>
                  </a:lnTo>
                  <a:lnTo>
                    <a:pt x="429" y="84"/>
                  </a:lnTo>
                  <a:lnTo>
                    <a:pt x="562" y="46"/>
                  </a:lnTo>
                  <a:lnTo>
                    <a:pt x="700" y="17"/>
                  </a:lnTo>
                  <a:lnTo>
                    <a:pt x="842" y="4"/>
                  </a:lnTo>
                  <a:lnTo>
                    <a:pt x="982" y="0"/>
                  </a:lnTo>
                  <a:lnTo>
                    <a:pt x="1071" y="26"/>
                  </a:lnTo>
                  <a:lnTo>
                    <a:pt x="1155" y="54"/>
                  </a:lnTo>
                  <a:lnTo>
                    <a:pt x="1239" y="86"/>
                  </a:lnTo>
                  <a:lnTo>
                    <a:pt x="1314" y="122"/>
                  </a:lnTo>
                  <a:lnTo>
                    <a:pt x="1388" y="165"/>
                  </a:lnTo>
                  <a:lnTo>
                    <a:pt x="1451" y="211"/>
                  </a:lnTo>
                  <a:lnTo>
                    <a:pt x="1509" y="263"/>
                  </a:lnTo>
                  <a:lnTo>
                    <a:pt x="1557" y="318"/>
                  </a:lnTo>
                  <a:lnTo>
                    <a:pt x="1637" y="500"/>
                  </a:lnTo>
                  <a:lnTo>
                    <a:pt x="1665" y="499"/>
                  </a:lnTo>
                  <a:lnTo>
                    <a:pt x="1686" y="488"/>
                  </a:lnTo>
                  <a:lnTo>
                    <a:pt x="1707" y="475"/>
                  </a:lnTo>
                  <a:lnTo>
                    <a:pt x="1725" y="461"/>
                  </a:lnTo>
                  <a:lnTo>
                    <a:pt x="1745" y="450"/>
                  </a:lnTo>
                  <a:lnTo>
                    <a:pt x="1767" y="443"/>
                  </a:lnTo>
                  <a:lnTo>
                    <a:pt x="1790" y="446"/>
                  </a:lnTo>
                  <a:lnTo>
                    <a:pt x="1816" y="459"/>
                  </a:lnTo>
                  <a:lnTo>
                    <a:pt x="1780" y="483"/>
                  </a:lnTo>
                  <a:lnTo>
                    <a:pt x="1737" y="504"/>
                  </a:lnTo>
                  <a:lnTo>
                    <a:pt x="1693" y="526"/>
                  </a:lnTo>
                  <a:lnTo>
                    <a:pt x="1644" y="543"/>
                  </a:lnTo>
                  <a:lnTo>
                    <a:pt x="1594" y="559"/>
                  </a:lnTo>
                  <a:lnTo>
                    <a:pt x="1539" y="568"/>
                  </a:lnTo>
                  <a:lnTo>
                    <a:pt x="1483" y="574"/>
                  </a:lnTo>
                  <a:lnTo>
                    <a:pt x="1424" y="573"/>
                  </a:lnTo>
                  <a:lnTo>
                    <a:pt x="1407" y="5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99"/>
            <p:cNvSpPr>
              <a:spLocks noChangeAspect="1"/>
            </p:cNvSpPr>
            <p:nvPr/>
          </p:nvSpPr>
          <p:spPr bwMode="auto">
            <a:xfrm>
              <a:off x="2370" y="2515"/>
              <a:ext cx="288" cy="76"/>
            </a:xfrm>
            <a:custGeom>
              <a:avLst/>
              <a:gdLst/>
              <a:ahLst/>
              <a:cxnLst>
                <a:cxn ang="0">
                  <a:pos x="778" y="62"/>
                </a:cxn>
                <a:cxn ang="0">
                  <a:pos x="787" y="72"/>
                </a:cxn>
                <a:cxn ang="0">
                  <a:pos x="761" y="109"/>
                </a:cxn>
                <a:cxn ang="0">
                  <a:pos x="730" y="138"/>
                </a:cxn>
                <a:cxn ang="0">
                  <a:pos x="693" y="160"/>
                </a:cxn>
                <a:cxn ang="0">
                  <a:pos x="655" y="178"/>
                </a:cxn>
                <a:cxn ang="0">
                  <a:pos x="613" y="188"/>
                </a:cxn>
                <a:cxn ang="0">
                  <a:pos x="572" y="196"/>
                </a:cxn>
                <a:cxn ang="0">
                  <a:pos x="529" y="202"/>
                </a:cxn>
                <a:cxn ang="0">
                  <a:pos x="486" y="207"/>
                </a:cxn>
                <a:cxn ang="0">
                  <a:pos x="415" y="203"/>
                </a:cxn>
                <a:cxn ang="0">
                  <a:pos x="346" y="196"/>
                </a:cxn>
                <a:cxn ang="0">
                  <a:pos x="278" y="182"/>
                </a:cxn>
                <a:cxn ang="0">
                  <a:pos x="215" y="162"/>
                </a:cxn>
                <a:cxn ang="0">
                  <a:pos x="153" y="134"/>
                </a:cxn>
                <a:cxn ang="0">
                  <a:pos x="97" y="100"/>
                </a:cxn>
                <a:cxn ang="0">
                  <a:pos x="45" y="6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91" y="45"/>
                </a:cxn>
                <a:cxn ang="0">
                  <a:pos x="184" y="86"/>
                </a:cxn>
                <a:cxn ang="0">
                  <a:pos x="282" y="119"/>
                </a:cxn>
                <a:cxn ang="0">
                  <a:pos x="385" y="143"/>
                </a:cxn>
                <a:cxn ang="0">
                  <a:pos x="486" y="151"/>
                </a:cxn>
                <a:cxn ang="0">
                  <a:pos x="589" y="143"/>
                </a:cxn>
                <a:cxn ang="0">
                  <a:pos x="686" y="114"/>
                </a:cxn>
                <a:cxn ang="0">
                  <a:pos x="778" y="62"/>
                </a:cxn>
              </a:cxnLst>
              <a:rect l="0" t="0" r="r" b="b"/>
              <a:pathLst>
                <a:path w="787" h="207">
                  <a:moveTo>
                    <a:pt x="778" y="62"/>
                  </a:moveTo>
                  <a:lnTo>
                    <a:pt x="787" y="72"/>
                  </a:lnTo>
                  <a:lnTo>
                    <a:pt x="761" y="109"/>
                  </a:lnTo>
                  <a:lnTo>
                    <a:pt x="730" y="138"/>
                  </a:lnTo>
                  <a:lnTo>
                    <a:pt x="693" y="160"/>
                  </a:lnTo>
                  <a:lnTo>
                    <a:pt x="655" y="178"/>
                  </a:lnTo>
                  <a:lnTo>
                    <a:pt x="613" y="188"/>
                  </a:lnTo>
                  <a:lnTo>
                    <a:pt x="572" y="196"/>
                  </a:lnTo>
                  <a:lnTo>
                    <a:pt x="529" y="202"/>
                  </a:lnTo>
                  <a:lnTo>
                    <a:pt x="486" y="207"/>
                  </a:lnTo>
                  <a:lnTo>
                    <a:pt x="415" y="203"/>
                  </a:lnTo>
                  <a:lnTo>
                    <a:pt x="346" y="196"/>
                  </a:lnTo>
                  <a:lnTo>
                    <a:pt x="278" y="182"/>
                  </a:lnTo>
                  <a:lnTo>
                    <a:pt x="215" y="162"/>
                  </a:lnTo>
                  <a:lnTo>
                    <a:pt x="153" y="134"/>
                  </a:lnTo>
                  <a:lnTo>
                    <a:pt x="97" y="100"/>
                  </a:lnTo>
                  <a:lnTo>
                    <a:pt x="45" y="6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91" y="45"/>
                  </a:lnTo>
                  <a:lnTo>
                    <a:pt x="184" y="86"/>
                  </a:lnTo>
                  <a:lnTo>
                    <a:pt x="282" y="119"/>
                  </a:lnTo>
                  <a:lnTo>
                    <a:pt x="385" y="143"/>
                  </a:lnTo>
                  <a:lnTo>
                    <a:pt x="486" y="151"/>
                  </a:lnTo>
                  <a:lnTo>
                    <a:pt x="589" y="143"/>
                  </a:lnTo>
                  <a:lnTo>
                    <a:pt x="686" y="114"/>
                  </a:lnTo>
                  <a:lnTo>
                    <a:pt x="77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100"/>
            <p:cNvSpPr>
              <a:spLocks noChangeAspect="1"/>
            </p:cNvSpPr>
            <p:nvPr/>
          </p:nvSpPr>
          <p:spPr bwMode="auto">
            <a:xfrm>
              <a:off x="2089" y="2779"/>
              <a:ext cx="749" cy="299"/>
            </a:xfrm>
            <a:custGeom>
              <a:avLst/>
              <a:gdLst/>
              <a:ahLst/>
              <a:cxnLst>
                <a:cxn ang="0">
                  <a:pos x="318" y="43"/>
                </a:cxn>
                <a:cxn ang="0">
                  <a:pos x="487" y="87"/>
                </a:cxn>
                <a:cxn ang="0">
                  <a:pos x="650" y="149"/>
                </a:cxn>
                <a:cxn ang="0">
                  <a:pos x="805" y="239"/>
                </a:cxn>
                <a:cxn ang="0">
                  <a:pos x="945" y="262"/>
                </a:cxn>
                <a:cxn ang="0">
                  <a:pos x="1093" y="235"/>
                </a:cxn>
                <a:cxn ang="0">
                  <a:pos x="1245" y="224"/>
                </a:cxn>
                <a:cxn ang="0">
                  <a:pos x="1384" y="181"/>
                </a:cxn>
                <a:cxn ang="0">
                  <a:pos x="1506" y="110"/>
                </a:cxn>
                <a:cxn ang="0">
                  <a:pos x="1634" y="76"/>
                </a:cxn>
                <a:cxn ang="0">
                  <a:pos x="1767" y="52"/>
                </a:cxn>
                <a:cxn ang="0">
                  <a:pos x="1895" y="35"/>
                </a:cxn>
                <a:cxn ang="0">
                  <a:pos x="2007" y="87"/>
                </a:cxn>
                <a:cxn ang="0">
                  <a:pos x="2044" y="233"/>
                </a:cxn>
                <a:cxn ang="0">
                  <a:pos x="2030" y="400"/>
                </a:cxn>
                <a:cxn ang="0">
                  <a:pos x="2013" y="570"/>
                </a:cxn>
                <a:cxn ang="0">
                  <a:pos x="1938" y="694"/>
                </a:cxn>
                <a:cxn ang="0">
                  <a:pos x="1771" y="698"/>
                </a:cxn>
                <a:cxn ang="0">
                  <a:pos x="1598" y="645"/>
                </a:cxn>
                <a:cxn ang="0">
                  <a:pos x="1422" y="598"/>
                </a:cxn>
                <a:cxn ang="0">
                  <a:pos x="1283" y="592"/>
                </a:cxn>
                <a:cxn ang="0">
                  <a:pos x="1182" y="601"/>
                </a:cxn>
                <a:cxn ang="0">
                  <a:pos x="1080" y="618"/>
                </a:cxn>
                <a:cxn ang="0">
                  <a:pos x="979" y="615"/>
                </a:cxn>
                <a:cxn ang="0">
                  <a:pos x="888" y="547"/>
                </a:cxn>
                <a:cxn ang="0">
                  <a:pos x="677" y="605"/>
                </a:cxn>
                <a:cxn ang="0">
                  <a:pos x="487" y="718"/>
                </a:cxn>
                <a:cxn ang="0">
                  <a:pos x="293" y="806"/>
                </a:cxn>
                <a:cxn ang="0">
                  <a:pos x="79" y="797"/>
                </a:cxn>
                <a:cxn ang="0">
                  <a:pos x="10" y="621"/>
                </a:cxn>
                <a:cxn ang="0">
                  <a:pos x="3" y="431"/>
                </a:cxn>
                <a:cxn ang="0">
                  <a:pos x="21" y="235"/>
                </a:cxn>
                <a:cxn ang="0">
                  <a:pos x="37" y="49"/>
                </a:cxn>
                <a:cxn ang="0">
                  <a:pos x="77" y="19"/>
                </a:cxn>
                <a:cxn ang="0">
                  <a:pos x="131" y="3"/>
                </a:cxn>
                <a:cxn ang="0">
                  <a:pos x="186" y="3"/>
                </a:cxn>
                <a:cxn ang="0">
                  <a:pos x="234" y="28"/>
                </a:cxn>
              </a:cxnLst>
              <a:rect l="0" t="0" r="r" b="b"/>
              <a:pathLst>
                <a:path w="2044" h="818">
                  <a:moveTo>
                    <a:pt x="234" y="28"/>
                  </a:moveTo>
                  <a:lnTo>
                    <a:pt x="318" y="43"/>
                  </a:lnTo>
                  <a:lnTo>
                    <a:pt x="404" y="63"/>
                  </a:lnTo>
                  <a:lnTo>
                    <a:pt x="487" y="87"/>
                  </a:lnTo>
                  <a:lnTo>
                    <a:pt x="571" y="117"/>
                  </a:lnTo>
                  <a:lnTo>
                    <a:pt x="650" y="149"/>
                  </a:lnTo>
                  <a:lnTo>
                    <a:pt x="729" y="191"/>
                  </a:lnTo>
                  <a:lnTo>
                    <a:pt x="805" y="239"/>
                  </a:lnTo>
                  <a:lnTo>
                    <a:pt x="878" y="298"/>
                  </a:lnTo>
                  <a:lnTo>
                    <a:pt x="945" y="262"/>
                  </a:lnTo>
                  <a:lnTo>
                    <a:pt x="1018" y="243"/>
                  </a:lnTo>
                  <a:lnTo>
                    <a:pt x="1093" y="235"/>
                  </a:lnTo>
                  <a:lnTo>
                    <a:pt x="1170" y="231"/>
                  </a:lnTo>
                  <a:lnTo>
                    <a:pt x="1245" y="224"/>
                  </a:lnTo>
                  <a:lnTo>
                    <a:pt x="1317" y="209"/>
                  </a:lnTo>
                  <a:lnTo>
                    <a:pt x="1384" y="181"/>
                  </a:lnTo>
                  <a:lnTo>
                    <a:pt x="1447" y="132"/>
                  </a:lnTo>
                  <a:lnTo>
                    <a:pt x="1506" y="110"/>
                  </a:lnTo>
                  <a:lnTo>
                    <a:pt x="1570" y="91"/>
                  </a:lnTo>
                  <a:lnTo>
                    <a:pt x="1634" y="76"/>
                  </a:lnTo>
                  <a:lnTo>
                    <a:pt x="1702" y="64"/>
                  </a:lnTo>
                  <a:lnTo>
                    <a:pt x="1767" y="52"/>
                  </a:lnTo>
                  <a:lnTo>
                    <a:pt x="1831" y="43"/>
                  </a:lnTo>
                  <a:lnTo>
                    <a:pt x="1895" y="35"/>
                  </a:lnTo>
                  <a:lnTo>
                    <a:pt x="1957" y="28"/>
                  </a:lnTo>
                  <a:lnTo>
                    <a:pt x="2007" y="87"/>
                  </a:lnTo>
                  <a:lnTo>
                    <a:pt x="2035" y="157"/>
                  </a:lnTo>
                  <a:lnTo>
                    <a:pt x="2044" y="233"/>
                  </a:lnTo>
                  <a:lnTo>
                    <a:pt x="2041" y="316"/>
                  </a:lnTo>
                  <a:lnTo>
                    <a:pt x="2030" y="400"/>
                  </a:lnTo>
                  <a:lnTo>
                    <a:pt x="2020" y="485"/>
                  </a:lnTo>
                  <a:lnTo>
                    <a:pt x="2013" y="570"/>
                  </a:lnTo>
                  <a:lnTo>
                    <a:pt x="2018" y="652"/>
                  </a:lnTo>
                  <a:lnTo>
                    <a:pt x="1938" y="694"/>
                  </a:lnTo>
                  <a:lnTo>
                    <a:pt x="1857" y="708"/>
                  </a:lnTo>
                  <a:lnTo>
                    <a:pt x="1771" y="698"/>
                  </a:lnTo>
                  <a:lnTo>
                    <a:pt x="1687" y="675"/>
                  </a:lnTo>
                  <a:lnTo>
                    <a:pt x="1598" y="645"/>
                  </a:lnTo>
                  <a:lnTo>
                    <a:pt x="1511" y="616"/>
                  </a:lnTo>
                  <a:lnTo>
                    <a:pt x="1422" y="598"/>
                  </a:lnTo>
                  <a:lnTo>
                    <a:pt x="1333" y="599"/>
                  </a:lnTo>
                  <a:lnTo>
                    <a:pt x="1283" y="592"/>
                  </a:lnTo>
                  <a:lnTo>
                    <a:pt x="1232" y="594"/>
                  </a:lnTo>
                  <a:lnTo>
                    <a:pt x="1182" y="601"/>
                  </a:lnTo>
                  <a:lnTo>
                    <a:pt x="1131" y="611"/>
                  </a:lnTo>
                  <a:lnTo>
                    <a:pt x="1080" y="618"/>
                  </a:lnTo>
                  <a:lnTo>
                    <a:pt x="1030" y="621"/>
                  </a:lnTo>
                  <a:lnTo>
                    <a:pt x="979" y="615"/>
                  </a:lnTo>
                  <a:lnTo>
                    <a:pt x="930" y="599"/>
                  </a:lnTo>
                  <a:lnTo>
                    <a:pt x="888" y="547"/>
                  </a:lnTo>
                  <a:lnTo>
                    <a:pt x="778" y="564"/>
                  </a:lnTo>
                  <a:lnTo>
                    <a:pt x="677" y="605"/>
                  </a:lnTo>
                  <a:lnTo>
                    <a:pt x="580" y="659"/>
                  </a:lnTo>
                  <a:lnTo>
                    <a:pt x="487" y="718"/>
                  </a:lnTo>
                  <a:lnTo>
                    <a:pt x="391" y="770"/>
                  </a:lnTo>
                  <a:lnTo>
                    <a:pt x="293" y="806"/>
                  </a:lnTo>
                  <a:lnTo>
                    <a:pt x="190" y="818"/>
                  </a:lnTo>
                  <a:lnTo>
                    <a:pt x="79" y="797"/>
                  </a:lnTo>
                  <a:lnTo>
                    <a:pt x="34" y="711"/>
                  </a:lnTo>
                  <a:lnTo>
                    <a:pt x="10" y="621"/>
                  </a:lnTo>
                  <a:lnTo>
                    <a:pt x="0" y="526"/>
                  </a:lnTo>
                  <a:lnTo>
                    <a:pt x="3" y="431"/>
                  </a:lnTo>
                  <a:lnTo>
                    <a:pt x="10" y="332"/>
                  </a:lnTo>
                  <a:lnTo>
                    <a:pt x="21" y="235"/>
                  </a:lnTo>
                  <a:lnTo>
                    <a:pt x="31" y="139"/>
                  </a:lnTo>
                  <a:lnTo>
                    <a:pt x="37" y="49"/>
                  </a:lnTo>
                  <a:lnTo>
                    <a:pt x="53" y="32"/>
                  </a:lnTo>
                  <a:lnTo>
                    <a:pt x="77" y="19"/>
                  </a:lnTo>
                  <a:lnTo>
                    <a:pt x="103" y="8"/>
                  </a:lnTo>
                  <a:lnTo>
                    <a:pt x="131" y="3"/>
                  </a:lnTo>
                  <a:lnTo>
                    <a:pt x="158" y="0"/>
                  </a:lnTo>
                  <a:lnTo>
                    <a:pt x="186" y="3"/>
                  </a:lnTo>
                  <a:lnTo>
                    <a:pt x="211" y="11"/>
                  </a:lnTo>
                  <a:lnTo>
                    <a:pt x="23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101"/>
            <p:cNvSpPr>
              <a:spLocks noChangeAspect="1"/>
            </p:cNvSpPr>
            <p:nvPr/>
          </p:nvSpPr>
          <p:spPr bwMode="auto">
            <a:xfrm>
              <a:off x="2118" y="2805"/>
              <a:ext cx="281" cy="251"/>
            </a:xfrm>
            <a:custGeom>
              <a:avLst/>
              <a:gdLst/>
              <a:ahLst/>
              <a:cxnLst>
                <a:cxn ang="0">
                  <a:pos x="757" y="290"/>
                </a:cxn>
                <a:cxn ang="0">
                  <a:pos x="692" y="269"/>
                </a:cxn>
                <a:cxn ang="0">
                  <a:pos x="621" y="255"/>
                </a:cxn>
                <a:cxn ang="0">
                  <a:pos x="544" y="245"/>
                </a:cxn>
                <a:cxn ang="0">
                  <a:pos x="465" y="244"/>
                </a:cxn>
                <a:cxn ang="0">
                  <a:pos x="384" y="245"/>
                </a:cxn>
                <a:cxn ang="0">
                  <a:pos x="305" y="255"/>
                </a:cxn>
                <a:cxn ang="0">
                  <a:pos x="230" y="269"/>
                </a:cxn>
                <a:cxn ang="0">
                  <a:pos x="166" y="290"/>
                </a:cxn>
                <a:cxn ang="0">
                  <a:pos x="166" y="311"/>
                </a:cxn>
                <a:cxn ang="0">
                  <a:pos x="242" y="314"/>
                </a:cxn>
                <a:cxn ang="0">
                  <a:pos x="322" y="313"/>
                </a:cxn>
                <a:cxn ang="0">
                  <a:pos x="403" y="308"/>
                </a:cxn>
                <a:cxn ang="0">
                  <a:pos x="485" y="310"/>
                </a:cxn>
                <a:cxn ang="0">
                  <a:pos x="564" y="315"/>
                </a:cxn>
                <a:cxn ang="0">
                  <a:pos x="638" y="335"/>
                </a:cxn>
                <a:cxn ang="0">
                  <a:pos x="707" y="369"/>
                </a:cxn>
                <a:cxn ang="0">
                  <a:pos x="768" y="425"/>
                </a:cxn>
                <a:cxn ang="0">
                  <a:pos x="683" y="439"/>
                </a:cxn>
                <a:cxn ang="0">
                  <a:pos x="606" y="468"/>
                </a:cxn>
                <a:cxn ang="0">
                  <a:pos x="533" y="504"/>
                </a:cxn>
                <a:cxn ang="0">
                  <a:pos x="463" y="546"/>
                </a:cxn>
                <a:cxn ang="0">
                  <a:pos x="389" y="589"/>
                </a:cxn>
                <a:cxn ang="0">
                  <a:pos x="318" y="629"/>
                </a:cxn>
                <a:cxn ang="0">
                  <a:pos x="243" y="662"/>
                </a:cxn>
                <a:cxn ang="0">
                  <a:pos x="166" y="686"/>
                </a:cxn>
                <a:cxn ang="0">
                  <a:pos x="132" y="682"/>
                </a:cxn>
                <a:cxn ang="0">
                  <a:pos x="104" y="670"/>
                </a:cxn>
                <a:cxn ang="0">
                  <a:pos x="79" y="653"/>
                </a:cxn>
                <a:cxn ang="0">
                  <a:pos x="60" y="634"/>
                </a:cxn>
                <a:cxn ang="0">
                  <a:pos x="42" y="608"/>
                </a:cxn>
                <a:cxn ang="0">
                  <a:pos x="28" y="580"/>
                </a:cxn>
                <a:cxn ang="0">
                  <a:pos x="17" y="549"/>
                </a:cxn>
                <a:cxn ang="0">
                  <a:pos x="10" y="520"/>
                </a:cxn>
                <a:cxn ang="0">
                  <a:pos x="1" y="452"/>
                </a:cxn>
                <a:cxn ang="0">
                  <a:pos x="0" y="387"/>
                </a:cxn>
                <a:cxn ang="0">
                  <a:pos x="3" y="323"/>
                </a:cxn>
                <a:cxn ang="0">
                  <a:pos x="11" y="259"/>
                </a:cxn>
                <a:cxn ang="0">
                  <a:pos x="18" y="194"/>
                </a:cxn>
                <a:cxn ang="0">
                  <a:pos x="27" y="130"/>
                </a:cxn>
                <a:cxn ang="0">
                  <a:pos x="31" y="65"/>
                </a:cxn>
                <a:cxn ang="0">
                  <a:pos x="31" y="0"/>
                </a:cxn>
                <a:cxn ang="0">
                  <a:pos x="132" y="10"/>
                </a:cxn>
                <a:cxn ang="0">
                  <a:pos x="232" y="28"/>
                </a:cxn>
                <a:cxn ang="0">
                  <a:pos x="328" y="52"/>
                </a:cxn>
                <a:cxn ang="0">
                  <a:pos x="420" y="86"/>
                </a:cxn>
                <a:cxn ang="0">
                  <a:pos x="509" y="124"/>
                </a:cxn>
                <a:cxn ang="0">
                  <a:pos x="595" y="172"/>
                </a:cxn>
                <a:cxn ang="0">
                  <a:pos x="676" y="227"/>
                </a:cxn>
                <a:cxn ang="0">
                  <a:pos x="757" y="290"/>
                </a:cxn>
              </a:cxnLst>
              <a:rect l="0" t="0" r="r" b="b"/>
              <a:pathLst>
                <a:path w="768" h="686">
                  <a:moveTo>
                    <a:pt x="757" y="290"/>
                  </a:moveTo>
                  <a:lnTo>
                    <a:pt x="692" y="269"/>
                  </a:lnTo>
                  <a:lnTo>
                    <a:pt x="621" y="255"/>
                  </a:lnTo>
                  <a:lnTo>
                    <a:pt x="544" y="245"/>
                  </a:lnTo>
                  <a:lnTo>
                    <a:pt x="465" y="244"/>
                  </a:lnTo>
                  <a:lnTo>
                    <a:pt x="384" y="245"/>
                  </a:lnTo>
                  <a:lnTo>
                    <a:pt x="305" y="255"/>
                  </a:lnTo>
                  <a:lnTo>
                    <a:pt x="230" y="269"/>
                  </a:lnTo>
                  <a:lnTo>
                    <a:pt x="166" y="290"/>
                  </a:lnTo>
                  <a:lnTo>
                    <a:pt x="166" y="311"/>
                  </a:lnTo>
                  <a:lnTo>
                    <a:pt x="242" y="314"/>
                  </a:lnTo>
                  <a:lnTo>
                    <a:pt x="322" y="313"/>
                  </a:lnTo>
                  <a:lnTo>
                    <a:pt x="403" y="308"/>
                  </a:lnTo>
                  <a:lnTo>
                    <a:pt x="485" y="310"/>
                  </a:lnTo>
                  <a:lnTo>
                    <a:pt x="564" y="315"/>
                  </a:lnTo>
                  <a:lnTo>
                    <a:pt x="638" y="335"/>
                  </a:lnTo>
                  <a:lnTo>
                    <a:pt x="707" y="369"/>
                  </a:lnTo>
                  <a:lnTo>
                    <a:pt x="768" y="425"/>
                  </a:lnTo>
                  <a:lnTo>
                    <a:pt x="683" y="439"/>
                  </a:lnTo>
                  <a:lnTo>
                    <a:pt x="606" y="468"/>
                  </a:lnTo>
                  <a:lnTo>
                    <a:pt x="533" y="504"/>
                  </a:lnTo>
                  <a:lnTo>
                    <a:pt x="463" y="546"/>
                  </a:lnTo>
                  <a:lnTo>
                    <a:pt x="389" y="589"/>
                  </a:lnTo>
                  <a:lnTo>
                    <a:pt x="318" y="629"/>
                  </a:lnTo>
                  <a:lnTo>
                    <a:pt x="243" y="662"/>
                  </a:lnTo>
                  <a:lnTo>
                    <a:pt x="166" y="686"/>
                  </a:lnTo>
                  <a:lnTo>
                    <a:pt x="132" y="682"/>
                  </a:lnTo>
                  <a:lnTo>
                    <a:pt x="104" y="670"/>
                  </a:lnTo>
                  <a:lnTo>
                    <a:pt x="79" y="653"/>
                  </a:lnTo>
                  <a:lnTo>
                    <a:pt x="60" y="634"/>
                  </a:lnTo>
                  <a:lnTo>
                    <a:pt x="42" y="608"/>
                  </a:lnTo>
                  <a:lnTo>
                    <a:pt x="28" y="580"/>
                  </a:lnTo>
                  <a:lnTo>
                    <a:pt x="17" y="549"/>
                  </a:lnTo>
                  <a:lnTo>
                    <a:pt x="10" y="520"/>
                  </a:lnTo>
                  <a:lnTo>
                    <a:pt x="1" y="452"/>
                  </a:lnTo>
                  <a:lnTo>
                    <a:pt x="0" y="387"/>
                  </a:lnTo>
                  <a:lnTo>
                    <a:pt x="3" y="323"/>
                  </a:lnTo>
                  <a:lnTo>
                    <a:pt x="11" y="259"/>
                  </a:lnTo>
                  <a:lnTo>
                    <a:pt x="18" y="194"/>
                  </a:lnTo>
                  <a:lnTo>
                    <a:pt x="27" y="130"/>
                  </a:lnTo>
                  <a:lnTo>
                    <a:pt x="31" y="65"/>
                  </a:lnTo>
                  <a:lnTo>
                    <a:pt x="31" y="0"/>
                  </a:lnTo>
                  <a:lnTo>
                    <a:pt x="132" y="10"/>
                  </a:lnTo>
                  <a:lnTo>
                    <a:pt x="232" y="28"/>
                  </a:lnTo>
                  <a:lnTo>
                    <a:pt x="328" y="52"/>
                  </a:lnTo>
                  <a:lnTo>
                    <a:pt x="420" y="86"/>
                  </a:lnTo>
                  <a:lnTo>
                    <a:pt x="509" y="124"/>
                  </a:lnTo>
                  <a:lnTo>
                    <a:pt x="595" y="172"/>
                  </a:lnTo>
                  <a:lnTo>
                    <a:pt x="676" y="227"/>
                  </a:lnTo>
                  <a:lnTo>
                    <a:pt x="757" y="29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102"/>
            <p:cNvSpPr>
              <a:spLocks noChangeAspect="1"/>
            </p:cNvSpPr>
            <p:nvPr/>
          </p:nvSpPr>
          <p:spPr bwMode="auto">
            <a:xfrm>
              <a:off x="2543" y="2817"/>
              <a:ext cx="266" cy="194"/>
            </a:xfrm>
            <a:custGeom>
              <a:avLst/>
              <a:gdLst/>
              <a:ahLst/>
              <a:cxnLst>
                <a:cxn ang="0">
                  <a:pos x="725" y="110"/>
                </a:cxn>
                <a:cxn ang="0">
                  <a:pos x="725" y="504"/>
                </a:cxn>
                <a:cxn ang="0">
                  <a:pos x="652" y="527"/>
                </a:cxn>
                <a:cxn ang="0">
                  <a:pos x="582" y="530"/>
                </a:cxn>
                <a:cxn ang="0">
                  <a:pos x="513" y="517"/>
                </a:cxn>
                <a:cxn ang="0">
                  <a:pos x="446" y="497"/>
                </a:cxn>
                <a:cxn ang="0">
                  <a:pos x="377" y="471"/>
                </a:cxn>
                <a:cxn ang="0">
                  <a:pos x="308" y="447"/>
                </a:cxn>
                <a:cxn ang="0">
                  <a:pos x="237" y="427"/>
                </a:cxn>
                <a:cxn ang="0">
                  <a:pos x="166" y="421"/>
                </a:cxn>
                <a:cxn ang="0">
                  <a:pos x="0" y="411"/>
                </a:cxn>
                <a:cxn ang="0">
                  <a:pos x="9" y="307"/>
                </a:cxn>
                <a:cxn ang="0">
                  <a:pos x="24" y="323"/>
                </a:cxn>
                <a:cxn ang="0">
                  <a:pos x="45" y="326"/>
                </a:cxn>
                <a:cxn ang="0">
                  <a:pos x="69" y="318"/>
                </a:cxn>
                <a:cxn ang="0">
                  <a:pos x="98" y="309"/>
                </a:cxn>
                <a:cxn ang="0">
                  <a:pos x="129" y="292"/>
                </a:cxn>
                <a:cxn ang="0">
                  <a:pos x="161" y="276"/>
                </a:cxn>
                <a:cxn ang="0">
                  <a:pos x="194" y="262"/>
                </a:cxn>
                <a:cxn ang="0">
                  <a:pos x="227" y="255"/>
                </a:cxn>
                <a:cxn ang="0">
                  <a:pos x="243" y="257"/>
                </a:cxn>
                <a:cxn ang="0">
                  <a:pos x="263" y="257"/>
                </a:cxn>
                <a:cxn ang="0">
                  <a:pos x="282" y="254"/>
                </a:cxn>
                <a:cxn ang="0">
                  <a:pos x="303" y="249"/>
                </a:cxn>
                <a:cxn ang="0">
                  <a:pos x="322" y="242"/>
                </a:cxn>
                <a:cxn ang="0">
                  <a:pos x="341" y="234"/>
                </a:cxn>
                <a:cxn ang="0">
                  <a:pos x="358" y="224"/>
                </a:cxn>
                <a:cxn ang="0">
                  <a:pos x="372" y="214"/>
                </a:cxn>
                <a:cxn ang="0">
                  <a:pos x="319" y="204"/>
                </a:cxn>
                <a:cxn ang="0">
                  <a:pos x="270" y="203"/>
                </a:cxn>
                <a:cxn ang="0">
                  <a:pos x="222" y="204"/>
                </a:cxn>
                <a:cxn ang="0">
                  <a:pos x="178" y="213"/>
                </a:cxn>
                <a:cxn ang="0">
                  <a:pos x="135" y="224"/>
                </a:cxn>
                <a:cxn ang="0">
                  <a:pos x="92" y="240"/>
                </a:cxn>
                <a:cxn ang="0">
                  <a:pos x="50" y="255"/>
                </a:cxn>
                <a:cxn ang="0">
                  <a:pos x="9" y="276"/>
                </a:cxn>
                <a:cxn ang="0">
                  <a:pos x="4" y="237"/>
                </a:cxn>
                <a:cxn ang="0">
                  <a:pos x="11" y="207"/>
                </a:cxn>
                <a:cxn ang="0">
                  <a:pos x="26" y="183"/>
                </a:cxn>
                <a:cxn ang="0">
                  <a:pos x="52" y="165"/>
                </a:cxn>
                <a:cxn ang="0">
                  <a:pos x="78" y="147"/>
                </a:cxn>
                <a:cxn ang="0">
                  <a:pos x="109" y="133"/>
                </a:cxn>
                <a:cxn ang="0">
                  <a:pos x="139" y="117"/>
                </a:cxn>
                <a:cxn ang="0">
                  <a:pos x="166" y="100"/>
                </a:cxn>
                <a:cxn ang="0">
                  <a:pos x="232" y="76"/>
                </a:cxn>
                <a:cxn ang="0">
                  <a:pos x="306" y="50"/>
                </a:cxn>
                <a:cxn ang="0">
                  <a:pos x="384" y="24"/>
                </a:cxn>
                <a:cxn ang="0">
                  <a:pos x="464" y="7"/>
                </a:cxn>
                <a:cxn ang="0">
                  <a:pos x="540" y="0"/>
                </a:cxn>
                <a:cxn ang="0">
                  <a:pos x="611" y="13"/>
                </a:cxn>
                <a:cxn ang="0">
                  <a:pos x="673" y="47"/>
                </a:cxn>
                <a:cxn ang="0">
                  <a:pos x="725" y="110"/>
                </a:cxn>
              </a:cxnLst>
              <a:rect l="0" t="0" r="r" b="b"/>
              <a:pathLst>
                <a:path w="725" h="530">
                  <a:moveTo>
                    <a:pt x="725" y="110"/>
                  </a:moveTo>
                  <a:lnTo>
                    <a:pt x="725" y="504"/>
                  </a:lnTo>
                  <a:lnTo>
                    <a:pt x="652" y="527"/>
                  </a:lnTo>
                  <a:lnTo>
                    <a:pt x="582" y="530"/>
                  </a:lnTo>
                  <a:lnTo>
                    <a:pt x="513" y="517"/>
                  </a:lnTo>
                  <a:lnTo>
                    <a:pt x="446" y="497"/>
                  </a:lnTo>
                  <a:lnTo>
                    <a:pt x="377" y="471"/>
                  </a:lnTo>
                  <a:lnTo>
                    <a:pt x="308" y="447"/>
                  </a:lnTo>
                  <a:lnTo>
                    <a:pt x="237" y="427"/>
                  </a:lnTo>
                  <a:lnTo>
                    <a:pt x="166" y="421"/>
                  </a:lnTo>
                  <a:lnTo>
                    <a:pt x="0" y="411"/>
                  </a:lnTo>
                  <a:lnTo>
                    <a:pt x="9" y="307"/>
                  </a:lnTo>
                  <a:lnTo>
                    <a:pt x="24" y="323"/>
                  </a:lnTo>
                  <a:lnTo>
                    <a:pt x="45" y="326"/>
                  </a:lnTo>
                  <a:lnTo>
                    <a:pt x="69" y="318"/>
                  </a:lnTo>
                  <a:lnTo>
                    <a:pt x="98" y="309"/>
                  </a:lnTo>
                  <a:lnTo>
                    <a:pt x="129" y="292"/>
                  </a:lnTo>
                  <a:lnTo>
                    <a:pt x="161" y="276"/>
                  </a:lnTo>
                  <a:lnTo>
                    <a:pt x="194" y="262"/>
                  </a:lnTo>
                  <a:lnTo>
                    <a:pt x="227" y="255"/>
                  </a:lnTo>
                  <a:lnTo>
                    <a:pt x="243" y="257"/>
                  </a:lnTo>
                  <a:lnTo>
                    <a:pt x="263" y="257"/>
                  </a:lnTo>
                  <a:lnTo>
                    <a:pt x="282" y="254"/>
                  </a:lnTo>
                  <a:lnTo>
                    <a:pt x="303" y="249"/>
                  </a:lnTo>
                  <a:lnTo>
                    <a:pt x="322" y="242"/>
                  </a:lnTo>
                  <a:lnTo>
                    <a:pt x="341" y="234"/>
                  </a:lnTo>
                  <a:lnTo>
                    <a:pt x="358" y="224"/>
                  </a:lnTo>
                  <a:lnTo>
                    <a:pt x="372" y="214"/>
                  </a:lnTo>
                  <a:lnTo>
                    <a:pt x="319" y="204"/>
                  </a:lnTo>
                  <a:lnTo>
                    <a:pt x="270" y="203"/>
                  </a:lnTo>
                  <a:lnTo>
                    <a:pt x="222" y="204"/>
                  </a:lnTo>
                  <a:lnTo>
                    <a:pt x="178" y="213"/>
                  </a:lnTo>
                  <a:lnTo>
                    <a:pt x="135" y="224"/>
                  </a:lnTo>
                  <a:lnTo>
                    <a:pt x="92" y="240"/>
                  </a:lnTo>
                  <a:lnTo>
                    <a:pt x="50" y="255"/>
                  </a:lnTo>
                  <a:lnTo>
                    <a:pt x="9" y="276"/>
                  </a:lnTo>
                  <a:lnTo>
                    <a:pt x="4" y="237"/>
                  </a:lnTo>
                  <a:lnTo>
                    <a:pt x="11" y="207"/>
                  </a:lnTo>
                  <a:lnTo>
                    <a:pt x="26" y="183"/>
                  </a:lnTo>
                  <a:lnTo>
                    <a:pt x="52" y="165"/>
                  </a:lnTo>
                  <a:lnTo>
                    <a:pt x="78" y="147"/>
                  </a:lnTo>
                  <a:lnTo>
                    <a:pt x="109" y="133"/>
                  </a:lnTo>
                  <a:lnTo>
                    <a:pt x="139" y="117"/>
                  </a:lnTo>
                  <a:lnTo>
                    <a:pt x="166" y="100"/>
                  </a:lnTo>
                  <a:lnTo>
                    <a:pt x="232" y="76"/>
                  </a:lnTo>
                  <a:lnTo>
                    <a:pt x="306" y="50"/>
                  </a:lnTo>
                  <a:lnTo>
                    <a:pt x="384" y="24"/>
                  </a:lnTo>
                  <a:lnTo>
                    <a:pt x="464" y="7"/>
                  </a:lnTo>
                  <a:lnTo>
                    <a:pt x="540" y="0"/>
                  </a:lnTo>
                  <a:lnTo>
                    <a:pt x="611" y="13"/>
                  </a:lnTo>
                  <a:lnTo>
                    <a:pt x="673" y="47"/>
                  </a:lnTo>
                  <a:lnTo>
                    <a:pt x="725" y="1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103"/>
            <p:cNvSpPr>
              <a:spLocks noChangeAspect="1"/>
            </p:cNvSpPr>
            <p:nvPr/>
          </p:nvSpPr>
          <p:spPr bwMode="auto">
            <a:xfrm>
              <a:off x="2422" y="2885"/>
              <a:ext cx="91" cy="90"/>
            </a:xfrm>
            <a:custGeom>
              <a:avLst/>
              <a:gdLst/>
              <a:ahLst/>
              <a:cxnLst>
                <a:cxn ang="0">
                  <a:pos x="249" y="10"/>
                </a:cxn>
                <a:cxn ang="0">
                  <a:pos x="247" y="41"/>
                </a:cxn>
                <a:cxn ang="0">
                  <a:pos x="247" y="74"/>
                </a:cxn>
                <a:cxn ang="0">
                  <a:pos x="244" y="106"/>
                </a:cxn>
                <a:cxn ang="0">
                  <a:pos x="240" y="140"/>
                </a:cxn>
                <a:cxn ang="0">
                  <a:pos x="232" y="168"/>
                </a:cxn>
                <a:cxn ang="0">
                  <a:pos x="222" y="196"/>
                </a:cxn>
                <a:cxn ang="0">
                  <a:pos x="206" y="219"/>
                </a:cxn>
                <a:cxn ang="0">
                  <a:pos x="187" y="238"/>
                </a:cxn>
                <a:cxn ang="0">
                  <a:pos x="166" y="244"/>
                </a:cxn>
                <a:cxn ang="0">
                  <a:pos x="146" y="248"/>
                </a:cxn>
                <a:cxn ang="0">
                  <a:pos x="125" y="248"/>
                </a:cxn>
                <a:cxn ang="0">
                  <a:pos x="107" y="247"/>
                </a:cxn>
                <a:cxn ang="0">
                  <a:pos x="88" y="238"/>
                </a:cxn>
                <a:cxn ang="0">
                  <a:pos x="73" y="227"/>
                </a:cxn>
                <a:cxn ang="0">
                  <a:pos x="60" y="209"/>
                </a:cxn>
                <a:cxn ang="0">
                  <a:pos x="52" y="186"/>
                </a:cxn>
                <a:cxn ang="0">
                  <a:pos x="0" y="52"/>
                </a:cxn>
                <a:cxn ang="0">
                  <a:pos x="29" y="41"/>
                </a:cxn>
                <a:cxn ang="0">
                  <a:pos x="62" y="31"/>
                </a:cxn>
                <a:cxn ang="0">
                  <a:pos x="91" y="20"/>
                </a:cxn>
                <a:cxn ang="0">
                  <a:pos x="123" y="12"/>
                </a:cxn>
                <a:cxn ang="0">
                  <a:pos x="154" y="3"/>
                </a:cxn>
                <a:cxn ang="0">
                  <a:pos x="185" y="0"/>
                </a:cxn>
                <a:cxn ang="0">
                  <a:pos x="216" y="0"/>
                </a:cxn>
                <a:cxn ang="0">
                  <a:pos x="249" y="10"/>
                </a:cxn>
              </a:cxnLst>
              <a:rect l="0" t="0" r="r" b="b"/>
              <a:pathLst>
                <a:path w="249" h="248">
                  <a:moveTo>
                    <a:pt x="249" y="10"/>
                  </a:moveTo>
                  <a:lnTo>
                    <a:pt x="247" y="41"/>
                  </a:lnTo>
                  <a:lnTo>
                    <a:pt x="247" y="74"/>
                  </a:lnTo>
                  <a:lnTo>
                    <a:pt x="244" y="106"/>
                  </a:lnTo>
                  <a:lnTo>
                    <a:pt x="240" y="140"/>
                  </a:lnTo>
                  <a:lnTo>
                    <a:pt x="232" y="168"/>
                  </a:lnTo>
                  <a:lnTo>
                    <a:pt x="222" y="196"/>
                  </a:lnTo>
                  <a:lnTo>
                    <a:pt x="206" y="219"/>
                  </a:lnTo>
                  <a:lnTo>
                    <a:pt x="187" y="238"/>
                  </a:lnTo>
                  <a:lnTo>
                    <a:pt x="166" y="244"/>
                  </a:lnTo>
                  <a:lnTo>
                    <a:pt x="146" y="248"/>
                  </a:lnTo>
                  <a:lnTo>
                    <a:pt x="125" y="248"/>
                  </a:lnTo>
                  <a:lnTo>
                    <a:pt x="107" y="247"/>
                  </a:lnTo>
                  <a:lnTo>
                    <a:pt x="88" y="238"/>
                  </a:lnTo>
                  <a:lnTo>
                    <a:pt x="73" y="227"/>
                  </a:lnTo>
                  <a:lnTo>
                    <a:pt x="60" y="209"/>
                  </a:lnTo>
                  <a:lnTo>
                    <a:pt x="52" y="186"/>
                  </a:lnTo>
                  <a:lnTo>
                    <a:pt x="0" y="52"/>
                  </a:lnTo>
                  <a:lnTo>
                    <a:pt x="29" y="41"/>
                  </a:lnTo>
                  <a:lnTo>
                    <a:pt x="62" y="31"/>
                  </a:lnTo>
                  <a:lnTo>
                    <a:pt x="91" y="20"/>
                  </a:lnTo>
                  <a:lnTo>
                    <a:pt x="123" y="12"/>
                  </a:lnTo>
                  <a:lnTo>
                    <a:pt x="154" y="3"/>
                  </a:lnTo>
                  <a:lnTo>
                    <a:pt x="185" y="0"/>
                  </a:lnTo>
                  <a:lnTo>
                    <a:pt x="216" y="0"/>
                  </a:lnTo>
                  <a:lnTo>
                    <a:pt x="249" y="10"/>
                  </a:lnTo>
                  <a:close/>
                </a:path>
              </a:pathLst>
            </a:custGeom>
            <a:solidFill>
              <a:srgbClr val="FF40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588000" y="1857447"/>
            <a:ext cx="3556000" cy="861432"/>
            <a:chOff x="5588000" y="1857447"/>
            <a:chExt cx="3556000" cy="861432"/>
          </a:xfrm>
        </p:grpSpPr>
        <p:grpSp>
          <p:nvGrpSpPr>
            <p:cNvPr id="145" name="Group 204"/>
            <p:cNvGrpSpPr/>
            <p:nvPr/>
          </p:nvGrpSpPr>
          <p:grpSpPr>
            <a:xfrm>
              <a:off x="8278813" y="1926716"/>
              <a:ext cx="865187" cy="792163"/>
              <a:chOff x="5177248" y="2526481"/>
              <a:chExt cx="865187" cy="792163"/>
            </a:xfrm>
          </p:grpSpPr>
          <p:sp>
            <p:nvSpPr>
              <p:cNvPr id="146" name="Oval 91"/>
              <p:cNvSpPr>
                <a:spLocks noChangeArrowheads="1"/>
              </p:cNvSpPr>
              <p:nvPr/>
            </p:nvSpPr>
            <p:spPr bwMode="auto">
              <a:xfrm>
                <a:off x="5321710" y="2670944"/>
                <a:ext cx="576262" cy="5762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 useBgFill="1">
            <p:nvSpPr>
              <p:cNvPr id="148" name="Rectangle 92"/>
              <p:cNvSpPr>
                <a:spLocks noChangeArrowheads="1"/>
              </p:cNvSpPr>
              <p:nvPr/>
            </p:nvSpPr>
            <p:spPr bwMode="auto">
              <a:xfrm>
                <a:off x="5177248" y="2886844"/>
                <a:ext cx="865187" cy="431800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>
                  <a:cs typeface="Arial" charset="0"/>
                </a:endParaRPr>
              </a:p>
            </p:txBody>
          </p:sp>
          <p:sp>
            <p:nvSpPr>
              <p:cNvPr id="149" name="Line 93"/>
              <p:cNvSpPr>
                <a:spLocks noChangeShapeType="1"/>
              </p:cNvSpPr>
              <p:nvPr/>
            </p:nvSpPr>
            <p:spPr bwMode="auto">
              <a:xfrm flipV="1">
                <a:off x="5609048" y="2526481"/>
                <a:ext cx="215900" cy="288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20" name="Trapezoid 119"/>
            <p:cNvSpPr/>
            <p:nvPr/>
          </p:nvSpPr>
          <p:spPr>
            <a:xfrm>
              <a:off x="5588000" y="1857447"/>
              <a:ext cx="2859314" cy="541458"/>
            </a:xfrm>
            <a:prstGeom prst="trapezoid">
              <a:avLst>
                <a:gd name="adj" fmla="val 8577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Encoding Attack</a:t>
              </a:r>
              <a:endParaRPr lang="en-US" sz="2400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169108" y="4052490"/>
            <a:ext cx="2080083" cy="431314"/>
            <a:chOff x="3169108" y="3080052"/>
            <a:chExt cx="2080083" cy="431314"/>
          </a:xfrm>
        </p:grpSpPr>
        <p:sp>
          <p:nvSpPr>
            <p:cNvPr id="152" name="Line 7"/>
            <p:cNvSpPr>
              <a:spLocks noChangeShapeType="1"/>
            </p:cNvSpPr>
            <p:nvPr/>
          </p:nvSpPr>
          <p:spPr bwMode="auto">
            <a:xfrm>
              <a:off x="3169108" y="3511366"/>
              <a:ext cx="20800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54" name="Picture 153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855063" y="3080052"/>
              <a:ext cx="284105" cy="32295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85" name="Group 184"/>
          <p:cNvGrpSpPr/>
          <p:nvPr/>
        </p:nvGrpSpPr>
        <p:grpSpPr>
          <a:xfrm>
            <a:off x="5505626" y="4323234"/>
            <a:ext cx="3114776" cy="792163"/>
            <a:chOff x="5505626" y="4323234"/>
            <a:chExt cx="3114776" cy="792163"/>
          </a:xfrm>
        </p:grpSpPr>
        <p:grpSp>
          <p:nvGrpSpPr>
            <p:cNvPr id="156" name="Group 204"/>
            <p:cNvGrpSpPr/>
            <p:nvPr/>
          </p:nvGrpSpPr>
          <p:grpSpPr>
            <a:xfrm>
              <a:off x="5505626" y="4323234"/>
              <a:ext cx="865187" cy="792163"/>
              <a:chOff x="5177248" y="2526481"/>
              <a:chExt cx="865187" cy="792163"/>
            </a:xfrm>
          </p:grpSpPr>
          <p:sp>
            <p:nvSpPr>
              <p:cNvPr id="157" name="Oval 91"/>
              <p:cNvSpPr>
                <a:spLocks noChangeArrowheads="1"/>
              </p:cNvSpPr>
              <p:nvPr/>
            </p:nvSpPr>
            <p:spPr bwMode="auto">
              <a:xfrm>
                <a:off x="5321710" y="2670944"/>
                <a:ext cx="576262" cy="5762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cs typeface="Arial" charset="0"/>
                </a:endParaRPr>
              </a:p>
            </p:txBody>
          </p:sp>
          <p:sp useBgFill="1">
            <p:nvSpPr>
              <p:cNvPr id="158" name="Rectangle 92"/>
              <p:cNvSpPr>
                <a:spLocks noChangeArrowheads="1"/>
              </p:cNvSpPr>
              <p:nvPr/>
            </p:nvSpPr>
            <p:spPr bwMode="auto">
              <a:xfrm>
                <a:off x="5177248" y="2886844"/>
                <a:ext cx="865187" cy="431800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>
                  <a:cs typeface="Arial" charset="0"/>
                </a:endParaRPr>
              </a:p>
            </p:txBody>
          </p:sp>
          <p:sp>
            <p:nvSpPr>
              <p:cNvPr id="159" name="Line 93"/>
              <p:cNvSpPr>
                <a:spLocks noChangeShapeType="1"/>
              </p:cNvSpPr>
              <p:nvPr/>
            </p:nvSpPr>
            <p:spPr bwMode="auto">
              <a:xfrm flipV="1">
                <a:off x="5609048" y="2526481"/>
                <a:ext cx="215900" cy="288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pic>
          <p:nvPicPr>
            <p:cNvPr id="162" name="Picture 161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65887" y="4434281"/>
              <a:ext cx="2354515" cy="368513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15" name="Group 114"/>
          <p:cNvGrpSpPr/>
          <p:nvPr/>
        </p:nvGrpSpPr>
        <p:grpSpPr>
          <a:xfrm>
            <a:off x="5615158" y="2486480"/>
            <a:ext cx="3300969" cy="461297"/>
            <a:chOff x="5615158" y="2486480"/>
            <a:chExt cx="3300969" cy="461297"/>
          </a:xfrm>
        </p:grpSpPr>
        <p:pic>
          <p:nvPicPr>
            <p:cNvPr id="151" name="Picture 150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551889" y="2540406"/>
              <a:ext cx="364238" cy="322957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79" name="Group 178"/>
            <p:cNvGrpSpPr/>
            <p:nvPr/>
          </p:nvGrpSpPr>
          <p:grpSpPr>
            <a:xfrm>
              <a:off x="5615158" y="2486480"/>
              <a:ext cx="2815230" cy="461297"/>
              <a:chOff x="5615158" y="2486480"/>
              <a:chExt cx="2815230" cy="461297"/>
            </a:xfrm>
          </p:grpSpPr>
          <p:grpSp>
            <p:nvGrpSpPr>
              <p:cNvPr id="122" name="Group 94"/>
              <p:cNvGrpSpPr/>
              <p:nvPr/>
            </p:nvGrpSpPr>
            <p:grpSpPr>
              <a:xfrm>
                <a:off x="6568530" y="2501228"/>
                <a:ext cx="431800" cy="431800"/>
                <a:chOff x="6609326" y="2787752"/>
                <a:chExt cx="431800" cy="431800"/>
              </a:xfrm>
            </p:grpSpPr>
            <p:sp>
              <p:nvSpPr>
                <p:cNvPr id="143" name="Oval 115"/>
                <p:cNvSpPr>
                  <a:spLocks noChangeArrowheads="1"/>
                </p:cNvSpPr>
                <p:nvPr/>
              </p:nvSpPr>
              <p:spPr bwMode="auto">
                <a:xfrm rot="2700000">
                  <a:off x="6609326" y="2787752"/>
                  <a:ext cx="431800" cy="4318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en-US" sz="2400" dirty="0">
                    <a:cs typeface="Arial" charset="0"/>
                  </a:endParaRPr>
                </a:p>
              </p:txBody>
            </p:sp>
            <p:sp>
              <p:nvSpPr>
                <p:cNvPr id="144" name="Line 116"/>
                <p:cNvSpPr>
                  <a:spLocks noChangeShapeType="1"/>
                </p:cNvSpPr>
                <p:nvPr/>
              </p:nvSpPr>
              <p:spPr bwMode="auto">
                <a:xfrm rot="8100000">
                  <a:off x="6812526" y="2809977"/>
                  <a:ext cx="6350" cy="361950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 dirty="0"/>
                </a:p>
              </p:txBody>
            </p:sp>
          </p:grpSp>
          <p:grpSp>
            <p:nvGrpSpPr>
              <p:cNvPr id="123" name="Group 95"/>
              <p:cNvGrpSpPr/>
              <p:nvPr/>
            </p:nvGrpSpPr>
            <p:grpSpPr>
              <a:xfrm>
                <a:off x="7998588" y="2486480"/>
                <a:ext cx="431800" cy="431800"/>
                <a:chOff x="6609326" y="2340077"/>
                <a:chExt cx="431800" cy="431800"/>
              </a:xfrm>
            </p:grpSpPr>
            <p:sp>
              <p:nvSpPr>
                <p:cNvPr id="141" name="Oval 117"/>
                <p:cNvSpPr>
                  <a:spLocks noChangeArrowheads="1"/>
                </p:cNvSpPr>
                <p:nvPr/>
              </p:nvSpPr>
              <p:spPr bwMode="auto">
                <a:xfrm>
                  <a:off x="6609326" y="2340077"/>
                  <a:ext cx="431800" cy="431800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dirty="0">
                    <a:cs typeface="Arial" charset="0"/>
                  </a:endParaRPr>
                </a:p>
              </p:txBody>
            </p:sp>
            <p:sp>
              <p:nvSpPr>
                <p:cNvPr id="142" name="Line 118"/>
                <p:cNvSpPr>
                  <a:spLocks noChangeShapeType="1"/>
                </p:cNvSpPr>
                <p:nvPr/>
              </p:nvSpPr>
              <p:spPr bwMode="auto">
                <a:xfrm rot="16200000">
                  <a:off x="6847451" y="2397227"/>
                  <a:ext cx="1588" cy="31908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 dirty="0"/>
                </a:p>
              </p:txBody>
            </p:sp>
          </p:grpSp>
          <p:grpSp>
            <p:nvGrpSpPr>
              <p:cNvPr id="124" name="Group 93"/>
              <p:cNvGrpSpPr/>
              <p:nvPr/>
            </p:nvGrpSpPr>
            <p:grpSpPr>
              <a:xfrm>
                <a:off x="7045216" y="2501228"/>
                <a:ext cx="431800" cy="431800"/>
                <a:chOff x="6609326" y="3248127"/>
                <a:chExt cx="431800" cy="431800"/>
              </a:xfrm>
            </p:grpSpPr>
            <p:sp>
              <p:nvSpPr>
                <p:cNvPr id="139" name="Oval 119"/>
                <p:cNvSpPr>
                  <a:spLocks noChangeArrowheads="1"/>
                </p:cNvSpPr>
                <p:nvPr/>
              </p:nvSpPr>
              <p:spPr bwMode="auto">
                <a:xfrm>
                  <a:off x="6609326" y="3248127"/>
                  <a:ext cx="431800" cy="431800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dirty="0">
                    <a:cs typeface="Arial" charset="0"/>
                  </a:endParaRPr>
                </a:p>
              </p:txBody>
            </p:sp>
            <p:sp>
              <p:nvSpPr>
                <p:cNvPr id="140" name="Line 120"/>
                <p:cNvSpPr>
                  <a:spLocks noChangeShapeType="1"/>
                </p:cNvSpPr>
                <p:nvPr/>
              </p:nvSpPr>
              <p:spPr bwMode="auto">
                <a:xfrm rot="10800000">
                  <a:off x="6825226" y="3268765"/>
                  <a:ext cx="1588" cy="358775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 dirty="0"/>
                </a:p>
              </p:txBody>
            </p:sp>
          </p:grpSp>
          <p:grpSp>
            <p:nvGrpSpPr>
              <p:cNvPr id="128" name="Group 92"/>
              <p:cNvGrpSpPr/>
              <p:nvPr/>
            </p:nvGrpSpPr>
            <p:grpSpPr>
              <a:xfrm>
                <a:off x="6091844" y="2501228"/>
                <a:ext cx="431800" cy="431800"/>
                <a:chOff x="6609326" y="3703740"/>
                <a:chExt cx="431800" cy="431800"/>
              </a:xfrm>
            </p:grpSpPr>
            <p:sp>
              <p:nvSpPr>
                <p:cNvPr id="133" name="Oval 121"/>
                <p:cNvSpPr>
                  <a:spLocks noChangeArrowheads="1"/>
                </p:cNvSpPr>
                <p:nvPr/>
              </p:nvSpPr>
              <p:spPr bwMode="auto">
                <a:xfrm>
                  <a:off x="6609326" y="3703740"/>
                  <a:ext cx="431800" cy="431800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dirty="0">
                    <a:cs typeface="Arial" charset="0"/>
                  </a:endParaRPr>
                </a:p>
              </p:txBody>
            </p:sp>
            <p:sp>
              <p:nvSpPr>
                <p:cNvPr id="138" name="Line 122"/>
                <p:cNvSpPr>
                  <a:spLocks noChangeShapeType="1"/>
                </p:cNvSpPr>
                <p:nvPr/>
              </p:nvSpPr>
              <p:spPr bwMode="auto">
                <a:xfrm rot="10800000">
                  <a:off x="6825226" y="3724377"/>
                  <a:ext cx="1588" cy="358775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 dirty="0"/>
                </a:p>
              </p:txBody>
            </p:sp>
          </p:grpSp>
          <p:grpSp>
            <p:nvGrpSpPr>
              <p:cNvPr id="130" name="Group 91"/>
              <p:cNvGrpSpPr/>
              <p:nvPr/>
            </p:nvGrpSpPr>
            <p:grpSpPr>
              <a:xfrm>
                <a:off x="5615158" y="2515977"/>
                <a:ext cx="431800" cy="431800"/>
                <a:chOff x="6609326" y="4159352"/>
                <a:chExt cx="431800" cy="431800"/>
              </a:xfrm>
            </p:grpSpPr>
            <p:sp>
              <p:nvSpPr>
                <p:cNvPr id="131" name="Oval 123"/>
                <p:cNvSpPr>
                  <a:spLocks noChangeArrowheads="1"/>
                </p:cNvSpPr>
                <p:nvPr/>
              </p:nvSpPr>
              <p:spPr bwMode="auto">
                <a:xfrm rot="2700000">
                  <a:off x="6609326" y="4159352"/>
                  <a:ext cx="431800" cy="4318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en-US" sz="2400" dirty="0">
                    <a:cs typeface="Arial" charset="0"/>
                  </a:endParaRPr>
                </a:p>
              </p:txBody>
            </p:sp>
            <p:sp>
              <p:nvSpPr>
                <p:cNvPr id="132" name="Line 124"/>
                <p:cNvSpPr>
                  <a:spLocks noChangeShapeType="1"/>
                </p:cNvSpPr>
                <p:nvPr/>
              </p:nvSpPr>
              <p:spPr bwMode="auto">
                <a:xfrm rot="13500000">
                  <a:off x="6836339" y="4183165"/>
                  <a:ext cx="0" cy="355600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 dirty="0"/>
                </a:p>
              </p:txBody>
            </p:sp>
          </p:grpSp>
          <p:grpSp>
            <p:nvGrpSpPr>
              <p:cNvPr id="164" name="Group 94"/>
              <p:cNvGrpSpPr/>
              <p:nvPr/>
            </p:nvGrpSpPr>
            <p:grpSpPr>
              <a:xfrm>
                <a:off x="7521902" y="2501229"/>
                <a:ext cx="431800" cy="431800"/>
                <a:chOff x="6609326" y="2787752"/>
                <a:chExt cx="431800" cy="431800"/>
              </a:xfrm>
            </p:grpSpPr>
            <p:sp>
              <p:nvSpPr>
                <p:cNvPr id="177" name="Oval 115"/>
                <p:cNvSpPr>
                  <a:spLocks noChangeArrowheads="1"/>
                </p:cNvSpPr>
                <p:nvPr/>
              </p:nvSpPr>
              <p:spPr bwMode="auto">
                <a:xfrm rot="2700000">
                  <a:off x="6609326" y="2787752"/>
                  <a:ext cx="431800" cy="431800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 eaLnBrk="0" hangingPunct="0"/>
                  <a:endParaRPr lang="en-US" sz="2400" dirty="0">
                    <a:cs typeface="Arial" charset="0"/>
                  </a:endParaRPr>
                </a:p>
              </p:txBody>
            </p:sp>
            <p:sp>
              <p:nvSpPr>
                <p:cNvPr id="178" name="Line 116"/>
                <p:cNvSpPr>
                  <a:spLocks noChangeShapeType="1"/>
                </p:cNvSpPr>
                <p:nvPr/>
              </p:nvSpPr>
              <p:spPr bwMode="auto">
                <a:xfrm rot="8100000">
                  <a:off x="6812526" y="2809977"/>
                  <a:ext cx="6350" cy="361950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108" name="Rectangle 298"/>
          <p:cNvSpPr>
            <a:spLocks noChangeArrowheads="1"/>
          </p:cNvSpPr>
          <p:nvPr/>
        </p:nvSpPr>
        <p:spPr bwMode="auto">
          <a:xfrm>
            <a:off x="1524001" y="950804"/>
            <a:ext cx="7620000" cy="50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2000" b="0" dirty="0" smtClean="0">
                <a:cs typeface="Arial" charset="0"/>
              </a:rPr>
              <a:t>[Wehner Schaffner Terhal 08, König</a:t>
            </a:r>
            <a:r>
              <a:rPr lang="en-US" sz="2000" b="0" dirty="0" smtClean="0">
                <a:cs typeface="Arial" charset="0"/>
              </a:rPr>
              <a:t> </a:t>
            </a:r>
            <a:r>
              <a:rPr lang="en-US" sz="2000" b="0" dirty="0" err="1" smtClean="0">
                <a:cs typeface="Arial" charset="0"/>
              </a:rPr>
              <a:t>Wehner</a:t>
            </a:r>
            <a:r>
              <a:rPr lang="en-US" sz="2000" b="0" dirty="0" smtClean="0">
                <a:cs typeface="Arial" charset="0"/>
              </a:rPr>
              <a:t> </a:t>
            </a:r>
            <a:r>
              <a:rPr lang="en-US" sz="2000" b="0" dirty="0" err="1" smtClean="0">
                <a:cs typeface="Arial" charset="0"/>
              </a:rPr>
              <a:t>Wullschleger</a:t>
            </a:r>
            <a:r>
              <a:rPr lang="en-US" sz="2000" b="0" dirty="0" smtClean="0">
                <a:cs typeface="Arial" charset="0"/>
              </a:rPr>
              <a:t> 09</a:t>
            </a:r>
            <a:r>
              <a:rPr lang="de-CH" sz="2000" b="0" dirty="0" smtClean="0">
                <a:cs typeface="Arial" charset="0"/>
              </a:rPr>
              <a:t>]</a:t>
            </a:r>
          </a:p>
        </p:txBody>
      </p:sp>
      <p:pic>
        <p:nvPicPr>
          <p:cNvPr id="111" name="Picture 5" descr="j009160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86646" y="1938194"/>
            <a:ext cx="774728" cy="878025"/>
          </a:xfrm>
          <a:prstGeom prst="rect">
            <a:avLst/>
          </a:prstGeom>
          <a:noFill/>
        </p:spPr>
      </p:pic>
      <p:grpSp>
        <p:nvGrpSpPr>
          <p:cNvPr id="183" name="Group 182"/>
          <p:cNvGrpSpPr/>
          <p:nvPr/>
        </p:nvGrpSpPr>
        <p:grpSpPr>
          <a:xfrm>
            <a:off x="5682753" y="3706158"/>
            <a:ext cx="3233374" cy="493269"/>
            <a:chOff x="5682753" y="3706158"/>
            <a:chExt cx="3233374" cy="493269"/>
          </a:xfrm>
        </p:grpSpPr>
        <p:grpSp>
          <p:nvGrpSpPr>
            <p:cNvPr id="99" name="Group 91"/>
            <p:cNvGrpSpPr/>
            <p:nvPr/>
          </p:nvGrpSpPr>
          <p:grpSpPr>
            <a:xfrm>
              <a:off x="5682753" y="3730984"/>
              <a:ext cx="325739" cy="431800"/>
              <a:chOff x="6609326" y="4159352"/>
              <a:chExt cx="431800" cy="431800"/>
            </a:xfrm>
          </p:grpSpPr>
          <p:sp>
            <p:nvSpPr>
              <p:cNvPr id="100" name="Oval 123"/>
              <p:cNvSpPr>
                <a:spLocks noChangeArrowheads="1"/>
              </p:cNvSpPr>
              <p:nvPr/>
            </p:nvSpPr>
            <p:spPr bwMode="auto">
              <a:xfrm rot="2700000">
                <a:off x="6609326" y="41593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101" name="Line 124"/>
              <p:cNvSpPr>
                <a:spLocks noChangeShapeType="1"/>
              </p:cNvSpPr>
              <p:nvPr/>
            </p:nvSpPr>
            <p:spPr bwMode="auto">
              <a:xfrm rot="13500000">
                <a:off x="6836339" y="4183165"/>
                <a:ext cx="0" cy="35560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6114389" y="3706158"/>
              <a:ext cx="1820169" cy="493269"/>
              <a:chOff x="5642558" y="3751604"/>
              <a:chExt cx="1820169" cy="493269"/>
            </a:xfrm>
          </p:grpSpPr>
          <p:grpSp>
            <p:nvGrpSpPr>
              <p:cNvPr id="109" name="Group 93"/>
              <p:cNvGrpSpPr/>
              <p:nvPr/>
            </p:nvGrpSpPr>
            <p:grpSpPr>
              <a:xfrm>
                <a:off x="6589270" y="3761681"/>
                <a:ext cx="399488" cy="483192"/>
                <a:chOff x="6609326" y="3248127"/>
                <a:chExt cx="431800" cy="431800"/>
              </a:xfrm>
            </p:grpSpPr>
            <p:sp>
              <p:nvSpPr>
                <p:cNvPr id="118" name="Oval 119"/>
                <p:cNvSpPr>
                  <a:spLocks noChangeArrowheads="1"/>
                </p:cNvSpPr>
                <p:nvPr/>
              </p:nvSpPr>
              <p:spPr bwMode="auto">
                <a:xfrm>
                  <a:off x="6609326" y="3248127"/>
                  <a:ext cx="431800" cy="431800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dirty="0">
                    <a:cs typeface="Arial" charset="0"/>
                  </a:endParaRPr>
                </a:p>
              </p:txBody>
            </p:sp>
            <p:sp>
              <p:nvSpPr>
                <p:cNvPr id="119" name="Line 120"/>
                <p:cNvSpPr>
                  <a:spLocks noChangeShapeType="1"/>
                </p:cNvSpPr>
                <p:nvPr/>
              </p:nvSpPr>
              <p:spPr bwMode="auto">
                <a:xfrm rot="10800000">
                  <a:off x="6825226" y="3268765"/>
                  <a:ext cx="1588" cy="358775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 dirty="0"/>
                </a:p>
              </p:txBody>
            </p:sp>
          </p:grpSp>
          <p:grpSp>
            <p:nvGrpSpPr>
              <p:cNvPr id="110" name="Group 92"/>
              <p:cNvGrpSpPr/>
              <p:nvPr/>
            </p:nvGrpSpPr>
            <p:grpSpPr>
              <a:xfrm>
                <a:off x="5642558" y="3761681"/>
                <a:ext cx="431800" cy="431800"/>
                <a:chOff x="6609326" y="3703740"/>
                <a:chExt cx="431800" cy="431800"/>
              </a:xfrm>
            </p:grpSpPr>
            <p:sp>
              <p:nvSpPr>
                <p:cNvPr id="116" name="Oval 121"/>
                <p:cNvSpPr>
                  <a:spLocks noChangeArrowheads="1"/>
                </p:cNvSpPr>
                <p:nvPr/>
              </p:nvSpPr>
              <p:spPr bwMode="auto">
                <a:xfrm>
                  <a:off x="6609326" y="3703740"/>
                  <a:ext cx="431800" cy="431800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dirty="0">
                    <a:cs typeface="Arial" charset="0"/>
                  </a:endParaRPr>
                </a:p>
              </p:txBody>
            </p:sp>
            <p:sp>
              <p:nvSpPr>
                <p:cNvPr id="117" name="Line 122"/>
                <p:cNvSpPr>
                  <a:spLocks noChangeShapeType="1"/>
                </p:cNvSpPr>
                <p:nvPr/>
              </p:nvSpPr>
              <p:spPr bwMode="auto">
                <a:xfrm rot="10800000">
                  <a:off x="6825226" y="3724377"/>
                  <a:ext cx="1588" cy="358775"/>
                </a:xfrm>
                <a:prstGeom prst="line">
                  <a:avLst/>
                </a:prstGeom>
                <a:noFill/>
                <a:ln w="44450">
                  <a:solidFill>
                    <a:srgbClr val="000000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 anchor="ctr" anchorCtr="1"/>
                <a:lstStyle/>
                <a:p>
                  <a:endParaRPr lang="en-US" dirty="0"/>
                </a:p>
              </p:txBody>
            </p:sp>
          </p:grpSp>
          <p:sp>
            <p:nvSpPr>
              <p:cNvPr id="112" name="Rectangle 40"/>
              <p:cNvSpPr>
                <a:spLocks noChangeArrowheads="1"/>
              </p:cNvSpPr>
              <p:nvPr/>
            </p:nvSpPr>
            <p:spPr bwMode="auto">
              <a:xfrm>
                <a:off x="6126795" y="3751604"/>
                <a:ext cx="421532" cy="465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</a:pPr>
                <a:r>
                  <a:rPr lang="de-CH" sz="2400" b="0" dirty="0" smtClean="0">
                    <a:cs typeface="Arial" charset="0"/>
                  </a:rPr>
                  <a:t>?</a:t>
                </a:r>
              </a:p>
            </p:txBody>
          </p:sp>
          <p:sp>
            <p:nvSpPr>
              <p:cNvPr id="114" name="Rectangle 40"/>
              <p:cNvSpPr>
                <a:spLocks noChangeArrowheads="1"/>
              </p:cNvSpPr>
              <p:nvPr/>
            </p:nvSpPr>
            <p:spPr bwMode="auto">
              <a:xfrm>
                <a:off x="7041195" y="3751604"/>
                <a:ext cx="421532" cy="465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</a:pPr>
                <a:r>
                  <a:rPr lang="de-CH" sz="2400" b="0" dirty="0" smtClean="0">
                    <a:cs typeface="Arial" charset="0"/>
                  </a:rPr>
                  <a:t>?</a:t>
                </a:r>
              </a:p>
            </p:txBody>
          </p:sp>
        </p:grpSp>
        <p:grpSp>
          <p:nvGrpSpPr>
            <p:cNvPr id="180" name="Group 91"/>
            <p:cNvGrpSpPr/>
            <p:nvPr/>
          </p:nvGrpSpPr>
          <p:grpSpPr>
            <a:xfrm>
              <a:off x="8006228" y="3730984"/>
              <a:ext cx="325739" cy="431800"/>
              <a:chOff x="6609326" y="4159352"/>
              <a:chExt cx="431800" cy="431800"/>
            </a:xfrm>
          </p:grpSpPr>
          <p:sp>
            <p:nvSpPr>
              <p:cNvPr id="181" name="Oval 123"/>
              <p:cNvSpPr>
                <a:spLocks noChangeArrowheads="1"/>
              </p:cNvSpPr>
              <p:nvPr/>
            </p:nvSpPr>
            <p:spPr bwMode="auto">
              <a:xfrm rot="2700000">
                <a:off x="6609326" y="41593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182" name="Line 124"/>
              <p:cNvSpPr>
                <a:spLocks noChangeShapeType="1"/>
              </p:cNvSpPr>
              <p:nvPr/>
            </p:nvSpPr>
            <p:spPr bwMode="auto">
              <a:xfrm rot="13500000">
                <a:off x="6836339" y="4183165"/>
                <a:ext cx="0" cy="35560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pic>
          <p:nvPicPr>
            <p:cNvPr id="126" name="Picture 125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551889" y="3803149"/>
              <a:ext cx="364238" cy="32295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76" name="Group 175"/>
          <p:cNvGrpSpPr/>
          <p:nvPr/>
        </p:nvGrpSpPr>
        <p:grpSpPr>
          <a:xfrm>
            <a:off x="5587999" y="3033486"/>
            <a:ext cx="3149600" cy="638629"/>
            <a:chOff x="5587999" y="3033486"/>
            <a:chExt cx="3149600" cy="638629"/>
          </a:xfrm>
        </p:grpSpPr>
        <p:sp>
          <p:nvSpPr>
            <p:cNvPr id="155" name="Trapezoid 154"/>
            <p:cNvSpPr/>
            <p:nvPr/>
          </p:nvSpPr>
          <p:spPr>
            <a:xfrm>
              <a:off x="5587999" y="3071650"/>
              <a:ext cx="2896433" cy="541458"/>
            </a:xfrm>
            <a:prstGeom prst="trapezoid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Noisy Storage</a:t>
              </a:r>
              <a:endParaRPr lang="en-US" sz="2400" dirty="0"/>
            </a:p>
          </p:txBody>
        </p:sp>
        <p:sp>
          <p:nvSpPr>
            <p:cNvPr id="175" name="Line 7"/>
            <p:cNvSpPr>
              <a:spLocks noChangeShapeType="1"/>
            </p:cNvSpPr>
            <p:nvPr/>
          </p:nvSpPr>
          <p:spPr bwMode="auto">
            <a:xfrm>
              <a:off x="8723086" y="3033486"/>
              <a:ext cx="14513" cy="63862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147" name="Rectangle 298"/>
          <p:cNvSpPr>
            <a:spLocks noChangeArrowheads="1"/>
          </p:cNvSpPr>
          <p:nvPr/>
        </p:nvSpPr>
        <p:spPr bwMode="auto">
          <a:xfrm>
            <a:off x="355598" y="4886793"/>
            <a:ext cx="8352973" cy="178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solidFill>
                  <a:srgbClr val="0000FF"/>
                </a:solidFill>
                <a:cs typeface="Arial" charset="0"/>
              </a:rPr>
              <a:t>more realistic </a:t>
            </a:r>
            <a:r>
              <a:rPr lang="de-CH" sz="2400" b="0" dirty="0" smtClean="0">
                <a:cs typeface="Arial" charset="0"/>
              </a:rPr>
              <a:t>limitation on quantum storage capabilities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first step: </a:t>
            </a: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individual-storage attacks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b="0" dirty="0" smtClean="0">
                <a:cs typeface="Arial" charset="0"/>
              </a:rPr>
              <a:t>recent result: </a:t>
            </a:r>
            <a:r>
              <a:rPr lang="de-CH" sz="2400" b="0" dirty="0" smtClean="0">
                <a:solidFill>
                  <a:srgbClr val="FF0000"/>
                </a:solidFill>
                <a:cs typeface="Arial" charset="0"/>
              </a:rPr>
              <a:t>general attacks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0" dirty="0" smtClean="0">
                <a:cs typeface="Arial" charset="0"/>
              </a:rPr>
              <a:t>related to </a:t>
            </a:r>
            <a:r>
              <a:rPr lang="en-US" sz="2400" b="0" dirty="0" smtClean="0">
                <a:solidFill>
                  <a:srgbClr val="0000FF"/>
                </a:solidFill>
                <a:cs typeface="Arial" charset="0"/>
              </a:rPr>
              <a:t>classical capacities of quantum channels</a:t>
            </a:r>
            <a:endParaRPr lang="de-CH" sz="2400" b="0" dirty="0" smtClean="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3" name="Group 74"/>
          <p:cNvGrpSpPr/>
          <p:nvPr/>
        </p:nvGrpSpPr>
        <p:grpSpPr>
          <a:xfrm>
            <a:off x="360998" y="1316055"/>
            <a:ext cx="2260600" cy="461297"/>
            <a:chOff x="5444203" y="2740895"/>
            <a:chExt cx="2260600" cy="461297"/>
          </a:xfrm>
        </p:grpSpPr>
        <p:grpSp>
          <p:nvGrpSpPr>
            <p:cNvPr id="4" name="Group 94"/>
            <p:cNvGrpSpPr/>
            <p:nvPr/>
          </p:nvGrpSpPr>
          <p:grpSpPr>
            <a:xfrm>
              <a:off x="6358603" y="2755643"/>
              <a:ext cx="431800" cy="431800"/>
              <a:chOff x="6609326" y="2787752"/>
              <a:chExt cx="431800" cy="431800"/>
            </a:xfrm>
          </p:grpSpPr>
          <p:sp>
            <p:nvSpPr>
              <p:cNvPr id="89" name="Oval 115"/>
              <p:cNvSpPr>
                <a:spLocks noChangeArrowheads="1"/>
              </p:cNvSpPr>
              <p:nvPr/>
            </p:nvSpPr>
            <p:spPr bwMode="auto">
              <a:xfrm rot="2700000">
                <a:off x="6609326" y="27877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90" name="Line 116"/>
              <p:cNvSpPr>
                <a:spLocks noChangeShapeType="1"/>
              </p:cNvSpPr>
              <p:nvPr/>
            </p:nvSpPr>
            <p:spPr bwMode="auto">
              <a:xfrm rot="8100000">
                <a:off x="6812526" y="2809977"/>
                <a:ext cx="6350" cy="36195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5" name="Group 95"/>
            <p:cNvGrpSpPr/>
            <p:nvPr/>
          </p:nvGrpSpPr>
          <p:grpSpPr>
            <a:xfrm>
              <a:off x="7273003" y="2740895"/>
              <a:ext cx="431800" cy="431800"/>
              <a:chOff x="6609326" y="2340077"/>
              <a:chExt cx="431800" cy="431800"/>
            </a:xfrm>
          </p:grpSpPr>
          <p:sp>
            <p:nvSpPr>
              <p:cNvPr id="87" name="Oval 117"/>
              <p:cNvSpPr>
                <a:spLocks noChangeArrowheads="1"/>
              </p:cNvSpPr>
              <p:nvPr/>
            </p:nvSpPr>
            <p:spPr bwMode="auto">
              <a:xfrm>
                <a:off x="6609326" y="234007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88" name="Line 118"/>
              <p:cNvSpPr>
                <a:spLocks noChangeShapeType="1"/>
              </p:cNvSpPr>
              <p:nvPr/>
            </p:nvSpPr>
            <p:spPr bwMode="auto">
              <a:xfrm rot="16200000">
                <a:off x="6847451" y="2397227"/>
                <a:ext cx="1588" cy="31908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7" name="Group 93"/>
            <p:cNvGrpSpPr/>
            <p:nvPr/>
          </p:nvGrpSpPr>
          <p:grpSpPr>
            <a:xfrm>
              <a:off x="6815803" y="2755643"/>
              <a:ext cx="431800" cy="431800"/>
              <a:chOff x="6609326" y="3248127"/>
              <a:chExt cx="431800" cy="431800"/>
            </a:xfrm>
          </p:grpSpPr>
          <p:sp>
            <p:nvSpPr>
              <p:cNvPr id="85" name="Oval 119"/>
              <p:cNvSpPr>
                <a:spLocks noChangeArrowheads="1"/>
              </p:cNvSpPr>
              <p:nvPr/>
            </p:nvSpPr>
            <p:spPr bwMode="auto">
              <a:xfrm>
                <a:off x="6609326" y="3248127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86" name="Line 120"/>
              <p:cNvSpPr>
                <a:spLocks noChangeShapeType="1"/>
              </p:cNvSpPr>
              <p:nvPr/>
            </p:nvSpPr>
            <p:spPr bwMode="auto">
              <a:xfrm rot="10800000">
                <a:off x="6825226" y="3268765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8" name="Group 92"/>
            <p:cNvGrpSpPr/>
            <p:nvPr/>
          </p:nvGrpSpPr>
          <p:grpSpPr>
            <a:xfrm>
              <a:off x="5901403" y="2755643"/>
              <a:ext cx="431800" cy="431800"/>
              <a:chOff x="6609326" y="3703740"/>
              <a:chExt cx="431800" cy="431800"/>
            </a:xfrm>
          </p:grpSpPr>
          <p:sp>
            <p:nvSpPr>
              <p:cNvPr id="83" name="Oval 121"/>
              <p:cNvSpPr>
                <a:spLocks noChangeArrowheads="1"/>
              </p:cNvSpPr>
              <p:nvPr/>
            </p:nvSpPr>
            <p:spPr bwMode="auto">
              <a:xfrm>
                <a:off x="6609326" y="3703740"/>
                <a:ext cx="431800" cy="4318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84" name="Line 122"/>
              <p:cNvSpPr>
                <a:spLocks noChangeShapeType="1"/>
              </p:cNvSpPr>
              <p:nvPr/>
            </p:nvSpPr>
            <p:spPr bwMode="auto">
              <a:xfrm rot="10800000">
                <a:off x="6825226" y="3724377"/>
                <a:ext cx="1588" cy="35877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  <p:grpSp>
          <p:nvGrpSpPr>
            <p:cNvPr id="9" name="Group 91"/>
            <p:cNvGrpSpPr/>
            <p:nvPr/>
          </p:nvGrpSpPr>
          <p:grpSpPr>
            <a:xfrm>
              <a:off x="5444203" y="2770392"/>
              <a:ext cx="431800" cy="431800"/>
              <a:chOff x="6609326" y="4159352"/>
              <a:chExt cx="431800" cy="431800"/>
            </a:xfrm>
          </p:grpSpPr>
          <p:sp>
            <p:nvSpPr>
              <p:cNvPr id="81" name="Oval 123"/>
              <p:cNvSpPr>
                <a:spLocks noChangeArrowheads="1"/>
              </p:cNvSpPr>
              <p:nvPr/>
            </p:nvSpPr>
            <p:spPr bwMode="auto">
              <a:xfrm rot="2700000">
                <a:off x="6609326" y="4159352"/>
                <a:ext cx="431800" cy="4318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82" name="Line 124"/>
              <p:cNvSpPr>
                <a:spLocks noChangeShapeType="1"/>
              </p:cNvSpPr>
              <p:nvPr/>
            </p:nvSpPr>
            <p:spPr bwMode="auto">
              <a:xfrm rot="13500000">
                <a:off x="6836339" y="4183165"/>
                <a:ext cx="0" cy="35560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none" w="sm" len="med"/>
                <a:tailEnd type="triangle" w="sm" len="med"/>
              </a:ln>
              <a:effectLst/>
            </p:spPr>
            <p:txBody>
              <a:bodyPr anchor="ctr" anchorCtr="1"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31214E-6 L 0.6033 -2.3121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HRIS@E6F5WDLFUVWXY596" val="2652"/>
  <p:tag name="PREAMBLE" val="\documentclass{article}&#10;\pagestyle{empty}&#10;\usepackage{xspace,amssymb,amsfonts,amsmath}&#10;\usepackage{qip}&#10;%\usepackage{tabularx}&#10;\usepackage[usenames]{color}&#10;%\usepackage{TeX4PPT}&#10;&#10;\newcommand{\set}[1]{\{#1\}}&#10;\newcommand{\ip}[1]{\langle#1\rangle}     % inner product&#10;&#10;\newcommand{\UH}{{\cal F}}      % u2 class&#10;\newcommand{\hf}{f}             % hash function&#10;\newcommand{\Hf}{F}             % hash function (as random variable)&#10;\newcommand{\univ}{two-universal\xspace}&#10;&#10;\renewcommand{\S}{\ensuremath{{\sf A}}} % honest sender Alice&#10;\renewcommand{\R}{\ensuremath{{\sf B}}} % honest receiver Bob&#10;\newcommand{\dS}{\ensuremath{\tilde{\sf A}}} % malicious Alice&#10;\newcommand{\dR}{\ensuremath{\tilde{\sf B}}} % malicious Bob&#10;&#10;&#10;\newcommand{\ep}{\varepsilon} % shortcut for varepsilon&#10;\renewcommand{\H}{\operatorname{H}} % Entropy&#10;\newcommand{\dist}{\operatorname{d}}   % distance from uniform&#10;\newcommand{\Inf}{\operatorname{I}}  % mutual information&#10;\newcommand{\hms}{\H_{\infty}^{\ep}} % smoot min entropy&#10; \newcommand{\E}{\operatorname{E}}&#10;\newcommand{\assign}{\ensuremath{\kern.5ex\raisebox{.1ex}{\mbox{\rm:}}\kern -.3em =}}&#10;&#10;\newcommand{\onetwo}[1][2]{\mbox{\textsl{1\hspace{-0.1ex}-#1}}}&#10;\def\-{\hspace{-0.1ex}-\hspace{-0.1ex}}           &#10;\newcommand{\pOT}{\textsl{OT}}                    &#10;\newcommand{\OT}[1][2]{\textsl{\onetwo[#1]\:OT}}     &#10; &#10;\newcommand{\Rand}{\textsl{Rand}}            &#10;\newcommand{\StringOT}[1][2]{\textsl{\onetwo[#1]\:OT\,$^{\ell}$}\xspace}    \newcommand{\MaybeStringOT}[1][2]{\onetwo[#1]\:(\textsl{String})\textsl{\,OT}}    \newcommand{\lStringOT}[1][2]{\textsl{\onetwo[#1]\:OT\,$^{\ell}$}\xspace}    &#10;\newcommand{\RandOT}[1][2]{\Rand\:\OT[#1]}                  \newcommand{\RandStringOT}[1][2]{\Rand\:\StringOT[#1]}&#10;\newcommand{\RandlStringOT}[1][2]{\Rand\:\lStringOT[#1]}&#10;&#10;\renewcommand{\c}[1]{\color{#1}}&#10;\newcommand{\red}{\c{red}}&#10;\newcommand{\blue}{\c{blue}}&#10;\definecolor{compress}{rgb}{0.2,0.6,0.4}&#10;\newcommand{\green}{\c{compress}}&#10;\definecolor{lf}{rgb}{0,0,1}&#10;\definecolor{other}{rgb}{0.1,0.9,0.1}&#10;&#10;\newcommand{\epr}{{\sc epr}}&#10;\newcommand{\unif}{\text{\sc unif}}&#10;&#10;\newcommand{\rs}{\ensuremath{\boldsymbol{Q}}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$C \in \set{0,1}&#10;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4"/>
  <p:tag name="PICTUREFILESIZE" val="337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$ S_C&#10;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9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Theta &amp;\in_R \set{+,\times}^n \\&#10;X &amp;\in_R \set{0,1}^n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3"/>
  <p:tag name="PICTUREFILESIZE" val="83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Theta' \in_R \set{+,\times}^n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5"/>
  <p:tag name="PICTUREFILESIZE" val="47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leadsto X' \in \set{0,1}^n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7"/>
  <p:tag name="PICTUREFILESIZE" val="475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mathcal{I}_C &amp;\assign \Set{i}{\Theta_i = \Theta'_i} \\&#10;\mathcal{I}_{1-C} &amp;\assign \Set{i}{\Theta_i \neq \Theta'_i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6"/>
  <p:tag name="PICTUREFILESIZE" val="108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F_0, F_1 \in_R \mathcal{F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4"/>
  <p:tag name="PICTUREFILESIZE" val="369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X_0 &amp;\assign X|_{\mathcal{I}_0}, &#10;X_1 \assign X|_{\mathcal{I}_1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1"/>
  <p:tag name="PICTUREFILESIZE" val="54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S_C &amp;\assign M_C \oplus F_C(X'_C)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2"/>
  <p:tag name="PICTUREFILESIZE" val="71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F_0, F_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"/>
  <p:tag name="PICTUREFILESIZE" val="22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M_0 &amp;\assign S_0 \oplus F_0(X_0)\\&#10;M_1 &amp;\assign S_1 \oplus F_1(X_1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3"/>
  <p:tag name="PICTUREFILESIZE" val="1207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mathcal{I}_0, \mathcal{I}_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4"/>
  <p:tag name="PICTUREFILESIZE" val="228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Thet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9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ket{X_1}_{\Theta_1} \ldots \ket{X_n}_{\Theta_n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5"/>
  <p:tag name="PICTUREFILESIZE" val="510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Theta &amp;\in_R \set{+,\times}^n \\&#10;X &amp;\in_R \set{0,1}^n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3"/>
  <p:tag name="PICTUREFILESIZE" val="83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F_0, F_1 \in_R \mathcal{F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4"/>
  <p:tag name="PICTUREFILESIZE" val="369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X_0 &amp;\assign X|_{\mathcal{I}_0}, &#10;X_1 \assign X|_{\mathcal{I}_1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1"/>
  <p:tag name="PICTUREFILESIZE" val="540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#qubits $&lt; n/4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5"/>
  <p:tag name="PICTUREFILESIZE" val="516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hmin^\eps(X|\Theta) \geq n/2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9"/>
  <p:tag name="PICTUREFILESIZE" val="64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F_0, F_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"/>
  <p:tag name="PICTUREFILESIZE" val="22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$ S_0,S_1&#10;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5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M_0 &amp;\assign S_0 \oplus F_0(X_0)\\&#10;M_1 &amp;\assign S_1 \oplus F_1(X_1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3"/>
  <p:tag name="PICTUREFILESIZE" val="1207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mathcal{I}_0, \mathcal{I}_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4"/>
  <p:tag name="PICTUREFILESIZE" val="228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Thet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9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ket{X_1}_{\Theta_1} \ldots \ket{X_n}_{\Theta_n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5"/>
  <p:tag name="PICTUREFILESIZE" val="510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X &amp;\in_R \set{0,1}^n\\&#10;\Theta &amp;\in_R \set{+,\times}^n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3"/>
  <p:tag name="PICTUREFILESIZE" val="834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ket{X_1}_{\Theta_1} \ldots \ket{X_n}_{\Theta_n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5"/>
  <p:tag name="PICTUREFILESIZE" val="510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K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7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K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7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based on $\Theta, K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4"/>
  <p:tag name="PICTUREFILESIZE" val="503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Thet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$C \in \set{0,1}&#10;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4"/>
  <p:tag name="PICTUREFILESIZE" val="337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Theta &amp;\in_R \set{+,\times}^n \\&#10;X &amp;\in_R \set{0,1}^n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3"/>
  <p:tag name="PICTUREFILESIZE" val="83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Theta' \in_R \set{+,\times}^n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5"/>
  <p:tag name="PICTUREFILESIZE" val="47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leadsto X' \in \set{0,1}^n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7"/>
  <p:tag name="PICTUREFILESIZE" val="475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Theta'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"/>
  <p:tag name="PICTUREFILESIZE" val="160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X' 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7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ket{X_1}_{\Theta_1} \ldots \ket{X_n}_{\Theta_n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5"/>
  <p:tag name="PICTUREFILESIZE" val="510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Theta &amp;\in_R \set{+,\times}^n \\&#10;X &amp;\in_R \set{0,1}^n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3"/>
  <p:tag name="PICTUREFILESIZE" val="834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Theta' \in_R \set{+,\times}^n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5"/>
  <p:tag name="PICTUREFILESIZE" val="47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leadsto X' \in \set{0,1}^n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7"/>
  <p:tag name="PICTUREFILESIZE" val="475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Thet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$ S_C&#10;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94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ket{X_1}_{\Theta_1} \ldots \ket{X_n}_{\Theta_n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5"/>
  <p:tag name="PICTUREFILESIZE" val="510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key {\red $K$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8"/>
  <p:tag name="PICTUREFILESIZE" val="264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key {\red $K$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8"/>
  <p:tag name="PICTUREFILESIZE" val="264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mathrm{auth}_{\red K}(\cdot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8"/>
  <p:tag name="PICTUREFILESIZE" val="326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{\red $K$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7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Thet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9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\begin{align*}&#10;\ket{X_1}_{\Theta_1} \ldots \ket{X_n}_{\Theta_n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5"/>
  <p:tag name="PICTUREFILESIZE" val="510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$ S_0,S_1&#10;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55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$C \in \set{0,1}&#10;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4"/>
  <p:tag name="PICTUREFILESIZE" val="337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$ S_C&#10;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9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$ S_0,S_1&#10;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5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$C \in \set{0,1}&#10;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4"/>
  <p:tag name="PICTUREFILESIZE" val="337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$ S_C&#10;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2"/>
  <p:tag name="PICTUREFILESIZE" val="19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minentropy}&#10;\begin{document}&#10;$ S_0,S_1&#10;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55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low Darker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0B9B74"/>
      </a:accent4>
      <a:accent5>
        <a:srgbClr val="54A838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23113</TotalTime>
  <Words>830</Words>
  <Application>Microsoft Office PowerPoint</Application>
  <PresentationFormat>On-screen Show (4:3)</PresentationFormat>
  <Paragraphs>281</Paragraphs>
  <Slides>23</Slides>
  <Notes>20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Tw Cen MT</vt:lpstr>
      <vt:lpstr>Wingdings</vt:lpstr>
      <vt:lpstr>CMSY10ORIG</vt:lpstr>
      <vt:lpstr>cmsy10</vt:lpstr>
      <vt:lpstr>Lucida Sans Unicode</vt:lpstr>
      <vt:lpstr>Wingdings 2</vt:lpstr>
      <vt:lpstr>Median</vt:lpstr>
      <vt:lpstr>Limited-Quantum-Storage Cryptography  From Theory to Practice</vt:lpstr>
      <vt:lpstr>Contributors     and  Outline</vt:lpstr>
      <vt:lpstr>Inspiration: Classical Bounded-Storage</vt:lpstr>
      <vt:lpstr>Bounded-Quantum-Storage Model</vt:lpstr>
      <vt:lpstr>Storing Photonic Quantum Information</vt:lpstr>
      <vt:lpstr>Storing Photonic Quantum Information</vt:lpstr>
      <vt:lpstr>The Protocol</vt:lpstr>
      <vt:lpstr>Dishonest Bob with Bounded Q Storage</vt:lpstr>
      <vt:lpstr>Noisy-Quantum-Storage Model </vt:lpstr>
      <vt:lpstr>Combining Security Assumptions</vt:lpstr>
      <vt:lpstr>Outline</vt:lpstr>
      <vt:lpstr>Secure Identification</vt:lpstr>
      <vt:lpstr>Man-In-The-Middle Security and QKD</vt:lpstr>
      <vt:lpstr>Composable Security Definitions</vt:lpstr>
      <vt:lpstr>Practical Problems</vt:lpstr>
      <vt:lpstr>Similarities to QKD</vt:lpstr>
      <vt:lpstr>Near and Far Future</vt:lpstr>
      <vt:lpstr>Summary</vt:lpstr>
      <vt:lpstr>Modern-Day Cryptography</vt:lpstr>
      <vt:lpstr>Modern-Day Cryptography</vt:lpstr>
      <vt:lpstr>Modern-Day Cryptography</vt:lpstr>
      <vt:lpstr>Secure Evaluation of the Equality</vt:lpstr>
      <vt:lpstr>Modern Cryptography</vt:lpstr>
    </vt:vector>
  </TitlesOfParts>
  <Company>DAIMI, University of Aarhus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TeX4PPT</dc:title>
  <dc:creator>Christian Schaffner</dc:creator>
  <cp:lastModifiedBy>Christian</cp:lastModifiedBy>
  <cp:revision>419</cp:revision>
  <dcterms:created xsi:type="dcterms:W3CDTF">2002-10-02T04:22:54Z</dcterms:created>
  <dcterms:modified xsi:type="dcterms:W3CDTF">2009-07-30T09:04:50Z</dcterms:modified>
</cp:coreProperties>
</file>