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Layouts/slideLayout15.xml" ContentType="application/vnd.openxmlformats-officedocument.presentationml.slideLayout+xml"/>
  <Override PartName="/ppt/theme/theme1.xml" ContentType="application/vnd.openxmlformats-officedocument.theme+xml"/>
  <Override PartName="/ppt/notesSlides/notesSlide2.xml" ContentType="application/vnd.openxmlformats-officedocument.presentationml.notesSlide+xml"/>
  <Override PartName="/ppt/slideLayouts/slideLayout24.xml" ContentType="application/vnd.openxmlformats-officedocument.presentationml.slideLayout+xml"/>
  <Override PartName="/ppt/slideLayouts/slideLayout34.xml" ContentType="application/vnd.openxmlformats-officedocument.presentationml.slideLayout+xml"/>
  <Override PartName="/ppt/embeddings/oleObject1.bin" ContentType="application/vnd.openxmlformats-officedocument.oleObject"/>
  <Override PartName="/ppt/slideLayouts/slideLayout43.xml" ContentType="application/vnd.openxmlformats-officedocument.presentationml.slideLayout+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embeddings/oleObject7.bin" ContentType="application/vnd.openxmlformats-officedocument.oleObject"/>
  <Override PartName="/ppt/slides/slide23.xml" ContentType="application/vnd.openxmlformats-officedocument.presentationml.slide+xml"/>
  <Override PartName="/ppt/slideLayouts/slideLayout49.xml" ContentType="application/vnd.openxmlformats-officedocument.presentationml.slideLayout+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notesSlides/notesSlide46.xml" ContentType="application/vnd.openxmlformats-officedocument.presentationml.notesSlide+xml"/>
  <Override PartName="/ppt/slides/slide48.xml" ContentType="application/vnd.openxmlformats-officedocument.presentationml.slide+xml"/>
  <Override PartName="/ppt/slides/slide57.xml" ContentType="application/vnd.openxmlformats-officedocument.presentationml.slide+xml"/>
  <Override PartName="/ppt/slideLayouts/slideLayout16.xml" ContentType="application/vnd.openxmlformats-officedocument.presentationml.slideLayout+xml"/>
  <Override PartName="/ppt/theme/theme2.xml" ContentType="application/vnd.openxmlformats-officedocument.theme+xml"/>
  <Override PartName="/ppt/notesSlides/notesSlide3.xml" ContentType="application/vnd.openxmlformats-officedocument.presentationml.notesSlide+xml"/>
  <Override PartName="/ppt/slideLayouts/slideLayout25.xml" ContentType="application/vnd.openxmlformats-officedocument.presentationml.slideLayout+xml"/>
  <Default Extension="emf" ContentType="image/x-emf"/>
  <Override PartName="/ppt/slideLayouts/slideLayout35.xml" ContentType="application/vnd.openxmlformats-officedocument.presentationml.slideLayout+xml"/>
  <Override PartName="/ppt/embeddings/oleObject2.bin" ContentType="application/vnd.openxmlformats-officedocument.oleObject"/>
  <Override PartName="/ppt/slideLayouts/slideLayout44.xml" ContentType="application/vnd.openxmlformats-officedocument.presentationml.slideLayout+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embeddings/oleObject8.bin" ContentType="application/vnd.openxmlformats-officedocument.oleObject"/>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notesSlides/notesSlide41.xml" ContentType="application/vnd.openxmlformats-officedocument.presentationml.notesSlide+xml"/>
  <Override PartName="/ppt/slides/slide52.xml" ContentType="application/vnd.openxmlformats-officedocument.presentationml.slide+xml"/>
  <Override PartName="/ppt/notesSlides/notesSlide51.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Layouts/slideLayout30.xml" ContentType="application/vnd.openxmlformats-officedocument.presentationml.slideLayout+xml"/>
  <Override PartName="/ppt/slides/slide49.xml" ContentType="application/vnd.openxmlformats-officedocument.presentationml.slide+xml"/>
  <Override PartName="/ppt/slides/slide58.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theme/theme3.xml" ContentType="application/vnd.openxmlformats-officedocument.theme+xml"/>
  <Override PartName="/ppt/notesSlides/notesSlide4.xml" ContentType="application/vnd.openxmlformats-officedocument.presentationml.notesSlide+xml"/>
  <Override PartName="/ppt/slideLayouts/slideLayout26.xml" ContentType="application/vnd.openxmlformats-officedocument.presentationml.slideLayout+xml"/>
  <Override PartName="/ppt/slideLayouts/slideLayout36.xml" ContentType="application/vnd.openxmlformats-officedocument.presentationml.slideLayout+xml"/>
  <Override PartName="/ppt/embeddings/oleObject3.bin" ContentType="application/vnd.openxmlformats-officedocument.oleObject"/>
  <Override PartName="/ppt/slideLayouts/slideLayout45.xml" ContentType="application/vnd.openxmlformats-officedocument.presentationml.slideLayout+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s/slide44.xml" ContentType="application/vnd.openxmlformats-officedocument.presentationml.slide+xml"/>
  <Override PartName="/ppt/notesSlides/notesSlide42.xml" ContentType="application/vnd.openxmlformats-officedocument.presentationml.notes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notesSlides/notesSlide38.xml" ContentType="application/vnd.openxmlformats-officedocument.presentationml.notesSlide+xml"/>
  <Override PartName="/ppt/slideLayouts/slideLayout21.xml" ContentType="application/vnd.openxmlformats-officedocument.presentationml.slideLayout+xml"/>
  <Override PartName="/ppt/notesSlides/notesSlide48.xml" ContentType="application/vnd.openxmlformats-officedocument.presentationml.notesSlide+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s/slide59.xml" ContentType="application/vnd.openxmlformats-officedocument.presentationml.slide+xml"/>
  <Override PartName="/ppt/slideLayouts/slideLayout50.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notesSlides/notesSlide5.xml" ContentType="application/vnd.openxmlformats-officedocument.presentationml.notesSlide+xml"/>
  <Override PartName="/ppt/slideLayouts/slideLayout27.xml" ContentType="application/vnd.openxmlformats-officedocument.presentationml.slideLayout+xml"/>
  <Override PartName="/ppt/slides/slide10.xml" ContentType="application/vnd.openxmlformats-officedocument.presentationml.slide+xml"/>
  <Override PartName="/ppt/slideLayouts/slideLayout37.xml" ContentType="application/vnd.openxmlformats-officedocument.presentationml.slideLayout+xml"/>
  <Override PartName="/ppt/embeddings/oleObject4.bin" ContentType="application/vnd.openxmlformats-officedocument.oleObject"/>
  <Override PartName="/ppt/slides/slide20.xml" ContentType="application/vnd.openxmlformats-officedocument.presentationml.slide+xml"/>
  <Override PartName="/ppt/slideLayouts/slideLayout46.xml" ContentType="application/vnd.openxmlformats-officedocument.presentationml.slideLayout+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notesSlides/notesSlide24.xml" ContentType="application/vnd.openxmlformats-officedocument.presentationml.notesSlide+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presProps.xml" ContentType="application/vnd.openxmlformats-officedocument.presentationml.presProps+xml"/>
  <Override PartName="/ppt/notesSlides/notesSlide39.xml" ContentType="application/vnd.openxmlformats-officedocument.presentationml.notesSlide+xml"/>
  <Override PartName="/ppt/slideLayouts/slideLayout22.xml" ContentType="application/vnd.openxmlformats-officedocument.presentationml.slideLayout+xml"/>
  <Override PartName="/ppt/presentation.xml" ContentType="application/vnd.openxmlformats-officedocument.presentationml.presentation.main+xml"/>
  <Override PartName="/ppt/slideLayouts/slideLayout32.xml" ContentType="application/vnd.openxmlformats-officedocument.presentationml.slideLayout+xml"/>
  <Override PartName="/ppt/notesSlides/notesSlide49.xml" ContentType="application/vnd.openxmlformats-officedocument.presentationml.notesSlide+xml"/>
  <Override PartName="/ppt/slideLayouts/slideLayout41.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6.xml" ContentType="application/vnd.openxmlformats-officedocument.presentationml.notesSlide+xml"/>
  <Override PartName="/ppt/slideLayouts/slideLayout28.xml" ContentType="application/vnd.openxmlformats-officedocument.presentationml.slideLayout+xml"/>
  <Override PartName="/ppt/notesSlides/notesSlide10.xml" ContentType="application/vnd.openxmlformats-officedocument.presentationml.notesSlide+xml"/>
  <Override PartName="/ppt/slides/slide11.xml" ContentType="application/vnd.openxmlformats-officedocument.presentationml.slide+xml"/>
  <Override PartName="/ppt/slideLayouts/slideLayout38.xml" ContentType="application/vnd.openxmlformats-officedocument.presentationml.slideLayout+xml"/>
  <Override PartName="/ppt/embeddings/oleObject5.bin" ContentType="application/vnd.openxmlformats-officedocument.oleObject"/>
  <Override PartName="/ppt/slides/slide21.xml" ContentType="application/vnd.openxmlformats-officedocument.presentationml.slide+xml"/>
  <Override PartName="/ppt/slideLayouts/slideLayout47.xml" ContentType="application/vnd.openxmlformats-officedocument.presentationml.slideLayout+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notesSlides/notesSlide7.xml" ContentType="application/vnd.openxmlformats-officedocument.presentationml.notesSlide+xml"/>
  <Override PartName="/ppt/slideLayouts/slideLayout29.xml" ContentType="application/vnd.openxmlformats-officedocument.presentationml.slideLayout+xml"/>
  <Override PartName="/ppt/slides/slide12.xml" ContentType="application/vnd.openxmlformats-officedocument.presentationml.slide+xml"/>
  <Override PartName="/ppt/slideLayouts/slideLayout39.xml" ContentType="application/vnd.openxmlformats-officedocument.presentationml.slideLayout+xml"/>
  <Override PartName="/ppt/embeddings/oleObject6.bin" ContentType="application/vnd.openxmlformats-officedocument.oleObject"/>
  <Override PartName="/ppt/notesSlides/notesSlide20.xml" ContentType="application/vnd.openxmlformats-officedocument.presentationml.notesSlide+xml"/>
  <Override PartName="/ppt/slides/slide22.xml" ContentType="application/vnd.openxmlformats-officedocument.presentationml.slide+xml"/>
  <Override PartName="/ppt/slideLayouts/slideLayout48.xml" ContentType="application/vnd.openxmlformats-officedocument.presentationml.slideLayout+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autoCompressPictures="0">
  <p:sldMasterIdLst>
    <p:sldMasterId id="2147483649" r:id="rId1"/>
    <p:sldMasterId id="2147484031" r:id="rId2"/>
    <p:sldMasterId id="2147483650" r:id="rId3"/>
    <p:sldMasterId id="2147483651" r:id="rId4"/>
  </p:sldMasterIdLst>
  <p:notesMasterIdLst>
    <p:notesMasterId r:id="rId68"/>
  </p:notesMasterIdLst>
  <p:handoutMasterIdLst>
    <p:handoutMasterId r:id="rId69"/>
  </p:handoutMasterIdLst>
  <p:sldIdLst>
    <p:sldId id="294" r:id="rId5"/>
    <p:sldId id="297" r:id="rId6"/>
    <p:sldId id="573" r:id="rId7"/>
    <p:sldId id="574" r:id="rId8"/>
    <p:sldId id="551" r:id="rId9"/>
    <p:sldId id="552" r:id="rId10"/>
    <p:sldId id="554" r:id="rId11"/>
    <p:sldId id="556" r:id="rId12"/>
    <p:sldId id="575" r:id="rId13"/>
    <p:sldId id="557" r:id="rId14"/>
    <p:sldId id="558" r:id="rId15"/>
    <p:sldId id="559" r:id="rId16"/>
    <p:sldId id="576" r:id="rId17"/>
    <p:sldId id="561" r:id="rId18"/>
    <p:sldId id="560" r:id="rId19"/>
    <p:sldId id="562" r:id="rId20"/>
    <p:sldId id="578" r:id="rId21"/>
    <p:sldId id="563" r:id="rId22"/>
    <p:sldId id="564" r:id="rId23"/>
    <p:sldId id="577" r:id="rId24"/>
    <p:sldId id="491" r:id="rId25"/>
    <p:sldId id="321" r:id="rId26"/>
    <p:sldId id="368" r:id="rId27"/>
    <p:sldId id="369" r:id="rId28"/>
    <p:sldId id="370" r:id="rId29"/>
    <p:sldId id="371" r:id="rId30"/>
    <p:sldId id="389" r:id="rId31"/>
    <p:sldId id="373" r:id="rId32"/>
    <p:sldId id="375" r:id="rId33"/>
    <p:sldId id="430" r:id="rId34"/>
    <p:sldId id="376" r:id="rId35"/>
    <p:sldId id="377" r:id="rId36"/>
    <p:sldId id="515" r:id="rId37"/>
    <p:sldId id="378" r:id="rId38"/>
    <p:sldId id="379" r:id="rId39"/>
    <p:sldId id="380" r:id="rId40"/>
    <p:sldId id="381" r:id="rId41"/>
    <p:sldId id="428" r:id="rId42"/>
    <p:sldId id="382" r:id="rId43"/>
    <p:sldId id="383" r:id="rId44"/>
    <p:sldId id="601" r:id="rId45"/>
    <p:sldId id="592" r:id="rId46"/>
    <p:sldId id="593" r:id="rId47"/>
    <p:sldId id="594" r:id="rId48"/>
    <p:sldId id="595" r:id="rId49"/>
    <p:sldId id="583" r:id="rId50"/>
    <p:sldId id="586" r:id="rId51"/>
    <p:sldId id="582" r:id="rId52"/>
    <p:sldId id="584" r:id="rId53"/>
    <p:sldId id="585" r:id="rId54"/>
    <p:sldId id="596" r:id="rId55"/>
    <p:sldId id="597" r:id="rId56"/>
    <p:sldId id="598" r:id="rId57"/>
    <p:sldId id="599" r:id="rId58"/>
    <p:sldId id="587" r:id="rId59"/>
    <p:sldId id="588" r:id="rId60"/>
    <p:sldId id="589" r:id="rId61"/>
    <p:sldId id="590" r:id="rId62"/>
    <p:sldId id="591" r:id="rId63"/>
    <p:sldId id="541" r:id="rId64"/>
    <p:sldId id="600" r:id="rId65"/>
    <p:sldId id="580" r:id="rId66"/>
    <p:sldId id="581" r:id="rId67"/>
  </p:sldIdLst>
  <p:sldSz cx="9144000" cy="6858000" type="screen4x3"/>
  <p:notesSz cx="7099300" cy="10234613"/>
  <p:defaultTextStyle>
    <a:defPPr>
      <a:defRPr lang="en-US"/>
    </a:defPPr>
    <a:lvl1pPr algn="ctr" rtl="0" eaLnBrk="0" fontAlgn="base" hangingPunct="0">
      <a:spcBef>
        <a:spcPct val="0"/>
      </a:spcBef>
      <a:spcAft>
        <a:spcPct val="0"/>
      </a:spcAft>
      <a:defRPr sz="4400" kern="1200">
        <a:solidFill>
          <a:schemeClr val="tx2"/>
        </a:solidFill>
        <a:latin typeface="Times New Roman" charset="0"/>
        <a:ea typeface="ＭＳ Ｐゴシック" charset="-128"/>
        <a:cs typeface="ＭＳ Ｐゴシック" charset="-128"/>
      </a:defRPr>
    </a:lvl1pPr>
    <a:lvl2pPr marL="457200" algn="ctr" rtl="0" eaLnBrk="0" fontAlgn="base" hangingPunct="0">
      <a:spcBef>
        <a:spcPct val="0"/>
      </a:spcBef>
      <a:spcAft>
        <a:spcPct val="0"/>
      </a:spcAft>
      <a:defRPr sz="4400" kern="1200">
        <a:solidFill>
          <a:schemeClr val="tx2"/>
        </a:solidFill>
        <a:latin typeface="Times New Roman" charset="0"/>
        <a:ea typeface="ＭＳ Ｐゴシック" charset="-128"/>
        <a:cs typeface="ＭＳ Ｐゴシック" charset="-128"/>
      </a:defRPr>
    </a:lvl2pPr>
    <a:lvl3pPr marL="914400" algn="ctr" rtl="0" eaLnBrk="0" fontAlgn="base" hangingPunct="0">
      <a:spcBef>
        <a:spcPct val="0"/>
      </a:spcBef>
      <a:spcAft>
        <a:spcPct val="0"/>
      </a:spcAft>
      <a:defRPr sz="4400" kern="1200">
        <a:solidFill>
          <a:schemeClr val="tx2"/>
        </a:solidFill>
        <a:latin typeface="Times New Roman" charset="0"/>
        <a:ea typeface="ＭＳ Ｐゴシック" charset="-128"/>
        <a:cs typeface="ＭＳ Ｐゴシック" charset="-128"/>
      </a:defRPr>
    </a:lvl3pPr>
    <a:lvl4pPr marL="1371600" algn="ctr" rtl="0" eaLnBrk="0" fontAlgn="base" hangingPunct="0">
      <a:spcBef>
        <a:spcPct val="0"/>
      </a:spcBef>
      <a:spcAft>
        <a:spcPct val="0"/>
      </a:spcAft>
      <a:defRPr sz="4400" kern="1200">
        <a:solidFill>
          <a:schemeClr val="tx2"/>
        </a:solidFill>
        <a:latin typeface="Times New Roman" charset="0"/>
        <a:ea typeface="ＭＳ Ｐゴシック" charset="-128"/>
        <a:cs typeface="ＭＳ Ｐゴシック" charset="-128"/>
      </a:defRPr>
    </a:lvl4pPr>
    <a:lvl5pPr marL="1828800" algn="ctr" rtl="0" eaLnBrk="0" fontAlgn="base" hangingPunct="0">
      <a:spcBef>
        <a:spcPct val="0"/>
      </a:spcBef>
      <a:spcAft>
        <a:spcPct val="0"/>
      </a:spcAft>
      <a:defRPr sz="4400" kern="1200">
        <a:solidFill>
          <a:schemeClr val="tx2"/>
        </a:solidFill>
        <a:latin typeface="Times New Roman" charset="0"/>
        <a:ea typeface="ＭＳ Ｐゴシック" charset="-128"/>
        <a:cs typeface="ＭＳ Ｐゴシック" charset="-128"/>
      </a:defRPr>
    </a:lvl5pPr>
    <a:lvl6pPr marL="2286000" algn="l" defTabSz="457200" rtl="0" eaLnBrk="1" latinLnBrk="0" hangingPunct="1">
      <a:defRPr sz="4400" kern="1200">
        <a:solidFill>
          <a:schemeClr val="tx2"/>
        </a:solidFill>
        <a:latin typeface="Times New Roman" charset="0"/>
        <a:ea typeface="ＭＳ Ｐゴシック" charset="-128"/>
        <a:cs typeface="ＭＳ Ｐゴシック" charset="-128"/>
      </a:defRPr>
    </a:lvl6pPr>
    <a:lvl7pPr marL="2743200" algn="l" defTabSz="457200" rtl="0" eaLnBrk="1" latinLnBrk="0" hangingPunct="1">
      <a:defRPr sz="4400" kern="1200">
        <a:solidFill>
          <a:schemeClr val="tx2"/>
        </a:solidFill>
        <a:latin typeface="Times New Roman" charset="0"/>
        <a:ea typeface="ＭＳ Ｐゴシック" charset="-128"/>
        <a:cs typeface="ＭＳ Ｐゴシック" charset="-128"/>
      </a:defRPr>
    </a:lvl7pPr>
    <a:lvl8pPr marL="3200400" algn="l" defTabSz="457200" rtl="0" eaLnBrk="1" latinLnBrk="0" hangingPunct="1">
      <a:defRPr sz="4400" kern="1200">
        <a:solidFill>
          <a:schemeClr val="tx2"/>
        </a:solidFill>
        <a:latin typeface="Times New Roman" charset="0"/>
        <a:ea typeface="ＭＳ Ｐゴシック" charset="-128"/>
        <a:cs typeface="ＭＳ Ｐゴシック" charset="-128"/>
      </a:defRPr>
    </a:lvl8pPr>
    <a:lvl9pPr marL="3657600" algn="l" defTabSz="457200" rtl="0" eaLnBrk="1" latinLnBrk="0" hangingPunct="1">
      <a:defRPr sz="4400" kern="1200">
        <a:solidFill>
          <a:schemeClr val="tx2"/>
        </a:solidFill>
        <a:latin typeface="Times New Roman"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p:present/>
    <p:sldAll/>
    <p:penClr>
      <a:srgbClr val="FF0000"/>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xmlns:mc="http://schemas.openxmlformats.org/markup-compatibility/2006" xmlns:a14="http://schemas.microsoft.com/office/drawing/2010/main" val="FF0000" mc:Ignorable=""/>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clrMru>
    <a:srgbClr val="7F8100"/>
    <a:srgbClr val="0D0D0D"/>
    <a:srgbClr val="7F9088"/>
    <a:srgbClr val="F2F2F2"/>
    <a:srgbClr val="000000"/>
    <a:srgbClr val="A7B0A1"/>
    <a:srgbClr val="303C18"/>
    <a:srgbClr val="0C0904"/>
    <a:srgbClr val="5A675C"/>
    <a:srgbClr val="9DA699"/>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6912" autoAdjust="0"/>
    <p:restoredTop sz="69839" autoAdjust="0"/>
  </p:normalViewPr>
  <p:slideViewPr>
    <p:cSldViewPr snapToGrid="0">
      <p:cViewPr>
        <p:scale>
          <a:sx n="100" d="100"/>
          <a:sy n="100" d="100"/>
        </p:scale>
        <p:origin x="-1864" y="-26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150" d="100"/>
        <a:sy n="150" d="100"/>
      </p:scale>
      <p:origin x="0" y="0"/>
    </p:cViewPr>
  </p:notesTextViewPr>
  <p:sorterViewPr>
    <p:cViewPr>
      <p:scale>
        <a:sx n="200" d="100"/>
        <a:sy n="200" d="100"/>
      </p:scale>
      <p:origin x="0" y="44992"/>
    </p:cViewPr>
  </p:sorterViewPr>
  <p:notesViewPr>
    <p:cSldViewPr snapToGrid="0">
      <p:cViewPr varScale="1">
        <p:scale>
          <a:sx n="47" d="100"/>
          <a:sy n="47" d="100"/>
        </p:scale>
        <p:origin x="-2970" y="-108"/>
      </p:cViewPr>
      <p:guideLst>
        <p:guide orient="horz" pos="3223"/>
        <p:guide pos="2236"/>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_rels/viewProps.xml.rels><?xml version="1.0" encoding="UTF-8" standalone="yes"?>
<Relationships xmlns="http://schemas.openxmlformats.org/package/2006/relationships"><Relationship Id="rId3" Type="http://schemas.openxmlformats.org/officeDocument/2006/relationships/slide" Target="slides/slide23.xml"/><Relationship Id="rId4" Type="http://schemas.openxmlformats.org/officeDocument/2006/relationships/slide" Target="slides/slide24.xml"/><Relationship Id="rId5" Type="http://schemas.openxmlformats.org/officeDocument/2006/relationships/slide" Target="slides/slide25.xml"/><Relationship Id="rId6" Type="http://schemas.openxmlformats.org/officeDocument/2006/relationships/slide" Target="slides/slide26.xml"/><Relationship Id="rId7" Type="http://schemas.openxmlformats.org/officeDocument/2006/relationships/slide" Target="slides/slide29.xml"/><Relationship Id="rId8" Type="http://schemas.openxmlformats.org/officeDocument/2006/relationships/slide" Target="slides/slide31.xml"/><Relationship Id="rId9" Type="http://schemas.openxmlformats.org/officeDocument/2006/relationships/slide" Target="slides/slide32.xml"/><Relationship Id="rId1" Type="http://schemas.openxmlformats.org/officeDocument/2006/relationships/slide" Target="slides/slide1.xml"/><Relationship Id="rId2"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 Id="rId2"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emf"/><Relationship Id="rId2"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5335" tIns="47668" rIns="95335" bIns="47668" numCol="1" anchor="ctr" anchorCtr="0" compatLnSpc="1">
            <a:prstTxWarp prst="textNoShape">
              <a:avLst/>
            </a:prstTxWarp>
          </a:bodyPr>
          <a:lstStyle>
            <a:lvl1pPr algn="l" defTabSz="954088">
              <a:defRPr sz="1300">
                <a:latin typeface="Times New Roman" pitchFamily="-106" charset="0"/>
                <a:ea typeface="+mn-ea"/>
                <a:cs typeface="+mn-cs"/>
              </a:defRPr>
            </a:lvl1pPr>
          </a:lstStyle>
          <a:p>
            <a:pPr>
              <a:defRPr/>
            </a:pPr>
            <a:endParaRPr lang="en-US"/>
          </a:p>
        </p:txBody>
      </p:sp>
      <p:sp>
        <p:nvSpPr>
          <p:cNvPr id="10243" name="Rectangle 3"/>
          <p:cNvSpPr>
            <a:spLocks noGrp="1" noChangeArrowheads="1"/>
          </p:cNvSpPr>
          <p:nvPr>
            <p:ph type="dt" sz="quarter" idx="1"/>
          </p:nvPr>
        </p:nvSpPr>
        <p:spPr bwMode="auto">
          <a:xfrm>
            <a:off x="4022725" y="0"/>
            <a:ext cx="3076575" cy="512763"/>
          </a:xfrm>
          <a:prstGeom prst="rect">
            <a:avLst/>
          </a:prstGeom>
          <a:noFill/>
          <a:ln w="9525">
            <a:noFill/>
            <a:miter lim="800000"/>
            <a:headEnd/>
            <a:tailEnd/>
          </a:ln>
          <a:effectLst/>
        </p:spPr>
        <p:txBody>
          <a:bodyPr vert="horz" wrap="square" lIns="95335" tIns="47668" rIns="95335" bIns="47668" numCol="1" anchor="ctr" anchorCtr="0" compatLnSpc="1">
            <a:prstTxWarp prst="textNoShape">
              <a:avLst/>
            </a:prstTxWarp>
          </a:bodyPr>
          <a:lstStyle>
            <a:lvl1pPr algn="r" defTabSz="954088">
              <a:defRPr sz="1300">
                <a:latin typeface="Times New Roman" pitchFamily="-106" charset="0"/>
                <a:ea typeface="+mn-ea"/>
                <a:cs typeface="+mn-cs"/>
              </a:defRPr>
            </a:lvl1pPr>
          </a:lstStyle>
          <a:p>
            <a:pPr>
              <a:defRPr/>
            </a:pPr>
            <a:endParaRPr lang="en-US"/>
          </a:p>
        </p:txBody>
      </p:sp>
      <p:sp>
        <p:nvSpPr>
          <p:cNvPr id="10244" name="Rectangle 4"/>
          <p:cNvSpPr>
            <a:spLocks noGrp="1" noChangeArrowheads="1"/>
          </p:cNvSpPr>
          <p:nvPr>
            <p:ph type="ftr" sz="quarter" idx="2"/>
          </p:nvPr>
        </p:nvSpPr>
        <p:spPr bwMode="auto">
          <a:xfrm>
            <a:off x="0" y="9721850"/>
            <a:ext cx="3076575" cy="512763"/>
          </a:xfrm>
          <a:prstGeom prst="rect">
            <a:avLst/>
          </a:prstGeom>
          <a:noFill/>
          <a:ln w="9525">
            <a:noFill/>
            <a:miter lim="800000"/>
            <a:headEnd/>
            <a:tailEnd/>
          </a:ln>
          <a:effectLst/>
        </p:spPr>
        <p:txBody>
          <a:bodyPr vert="horz" wrap="square" lIns="95335" tIns="47668" rIns="95335" bIns="47668" numCol="1" anchor="b" anchorCtr="0" compatLnSpc="1">
            <a:prstTxWarp prst="textNoShape">
              <a:avLst/>
            </a:prstTxWarp>
          </a:bodyPr>
          <a:lstStyle>
            <a:lvl1pPr algn="l" defTabSz="954088">
              <a:defRPr sz="1300">
                <a:latin typeface="Times New Roman" pitchFamily="-106" charset="0"/>
                <a:ea typeface="+mn-ea"/>
                <a:cs typeface="+mn-cs"/>
              </a:defRPr>
            </a:lvl1pPr>
          </a:lstStyle>
          <a:p>
            <a:pPr>
              <a:defRPr/>
            </a:pPr>
            <a:endParaRPr lang="en-US"/>
          </a:p>
        </p:txBody>
      </p:sp>
      <p:sp>
        <p:nvSpPr>
          <p:cNvPr id="10245" name="Rectangle 5"/>
          <p:cNvSpPr>
            <a:spLocks noGrp="1" noChangeArrowheads="1"/>
          </p:cNvSpPr>
          <p:nvPr>
            <p:ph type="sldNum" sz="quarter" idx="3"/>
          </p:nvPr>
        </p:nvSpPr>
        <p:spPr bwMode="auto">
          <a:xfrm>
            <a:off x="4022725" y="9721850"/>
            <a:ext cx="3076575" cy="512763"/>
          </a:xfrm>
          <a:prstGeom prst="rect">
            <a:avLst/>
          </a:prstGeom>
          <a:noFill/>
          <a:ln w="9525">
            <a:noFill/>
            <a:miter lim="800000"/>
            <a:headEnd/>
            <a:tailEnd/>
          </a:ln>
          <a:effectLst/>
        </p:spPr>
        <p:txBody>
          <a:bodyPr vert="horz" wrap="square" lIns="95335" tIns="47668" rIns="95335" bIns="47668" numCol="1" anchor="b" anchorCtr="0" compatLnSpc="1">
            <a:prstTxWarp prst="textNoShape">
              <a:avLst/>
            </a:prstTxWarp>
          </a:bodyPr>
          <a:lstStyle>
            <a:lvl1pPr algn="r" defTabSz="954088">
              <a:defRPr sz="1300"/>
            </a:lvl1pPr>
          </a:lstStyle>
          <a:p>
            <a:fld id="{F3D11FB3-20BA-4446-A91B-30EB89623B64}"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022113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5335" tIns="47668" rIns="95335" bIns="47668" numCol="1" anchor="t" anchorCtr="0" compatLnSpc="1">
            <a:prstTxWarp prst="textNoShape">
              <a:avLst/>
            </a:prstTxWarp>
          </a:bodyPr>
          <a:lstStyle>
            <a:lvl1pPr algn="l" defTabSz="954088">
              <a:defRPr sz="1300">
                <a:solidFill>
                  <a:schemeClr val="tx1"/>
                </a:solidFill>
                <a:latin typeface="Times New Roman" pitchFamily="-106" charset="0"/>
                <a:ea typeface="+mn-ea"/>
                <a:cs typeface="+mn-cs"/>
              </a:defRPr>
            </a:lvl1pPr>
          </a:lstStyle>
          <a:p>
            <a:pPr>
              <a:defRPr/>
            </a:pPr>
            <a:endParaRPr lang="en-US"/>
          </a:p>
        </p:txBody>
      </p:sp>
      <p:sp>
        <p:nvSpPr>
          <p:cNvPr id="93187" name="Rectangle 3"/>
          <p:cNvSpPr>
            <a:spLocks noGrp="1" noChangeArrowheads="1"/>
          </p:cNvSpPr>
          <p:nvPr>
            <p:ph type="dt" idx="1"/>
          </p:nvPr>
        </p:nvSpPr>
        <p:spPr bwMode="auto">
          <a:xfrm>
            <a:off x="4021138" y="0"/>
            <a:ext cx="3076575" cy="512763"/>
          </a:xfrm>
          <a:prstGeom prst="rect">
            <a:avLst/>
          </a:prstGeom>
          <a:noFill/>
          <a:ln w="9525">
            <a:noFill/>
            <a:miter lim="800000"/>
            <a:headEnd/>
            <a:tailEnd/>
          </a:ln>
          <a:effectLst/>
        </p:spPr>
        <p:txBody>
          <a:bodyPr vert="horz" wrap="square" lIns="95335" tIns="47668" rIns="95335" bIns="47668" numCol="1" anchor="t" anchorCtr="0" compatLnSpc="1">
            <a:prstTxWarp prst="textNoShape">
              <a:avLst/>
            </a:prstTxWarp>
          </a:bodyPr>
          <a:lstStyle>
            <a:lvl1pPr algn="r" defTabSz="954088">
              <a:defRPr sz="1300">
                <a:solidFill>
                  <a:schemeClr val="tx1"/>
                </a:solidFill>
                <a:latin typeface="Times New Roman" pitchFamily="-106" charset="0"/>
                <a:ea typeface="+mn-ea"/>
                <a:cs typeface="+mn-cs"/>
              </a:defRPr>
            </a:lvl1pPr>
          </a:lstStyle>
          <a:p>
            <a:pPr>
              <a:defRPr/>
            </a:pPr>
            <a:endParaRPr lang="en-US"/>
          </a:p>
        </p:txBody>
      </p:sp>
      <p:sp>
        <p:nvSpPr>
          <p:cNvPr id="73732" name="Rectangle 4"/>
          <p:cNvSpPr>
            <a:spLocks noGrp="1" noRot="1" noChangeAspect="1" noChangeArrowheads="1" noTextEdit="1"/>
          </p:cNvSpPr>
          <p:nvPr>
            <p:ph type="sldImg" idx="2"/>
          </p:nvPr>
        </p:nvSpPr>
        <p:spPr bwMode="auto">
          <a:xfrm>
            <a:off x="990600" y="766763"/>
            <a:ext cx="5119688" cy="3840162"/>
          </a:xfrm>
          <a:prstGeom prst="rect">
            <a:avLst/>
          </a:prstGeom>
          <a:noFill/>
          <a:ln w="9525">
            <a:solidFill>
              <a:srgbClr val="000000"/>
            </a:solidFill>
            <a:miter lim="800000"/>
            <a:headEnd/>
            <a:tailEnd/>
          </a:ln>
        </p:spPr>
      </p:sp>
      <p:sp>
        <p:nvSpPr>
          <p:cNvPr id="93189" name="Rectangle 5"/>
          <p:cNvSpPr>
            <a:spLocks noGrp="1" noChangeArrowheads="1"/>
          </p:cNvSpPr>
          <p:nvPr>
            <p:ph type="body" sz="quarter" idx="3"/>
          </p:nvPr>
        </p:nvSpPr>
        <p:spPr bwMode="auto">
          <a:xfrm>
            <a:off x="709613" y="4862513"/>
            <a:ext cx="5680075" cy="4605337"/>
          </a:xfrm>
          <a:prstGeom prst="rect">
            <a:avLst/>
          </a:prstGeom>
          <a:noFill/>
          <a:ln w="9525">
            <a:noFill/>
            <a:miter lim="800000"/>
            <a:headEnd/>
            <a:tailEnd/>
          </a:ln>
          <a:effectLst/>
        </p:spPr>
        <p:txBody>
          <a:bodyPr vert="horz" wrap="square" lIns="95335" tIns="47668" rIns="95335" bIns="47668" numCol="1" anchor="t" anchorCtr="0" compatLnSpc="1">
            <a:prstTxWarp prst="textNoShape">
              <a:avLst/>
            </a:prstTxWarp>
          </a:body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p>
        </p:txBody>
      </p:sp>
      <p:sp>
        <p:nvSpPr>
          <p:cNvPr id="93190" name="Rectangle 6"/>
          <p:cNvSpPr>
            <a:spLocks noGrp="1" noChangeArrowheads="1"/>
          </p:cNvSpPr>
          <p:nvPr>
            <p:ph type="ftr" sz="quarter" idx="4"/>
          </p:nvPr>
        </p:nvSpPr>
        <p:spPr bwMode="auto">
          <a:xfrm>
            <a:off x="0" y="9720263"/>
            <a:ext cx="3076575" cy="512762"/>
          </a:xfrm>
          <a:prstGeom prst="rect">
            <a:avLst/>
          </a:prstGeom>
          <a:noFill/>
          <a:ln w="9525">
            <a:noFill/>
            <a:miter lim="800000"/>
            <a:headEnd/>
            <a:tailEnd/>
          </a:ln>
          <a:effectLst/>
        </p:spPr>
        <p:txBody>
          <a:bodyPr vert="horz" wrap="square" lIns="95335" tIns="47668" rIns="95335" bIns="47668" numCol="1" anchor="b" anchorCtr="0" compatLnSpc="1">
            <a:prstTxWarp prst="textNoShape">
              <a:avLst/>
            </a:prstTxWarp>
          </a:bodyPr>
          <a:lstStyle>
            <a:lvl1pPr algn="l" defTabSz="954088">
              <a:defRPr sz="1300">
                <a:solidFill>
                  <a:schemeClr val="tx1"/>
                </a:solidFill>
                <a:latin typeface="Times New Roman" pitchFamily="-106" charset="0"/>
                <a:ea typeface="+mn-ea"/>
                <a:cs typeface="+mn-cs"/>
              </a:defRPr>
            </a:lvl1pPr>
          </a:lstStyle>
          <a:p>
            <a:pPr>
              <a:defRPr/>
            </a:pPr>
            <a:endParaRPr lang="en-US"/>
          </a:p>
        </p:txBody>
      </p:sp>
      <p:sp>
        <p:nvSpPr>
          <p:cNvPr id="93191" name="Rectangle 7"/>
          <p:cNvSpPr>
            <a:spLocks noGrp="1" noChangeArrowheads="1"/>
          </p:cNvSpPr>
          <p:nvPr>
            <p:ph type="sldNum" sz="quarter" idx="5"/>
          </p:nvPr>
        </p:nvSpPr>
        <p:spPr bwMode="auto">
          <a:xfrm>
            <a:off x="4021138" y="9720263"/>
            <a:ext cx="3076575" cy="512762"/>
          </a:xfrm>
          <a:prstGeom prst="rect">
            <a:avLst/>
          </a:prstGeom>
          <a:noFill/>
          <a:ln w="9525">
            <a:noFill/>
            <a:miter lim="800000"/>
            <a:headEnd/>
            <a:tailEnd/>
          </a:ln>
          <a:effectLst/>
        </p:spPr>
        <p:txBody>
          <a:bodyPr vert="horz" wrap="square" lIns="95335" tIns="47668" rIns="95335" bIns="47668" numCol="1" anchor="b" anchorCtr="0" compatLnSpc="1">
            <a:prstTxWarp prst="textNoShape">
              <a:avLst/>
            </a:prstTxWarp>
          </a:bodyPr>
          <a:lstStyle>
            <a:lvl1pPr algn="r" defTabSz="954088">
              <a:defRPr sz="1300">
                <a:solidFill>
                  <a:schemeClr val="tx1"/>
                </a:solidFill>
              </a:defRPr>
            </a:lvl1pPr>
          </a:lstStyle>
          <a:p>
            <a:fld id="{37FE806E-AE18-9046-AB27-DA1393177B5F}"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478610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eculture.multimedian.nl/demo/search"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95694D2F-803D-9748-9663-4B7AC79D1B19}" type="slidenum">
              <a:rPr lang="en-US"/>
              <a:pPr/>
              <a:t>1</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GB" dirty="0" smtClean="0">
                <a:latin typeface="Times New Roman" pitchFamily="-108" charset="0"/>
                <a:ea typeface="ＭＳ Ｐゴシック" pitchFamily="-108" charset="-128"/>
                <a:cs typeface="ＭＳ Ｐゴシック" pitchFamily="-108" charset="-128"/>
              </a:rPr>
              <a:t>Good morning</a:t>
            </a:r>
            <a:r>
              <a:rPr lang="en-GB" baseline="0" dirty="0" smtClean="0">
                <a:latin typeface="Times New Roman" pitchFamily="-108" charset="0"/>
                <a:ea typeface="ＭＳ Ｐゴシック" pitchFamily="-108" charset="-128"/>
                <a:cs typeface="ＭＳ Ｐゴシック" pitchFamily="-108" charset="-128"/>
              </a:rPr>
              <a:t> ladies &amp; gentlemen. It is my pleasure to be given this opportunity to address you this morning.</a:t>
            </a:r>
            <a:endParaRPr lang="en-GB" dirty="0" smtClean="0">
              <a:latin typeface="Times New Roman" pitchFamily="-108" charset="0"/>
              <a:ea typeface="ＭＳ Ｐゴシック" pitchFamily="-108" charset="-128"/>
              <a:cs typeface="ＭＳ Ｐゴシック" pitchFamily="-108" charset="-128"/>
            </a:endParaRPr>
          </a:p>
          <a:p>
            <a:endParaRPr lang="en-GB" dirty="0" smtClean="0">
              <a:latin typeface="Times New Roman" pitchFamily="-108" charset="0"/>
              <a:ea typeface="ＭＳ Ｐゴシック" pitchFamily="-108" charset="-128"/>
              <a:cs typeface="ＭＳ Ｐゴシック" pitchFamily="-108" charset="-128"/>
            </a:endParaRPr>
          </a:p>
          <a:p>
            <a:r>
              <a:rPr lang="en-GB" dirty="0" smtClean="0">
                <a:latin typeface="Times New Roman" pitchFamily="-108" charset="0"/>
                <a:ea typeface="ＭＳ Ｐゴシック" pitchFamily="-108" charset="-128"/>
                <a:cs typeface="ＭＳ Ｐゴシック" pitchFamily="-108" charset="-128"/>
              </a:rPr>
              <a:t>I have been</a:t>
            </a:r>
            <a:r>
              <a:rPr lang="en-GB" baseline="0" dirty="0" smtClean="0">
                <a:latin typeface="Times New Roman" pitchFamily="-108" charset="0"/>
                <a:ea typeface="ＭＳ Ｐゴシック" pitchFamily="-108" charset="-128"/>
                <a:cs typeface="ＭＳ Ｐゴシック" pitchFamily="-108" charset="-128"/>
              </a:rPr>
              <a:t> working for many years on developing technology topics, with the motivation to support users who are not yet familiar with these technologies, but whom we believe we can support by their development.</a:t>
            </a:r>
            <a:endParaRPr lang="en-GB" dirty="0" smtClean="0">
              <a:latin typeface="Times New Roman" pitchFamily="-108" charset="0"/>
              <a:ea typeface="ＭＳ Ｐゴシック" pitchFamily="-108" charset="-128"/>
              <a:cs typeface="ＭＳ Ｐゴシック" pitchFamily="-108" charset="-128"/>
            </a:endParaRPr>
          </a:p>
          <a:p>
            <a:r>
              <a:rPr lang="en-GB" dirty="0" smtClean="0">
                <a:latin typeface="Times New Roman" pitchFamily="-108" charset="0"/>
                <a:ea typeface="ＭＳ Ｐゴシック" pitchFamily="-108" charset="-128"/>
                <a:cs typeface="ＭＳ Ｐゴシック" pitchFamily="-108" charset="-128"/>
              </a:rPr>
              <a:t>On</a:t>
            </a:r>
            <a:r>
              <a:rPr lang="en-GB" baseline="0" dirty="0" smtClean="0">
                <a:latin typeface="Times New Roman" pitchFamily="-108" charset="0"/>
                <a:ea typeface="ＭＳ Ｐゴシック" pitchFamily="-108" charset="-128"/>
                <a:cs typeface="ＭＳ Ｐゴシック" pitchFamily="-108" charset="-128"/>
              </a:rPr>
              <a:t>e of my observations is</a:t>
            </a:r>
            <a:r>
              <a:rPr lang="en-GB" dirty="0" smtClean="0">
                <a:latin typeface="Times New Roman" pitchFamily="-108" charset="0"/>
                <a:ea typeface="ＭＳ Ｐゴシック" pitchFamily="-108" charset="-128"/>
                <a:cs typeface="ＭＳ Ｐゴシック" pitchFamily="-108" charset="-128"/>
              </a:rPr>
              <a:t> that, because</a:t>
            </a:r>
            <a:r>
              <a:rPr lang="en-GB" baseline="0" dirty="0" smtClean="0">
                <a:latin typeface="Times New Roman" pitchFamily="-108" charset="0"/>
                <a:ea typeface="ＭＳ Ｐゴシック" pitchFamily="-108" charset="-128"/>
                <a:cs typeface="ＭＳ Ｐゴシック" pitchFamily="-108" charset="-128"/>
              </a:rPr>
              <a:t> we each have to publish papers,</a:t>
            </a:r>
            <a:r>
              <a:rPr lang="en-GB" dirty="0" smtClean="0">
                <a:latin typeface="Times New Roman" pitchFamily="-108" charset="0"/>
                <a:ea typeface="ＭＳ Ｐゴシック" pitchFamily="-108" charset="-128"/>
                <a:cs typeface="ＭＳ Ｐゴシック" pitchFamily="-108" charset="-128"/>
              </a:rPr>
              <a:t> researchers live in their own clearly defined worlds, with their own criteria for success.</a:t>
            </a:r>
          </a:p>
          <a:p>
            <a:r>
              <a:rPr lang="en-GB" dirty="0" smtClean="0">
                <a:latin typeface="Times New Roman" pitchFamily="-108" charset="0"/>
                <a:ea typeface="ＭＳ Ｐゴシック" pitchFamily="-108" charset="-128"/>
                <a:cs typeface="ＭＳ Ｐゴシック" pitchFamily="-108" charset="-128"/>
              </a:rPr>
              <a:t>In particular, for my research, there are </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latin typeface="Times New Roman" pitchFamily="-108" charset="0"/>
                <a:ea typeface="ＭＳ Ｐゴシック" pitchFamily="-108" charset="-128"/>
                <a:cs typeface="ＭＳ Ｐゴシック" pitchFamily="-108" charset="-128"/>
              </a:rPr>
              <a:t>those who create algorithms that can</a:t>
            </a:r>
            <a:r>
              <a:rPr lang="en-GB" baseline="0" dirty="0" smtClean="0">
                <a:latin typeface="Times New Roman" pitchFamily="-108" charset="0"/>
                <a:ea typeface="ＭＳ Ｐゴシック" pitchFamily="-108" charset="-128"/>
                <a:cs typeface="ＭＳ Ｐゴシック" pitchFamily="-108" charset="-128"/>
              </a:rPr>
              <a:t> </a:t>
            </a:r>
            <a:r>
              <a:rPr lang="en-GB" dirty="0" smtClean="0">
                <a:latin typeface="Times New Roman" pitchFamily="-108" charset="0"/>
                <a:ea typeface="ＭＳ Ｐゴシック" pitchFamily="-108" charset="-128"/>
                <a:cs typeface="ＭＳ Ｐゴシック" pitchFamily="-108" charset="-128"/>
              </a:rPr>
              <a:t>extract meaningful information from media assets;</a:t>
            </a:r>
          </a:p>
          <a:p>
            <a:r>
              <a:rPr lang="en-GB" dirty="0" smtClean="0">
                <a:latin typeface="Times New Roman" pitchFamily="-108" charset="0"/>
                <a:ea typeface="ＭＳ Ｐゴシック" pitchFamily="-108" charset="-128"/>
                <a:cs typeface="ＭＳ Ｐゴシック" pitchFamily="-108" charset="-128"/>
              </a:rPr>
              <a:t>those who understand how to represent</a:t>
            </a:r>
            <a:r>
              <a:rPr lang="en-GB" baseline="0" dirty="0" smtClean="0">
                <a:latin typeface="Times New Roman" pitchFamily="-108" charset="0"/>
                <a:ea typeface="ＭＳ Ｐゴシック" pitchFamily="-108" charset="-128"/>
                <a:cs typeface="ＭＳ Ｐゴシック" pitchFamily="-108" charset="-128"/>
              </a:rPr>
              <a:t> this knowledge</a:t>
            </a:r>
            <a:r>
              <a:rPr lang="en-GB" dirty="0" smtClean="0">
                <a:latin typeface="Times New Roman" pitchFamily="-108" charset="0"/>
                <a:ea typeface="ＭＳ Ｐゴシック" pitchFamily="-108" charset="-128"/>
                <a:cs typeface="ＭＳ Ｐゴシック" pitchFamily="-108" charset="-128"/>
              </a:rPr>
              <a:t>;</a:t>
            </a:r>
          </a:p>
          <a:p>
            <a:r>
              <a:rPr lang="en-GB" dirty="0" smtClean="0">
                <a:latin typeface="Times New Roman" pitchFamily="-108" charset="0"/>
                <a:ea typeface="ＭＳ Ｐゴシック" pitchFamily="-108" charset="-128"/>
                <a:cs typeface="ＭＳ Ｐゴシック" pitchFamily="-108" charset="-128"/>
              </a:rPr>
              <a:t>those who understand what users want (even though sometimes users may not even know themselves).</a:t>
            </a:r>
          </a:p>
          <a:p>
            <a:r>
              <a:rPr lang="en-GB" dirty="0" smtClean="0">
                <a:latin typeface="Times New Roman" charset="0"/>
                <a:ea typeface="ＭＳ Ｐゴシック" charset="-128"/>
                <a:cs typeface="ＭＳ Ｐゴシック" charset="-128"/>
              </a:rPr>
              <a:t>I hope today’s talk will give a glimpse of a future where inhabitants live symbiotically in the same </a:t>
            </a:r>
            <a:r>
              <a:rPr lang="en-GB" dirty="0">
                <a:latin typeface="Times New Roman" charset="0"/>
                <a:ea typeface="ＭＳ Ｐゴシック" charset="-128"/>
                <a:cs typeface="ＭＳ Ｐゴシック" charset="-128"/>
              </a:rPr>
              <a:t>solar </a:t>
            </a:r>
            <a:r>
              <a:rPr lang="en-GB" dirty="0" smtClean="0">
                <a:latin typeface="Times New Roman" charset="0"/>
                <a:ea typeface="ＭＳ Ｐゴシック" charset="-128"/>
                <a:cs typeface="ＭＳ Ｐゴシック" charset="-128"/>
              </a:rPr>
              <a:t>system!</a:t>
            </a:r>
          </a:p>
          <a:p>
            <a:endParaRPr lang="en-GB" dirty="0" smtClean="0">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imes New Roman" pitchFamily="-108" charset="0"/>
                <a:ea typeface="ＭＳ Ｐゴシック" pitchFamily="-108" charset="-128"/>
                <a:cs typeface="ＭＳ Ｐゴシック" pitchFamily="-108" charset="-128"/>
              </a:rPr>
              <a:t>We are</a:t>
            </a:r>
            <a:r>
              <a:rPr lang="en-US" baseline="0" dirty="0" smtClean="0">
                <a:latin typeface="Times New Roman" pitchFamily="-108" charset="0"/>
                <a:ea typeface="ＭＳ Ｐゴシック" pitchFamily="-108" charset="-128"/>
                <a:cs typeface="ＭＳ Ｐゴシック" pitchFamily="-108" charset="-128"/>
              </a:rPr>
              <a:t> </a:t>
            </a:r>
            <a:r>
              <a:rPr lang="en-US" dirty="0" smtClean="0">
                <a:latin typeface="Times New Roman" pitchFamily="-108" charset="0"/>
                <a:ea typeface="ＭＳ Ｐゴシック" pitchFamily="-108" charset="-128"/>
                <a:cs typeface="ＭＳ Ｐゴシック" pitchFamily="-108" charset="-128"/>
              </a:rPr>
              <a:t>here this week  to discuss semantic computing</a:t>
            </a:r>
            <a:r>
              <a:rPr lang="en-US" baseline="0" dirty="0" smtClean="0">
                <a:latin typeface="Times New Roman" pitchFamily="-108" charset="0"/>
                <a:ea typeface="ＭＳ Ｐゴシック" pitchFamily="-108" charset="-128"/>
                <a:cs typeface="ＭＳ Ｐゴシック" pitchFamily="-108" charset="-128"/>
              </a:rPr>
              <a:t> and</a:t>
            </a:r>
            <a:r>
              <a:rPr lang="en-US" dirty="0" smtClean="0">
                <a:latin typeface="Times New Roman" pitchFamily="-108" charset="0"/>
                <a:ea typeface="ＭＳ Ｐゴシック" pitchFamily="-108" charset="-128"/>
                <a:cs typeface="ＭＳ Ｐゴシック" pitchFamily="-108" charset="-128"/>
              </a:rPr>
              <a:t> I believe semantics can help us – the technologists – to help </a:t>
            </a:r>
            <a:r>
              <a:rPr lang="en-US" b="1" dirty="0" smtClean="0">
                <a:latin typeface="Times New Roman" pitchFamily="-108" charset="0"/>
                <a:ea typeface="ＭＳ Ｐゴシック" pitchFamily="-108" charset="-128"/>
                <a:cs typeface="ＭＳ Ｐゴシック" pitchFamily="-108" charset="-128"/>
              </a:rPr>
              <a:t>real people access</a:t>
            </a:r>
            <a:r>
              <a:rPr lang="en-US" b="1" baseline="0" dirty="0" smtClean="0">
                <a:latin typeface="Times New Roman" pitchFamily="-108" charset="0"/>
                <a:ea typeface="ＭＳ Ｐゴシック" pitchFamily="-108" charset="-128"/>
                <a:cs typeface="ＭＳ Ｐゴシック" pitchFamily="-108" charset="-128"/>
              </a:rPr>
              <a:t> </a:t>
            </a:r>
            <a:r>
              <a:rPr lang="en-US" b="1" dirty="0" smtClean="0">
                <a:latin typeface="Times New Roman" pitchFamily="-108" charset="0"/>
                <a:ea typeface="ＭＳ Ｐゴシック" pitchFamily="-108" charset="-128"/>
                <a:cs typeface="ＭＳ Ｐゴシック" pitchFamily="-108" charset="-128"/>
              </a:rPr>
              <a:t>information for real needs</a:t>
            </a:r>
            <a:r>
              <a:rPr lang="en-US" dirty="0" smtClean="0">
                <a:latin typeface="Times New Roman" pitchFamily="-108" charset="0"/>
                <a:ea typeface="ＭＳ Ｐゴシック" pitchFamily="-108" charset="-128"/>
                <a:cs typeface="ＭＳ Ｐゴシック" pitchFamily="-108" charset="-128"/>
              </a:rPr>
              <a:t>, be they medical, social, or technological. My goal is not to convert all worlds to “</a:t>
            </a:r>
            <a:r>
              <a:rPr lang="en-US" dirty="0" err="1" smtClean="0">
                <a:latin typeface="Times New Roman" pitchFamily="-108" charset="0"/>
                <a:ea typeface="ＭＳ Ｐゴシック" pitchFamily="-108" charset="-128"/>
                <a:cs typeface="ＭＳ Ｐゴシック" pitchFamily="-108" charset="-128"/>
              </a:rPr>
              <a:t>semanticism</a:t>
            </a:r>
            <a:r>
              <a:rPr lang="en-US" dirty="0" smtClean="0">
                <a:latin typeface="Times New Roman" pitchFamily="-108" charset="0"/>
                <a:ea typeface="ＭＳ Ｐゴシック" pitchFamily="-108" charset="-128"/>
                <a:cs typeface="ＭＳ Ｐゴシック" pitchFamily="-108" charset="-128"/>
              </a:rPr>
              <a:t>” but to illustrate practical examples where the association of metadata with media can improve the ways users access information.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imes New Roman" pitchFamily="-108" charset="0"/>
                <a:ea typeface="ＭＳ Ｐゴシック" pitchFamily="-108" charset="-128"/>
                <a:cs typeface="ＭＳ Ｐゴシック" pitchFamily="-108" charset="-128"/>
              </a:rPr>
              <a:t>My examples today are drawn from</a:t>
            </a:r>
            <a:r>
              <a:rPr lang="en-US" baseline="0" dirty="0" smtClean="0">
                <a:latin typeface="Times New Roman" pitchFamily="-108" charset="0"/>
                <a:ea typeface="ＭＳ Ｐゴシック" pitchFamily="-108" charset="-128"/>
                <a:cs typeface="ＭＳ Ｐゴシック" pitchFamily="-108" charset="-128"/>
              </a:rPr>
              <a:t> fields where we have access to media and metadata that we can use in our experimentation.  Many of these can be carried across to other topic areas.</a:t>
            </a:r>
            <a:endParaRPr lang="en-US" dirty="0" smtClean="0">
              <a:latin typeface="Times New Roman" pitchFamily="-108" charset="0"/>
              <a:ea typeface="ＭＳ Ｐゴシック" pitchFamily="-108" charset="-128"/>
              <a:cs typeface="ＭＳ Ｐゴシック" pitchFamily="-108" charset="-128"/>
            </a:endParaRPr>
          </a:p>
          <a:p>
            <a:endParaRPr lang="en-GB" dirty="0">
              <a:latin typeface="Times New Roman"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24FAD727-2E99-3A4F-9E3F-DBB8B6548C98}" type="slidenum">
              <a:rPr lang="en-US"/>
              <a:pPr/>
              <a:t>11</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en-US" dirty="0" err="1" smtClean="0">
                <a:latin typeface="Times New Roman" charset="0"/>
                <a:ea typeface="Arial" charset="0"/>
                <a:cs typeface="Arial" charset="0"/>
              </a:rPr>
              <a:t>CeWe</a:t>
            </a:r>
            <a:r>
              <a:rPr lang="en-US" baseline="0" dirty="0" smtClean="0">
                <a:latin typeface="Times New Roman" charset="0"/>
                <a:ea typeface="Arial" charset="0"/>
                <a:cs typeface="Arial" charset="0"/>
              </a:rPr>
              <a:t> is the</a:t>
            </a:r>
            <a:r>
              <a:rPr lang="en-US" sz="1200" dirty="0" smtClean="0">
                <a:ea typeface="ＭＳ Ｐゴシック" pitchFamily="-108" charset="-128"/>
                <a:cs typeface="ＭＳ Ｐゴシック" pitchFamily="-108" charset="-128"/>
              </a:rPr>
              <a:t> leading European photo finisher company.</a:t>
            </a:r>
          </a:p>
          <a:p>
            <a:pPr eaLnBrk="1" hangingPunct="1"/>
            <a:r>
              <a:rPr lang="en-US" dirty="0" smtClean="0">
                <a:latin typeface="Times New Roman" charset="0"/>
                <a:ea typeface="Arial" charset="0"/>
                <a:cs typeface="Arial" charset="0"/>
              </a:rPr>
              <a:t>Research work </a:t>
            </a:r>
            <a:r>
              <a:rPr lang="en-US" dirty="0">
                <a:latin typeface="Times New Roman" charset="0"/>
                <a:ea typeface="Arial" charset="0"/>
                <a:cs typeface="Arial" charset="0"/>
              </a:rPr>
              <a:t>done</a:t>
            </a:r>
            <a:r>
              <a:rPr lang="en-US" dirty="0" smtClean="0">
                <a:latin typeface="Times New Roman" charset="0"/>
                <a:ea typeface="Arial" charset="0"/>
                <a:cs typeface="Arial" charset="0"/>
              </a:rPr>
              <a:t> together with </a:t>
            </a:r>
            <a:r>
              <a:rPr lang="en-US" dirty="0">
                <a:latin typeface="Times New Roman" charset="0"/>
                <a:ea typeface="Arial" charset="0"/>
                <a:cs typeface="Arial" charset="0"/>
              </a:rPr>
              <a:t>Susanne </a:t>
            </a:r>
            <a:r>
              <a:rPr lang="en-US" dirty="0" smtClean="0">
                <a:latin typeface="Times New Roman" charset="0"/>
                <a:ea typeface="Arial" charset="0"/>
                <a:cs typeface="Arial" charset="0"/>
              </a:rPr>
              <a:t>Boll, University of Oldenburg, </a:t>
            </a:r>
            <a:r>
              <a:rPr lang="en-US" dirty="0">
                <a:latin typeface="Times New Roman" charset="0"/>
                <a:ea typeface="Arial" charset="0"/>
                <a:cs typeface="Arial" charset="0"/>
              </a:rPr>
              <a:t>in </a:t>
            </a:r>
            <a:r>
              <a:rPr lang="en-US" dirty="0" smtClean="0">
                <a:latin typeface="Times New Roman" charset="0"/>
                <a:ea typeface="Arial" charset="0"/>
                <a:cs typeface="Arial" charset="0"/>
              </a:rPr>
              <a:t>Germany</a:t>
            </a:r>
          </a:p>
          <a:p>
            <a:pPr eaLnBrk="1" hangingPunct="1"/>
            <a:r>
              <a:rPr lang="en-US" dirty="0" smtClean="0">
                <a:latin typeface="Times New Roman" charset="0"/>
                <a:ea typeface="Arial" charset="0"/>
                <a:cs typeface="Arial" charset="0"/>
              </a:rPr>
              <a:t>(Remember the red circle…)</a:t>
            </a:r>
            <a:endParaRPr lang="en-US" dirty="0">
              <a:latin typeface="Times New Roman" charset="0"/>
              <a:ea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A255C928-5556-5E49-8114-192480023D58}" type="slidenum">
              <a:rPr lang="en-US"/>
              <a:pPr/>
              <a:t>12</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defTabSz="457200" eaLnBrk="1" hangingPunct="1">
              <a:spcBef>
                <a:spcPct val="0"/>
              </a:spcBef>
            </a:pPr>
            <a:r>
              <a:rPr lang="en-GB" sz="800" b="1" dirty="0" smtClean="0">
                <a:latin typeface="Times New Roman" pitchFamily="-108" charset="0"/>
                <a:ea typeface="Arial" pitchFamily="-108" charset="0"/>
                <a:cs typeface="Arial" pitchFamily="-108" charset="0"/>
              </a:rPr>
              <a:t>Premeditate </a:t>
            </a:r>
            <a:r>
              <a:rPr lang="en-GB" sz="800" dirty="0" smtClean="0">
                <a:latin typeface="Times New Roman" pitchFamily="-108" charset="0"/>
                <a:ea typeface="Arial" pitchFamily="-108" charset="0"/>
                <a:cs typeface="Arial" pitchFamily="-108" charset="0"/>
              </a:rPr>
              <a:t>is what you</a:t>
            </a:r>
            <a:r>
              <a:rPr lang="en-GB" sz="800" baseline="0" dirty="0" smtClean="0">
                <a:latin typeface="Times New Roman" pitchFamily="-108" charset="0"/>
                <a:ea typeface="Arial" pitchFamily="-108" charset="0"/>
                <a:cs typeface="Arial" pitchFamily="-108" charset="0"/>
              </a:rPr>
              <a:t> do before you start capturing any media (images, videos, audio).</a:t>
            </a:r>
            <a:endParaRPr lang="en-GB" sz="800" dirty="0" smtClean="0">
              <a:latin typeface="Times New Roman" pitchFamily="-108" charset="0"/>
              <a:ea typeface="Arial" pitchFamily="-108" charset="0"/>
              <a:cs typeface="Arial" pitchFamily="-108" charset="0"/>
            </a:endParaRPr>
          </a:p>
          <a:p>
            <a:pPr defTabSz="457200" eaLnBrk="1" hangingPunct="1">
              <a:spcBef>
                <a:spcPct val="0"/>
              </a:spcBef>
            </a:pPr>
            <a:r>
              <a:rPr lang="en-GB" sz="800" dirty="0" smtClean="0">
                <a:latin typeface="Times New Roman" pitchFamily="-108" charset="0"/>
                <a:ea typeface="Arial" pitchFamily="-108" charset="0"/>
                <a:cs typeface="Arial" pitchFamily="-108" charset="0"/>
              </a:rPr>
              <a:t>Premeditate for a winter holiday requires taking your camera, and remembering to take it up the mountain with you.</a:t>
            </a:r>
          </a:p>
          <a:p>
            <a:pPr defTabSz="457200" eaLnBrk="1" hangingPunct="1">
              <a:spcBef>
                <a:spcPct val="0"/>
              </a:spcBef>
            </a:pPr>
            <a:r>
              <a:rPr lang="en-GB" sz="800" dirty="0" smtClean="0">
                <a:latin typeface="Times New Roman" pitchFamily="-108" charset="0"/>
                <a:ea typeface="Arial" pitchFamily="-108" charset="0"/>
                <a:cs typeface="Arial" pitchFamily="-108" charset="0"/>
              </a:rPr>
              <a:t>A Hollywood movie is very different </a:t>
            </a:r>
            <a:r>
              <a:rPr lang="en-US" sz="800" dirty="0" smtClean="0">
                <a:latin typeface="Times New Roman" pitchFamily="-108" charset="0"/>
                <a:ea typeface="Arial" pitchFamily="-108" charset="0"/>
                <a:cs typeface="Arial" pitchFamily="-108" charset="0"/>
              </a:rPr>
              <a:t>–</a:t>
            </a:r>
            <a:r>
              <a:rPr lang="en-GB" sz="800" dirty="0" smtClean="0">
                <a:latin typeface="Times New Roman" pitchFamily="-108" charset="0"/>
                <a:ea typeface="Arial" pitchFamily="-108" charset="0"/>
                <a:cs typeface="Arial" pitchFamily="-108" charset="0"/>
              </a:rPr>
              <a:t> a huge amount of premeditation has taken place: script has been written, actors chosen and camera moves pre-specified. </a:t>
            </a:r>
          </a:p>
          <a:p>
            <a:pPr defTabSz="457200" eaLnBrk="1" hangingPunct="1">
              <a:spcBef>
                <a:spcPct val="0"/>
              </a:spcBef>
            </a:pPr>
            <a:r>
              <a:rPr lang="en-GB" sz="800" dirty="0" smtClean="0">
                <a:latin typeface="Times New Roman" pitchFamily="-108" charset="0"/>
                <a:ea typeface="Arial" pitchFamily="-108" charset="0"/>
                <a:cs typeface="Arial" pitchFamily="-108" charset="0"/>
              </a:rPr>
              <a:t>But</a:t>
            </a:r>
            <a:r>
              <a:rPr lang="en-GB" sz="800" baseline="0" dirty="0" smtClean="0">
                <a:latin typeface="Times New Roman" pitchFamily="-108" charset="0"/>
                <a:ea typeface="Arial" pitchFamily="-108" charset="0"/>
                <a:cs typeface="Arial" pitchFamily="-108" charset="0"/>
              </a:rPr>
              <a:t> e</a:t>
            </a:r>
            <a:r>
              <a:rPr lang="en-GB" sz="800" dirty="0" smtClean="0">
                <a:latin typeface="Times New Roman" pitchFamily="-108" charset="0"/>
                <a:ea typeface="Arial" pitchFamily="-108" charset="0"/>
                <a:cs typeface="Arial" pitchFamily="-108" charset="0"/>
              </a:rPr>
              <a:t>ven for a humble</a:t>
            </a:r>
            <a:r>
              <a:rPr lang="en-GB" sz="800" baseline="0" dirty="0" smtClean="0">
                <a:latin typeface="Times New Roman" pitchFamily="-108" charset="0"/>
                <a:ea typeface="Arial" pitchFamily="-108" charset="0"/>
                <a:cs typeface="Arial" pitchFamily="-108" charset="0"/>
              </a:rPr>
              <a:t> </a:t>
            </a:r>
            <a:r>
              <a:rPr lang="en-GB" sz="800" dirty="0" smtClean="0">
                <a:latin typeface="Times New Roman" pitchFamily="-108" charset="0"/>
                <a:ea typeface="Arial" pitchFamily="-108" charset="0"/>
                <a:cs typeface="Arial" pitchFamily="-108" charset="0"/>
              </a:rPr>
              <a:t>security camera, someone decided where to mount the camera.  </a:t>
            </a:r>
          </a:p>
          <a:p>
            <a:pPr defTabSz="457200" eaLnBrk="1" hangingPunct="1">
              <a:spcBef>
                <a:spcPct val="0"/>
              </a:spcBef>
            </a:pPr>
            <a:r>
              <a:rPr lang="en-GB" sz="800" dirty="0" smtClean="0">
                <a:latin typeface="Times New Roman" pitchFamily="-108" charset="0"/>
                <a:ea typeface="Arial" pitchFamily="-108" charset="0"/>
                <a:cs typeface="Arial" pitchFamily="-108" charset="0"/>
              </a:rPr>
              <a:t>In all these cases, metadata is already implicitly available: where is the camera situated; what is expected to be captured; who (will) </a:t>
            </a:r>
            <a:r>
              <a:rPr lang="en-GB" sz="800" dirty="0" err="1" smtClean="0">
                <a:latin typeface="Times New Roman" pitchFamily="-108" charset="0"/>
                <a:ea typeface="Arial" pitchFamily="-108" charset="0"/>
                <a:cs typeface="Arial" pitchFamily="-108" charset="0"/>
              </a:rPr>
              <a:t>own(s</a:t>
            </a:r>
            <a:r>
              <a:rPr lang="en-GB" sz="800" dirty="0" smtClean="0">
                <a:latin typeface="Times New Roman" pitchFamily="-108" charset="0"/>
                <a:ea typeface="Arial" pitchFamily="-108" charset="0"/>
                <a:cs typeface="Arial" pitchFamily="-108" charset="0"/>
              </a:rPr>
              <a:t>) the captured media</a:t>
            </a:r>
            <a:r>
              <a:rPr lang="en-GB" sz="800" b="1" dirty="0" smtClean="0">
                <a:latin typeface="Times New Roman" pitchFamily="-108" charset="0"/>
                <a:ea typeface="Arial" pitchFamily="-108" charset="0"/>
                <a:cs typeface="Arial" pitchFamily="-108" charset="0"/>
              </a:rPr>
              <a:t>. </a:t>
            </a:r>
          </a:p>
          <a:p>
            <a:pPr defTabSz="457200" eaLnBrk="1" hangingPunct="1">
              <a:spcBef>
                <a:spcPct val="0"/>
              </a:spcBef>
            </a:pPr>
            <a:endParaRPr lang="en-GB" sz="800" b="1" dirty="0" smtClean="0">
              <a:latin typeface="Times New Roman" pitchFamily="-108" charset="0"/>
              <a:ea typeface="Arial" pitchFamily="-108" charset="0"/>
              <a:cs typeface="Arial" pitchFamily="-108" charset="0"/>
            </a:endParaRPr>
          </a:p>
          <a:p>
            <a:pPr defTabSz="457200" eaLnBrk="1" hangingPunct="1">
              <a:spcBef>
                <a:spcPct val="0"/>
              </a:spcBef>
            </a:pPr>
            <a:r>
              <a:rPr lang="en-GB" sz="800" b="1" dirty="0" smtClean="0">
                <a:latin typeface="Times New Roman" pitchFamily="-108" charset="0"/>
                <a:ea typeface="Arial" pitchFamily="-108" charset="0"/>
                <a:cs typeface="Arial" pitchFamily="-108" charset="0"/>
              </a:rPr>
              <a:t>Construct message</a:t>
            </a:r>
            <a:r>
              <a:rPr lang="en-GB" sz="800" dirty="0" smtClean="0">
                <a:latin typeface="Times New Roman" pitchFamily="-108" charset="0"/>
                <a:ea typeface="Arial" pitchFamily="-108" charset="0"/>
                <a:cs typeface="Arial" pitchFamily="-108" charset="0"/>
              </a:rPr>
              <a:t>: One of the types</a:t>
            </a:r>
            <a:r>
              <a:rPr lang="en-GB" sz="800" baseline="0" dirty="0" smtClean="0">
                <a:latin typeface="Times New Roman" pitchFamily="-108" charset="0"/>
                <a:ea typeface="Arial" pitchFamily="-108" charset="0"/>
                <a:cs typeface="Arial" pitchFamily="-108" charset="0"/>
              </a:rPr>
              <a:t> of metadata that can be captured is the intended message of the piece.</a:t>
            </a:r>
          </a:p>
          <a:p>
            <a:pPr defTabSz="457200" eaLnBrk="1" hangingPunct="1">
              <a:spcBef>
                <a:spcPct val="0"/>
              </a:spcBef>
            </a:pPr>
            <a:r>
              <a:rPr lang="en-GB" sz="800" baseline="0" dirty="0" smtClean="0">
                <a:latin typeface="Times New Roman" pitchFamily="-108" charset="0"/>
                <a:ea typeface="Arial" pitchFamily="-108" charset="0"/>
                <a:cs typeface="Arial" pitchFamily="-108" charset="0"/>
              </a:rPr>
              <a:t>For a holiday – that you are having a great time.</a:t>
            </a:r>
          </a:p>
          <a:p>
            <a:pPr defTabSz="457200" eaLnBrk="1" hangingPunct="1">
              <a:spcBef>
                <a:spcPct val="0"/>
              </a:spcBef>
            </a:pPr>
            <a:r>
              <a:rPr lang="en-GB" sz="800" baseline="0" dirty="0" smtClean="0">
                <a:latin typeface="Times New Roman" pitchFamily="-108" charset="0"/>
                <a:ea typeface="Arial" pitchFamily="-108" charset="0"/>
                <a:cs typeface="Arial" pitchFamily="-108" charset="0"/>
              </a:rPr>
              <a:t>For a Hollywood movie that it is good to </a:t>
            </a:r>
          </a:p>
          <a:p>
            <a:pPr defTabSz="457200" eaLnBrk="1" hangingPunct="1">
              <a:spcBef>
                <a:spcPct val="0"/>
              </a:spcBef>
            </a:pPr>
            <a:endParaRPr lang="en-GB" sz="800" dirty="0" smtClean="0">
              <a:latin typeface="Times New Roman" pitchFamily="-108" charset="0"/>
              <a:ea typeface="Arial" pitchFamily="-108" charset="0"/>
              <a:cs typeface="Arial" pitchFamily="-108" charset="0"/>
            </a:endParaRPr>
          </a:p>
          <a:p>
            <a:pPr defTabSz="457200" eaLnBrk="1" hangingPunct="1">
              <a:spcBef>
                <a:spcPct val="0"/>
              </a:spcBef>
            </a:pPr>
            <a:r>
              <a:rPr lang="en-GB" sz="800" dirty="0" smtClean="0">
                <a:latin typeface="Times New Roman" pitchFamily="-108" charset="0"/>
                <a:ea typeface="Arial" pitchFamily="-108" charset="0"/>
                <a:cs typeface="Arial" pitchFamily="-108" charset="0"/>
              </a:rPr>
              <a:t>It would be very useful if a media system can store</a:t>
            </a:r>
            <a:r>
              <a:rPr lang="en-GB" sz="800" baseline="0" dirty="0" smtClean="0">
                <a:latin typeface="Times New Roman" pitchFamily="-108" charset="0"/>
                <a:ea typeface="Arial" pitchFamily="-108" charset="0"/>
                <a:cs typeface="Arial" pitchFamily="-108" charset="0"/>
              </a:rPr>
              <a:t> it and associate it with the media.</a:t>
            </a:r>
            <a:endParaRPr lang="en-GB" sz="800" dirty="0" smtClean="0">
              <a:latin typeface="Times New Roman" pitchFamily="-108" charset="0"/>
              <a:ea typeface="Arial" pitchFamily="-108" charset="0"/>
              <a:cs typeface="Arial" pitchFamily="-108" charset="0"/>
            </a:endParaRPr>
          </a:p>
          <a:p>
            <a:pPr defTabSz="457200" eaLnBrk="1" hangingPunct="1">
              <a:spcBef>
                <a:spcPct val="0"/>
              </a:spcBef>
            </a:pPr>
            <a:endParaRPr lang="en-GB" sz="800" dirty="0" smtClean="0">
              <a:latin typeface="Times New Roman" pitchFamily="-108" charset="0"/>
              <a:ea typeface="Arial" pitchFamily="-108" charset="0"/>
              <a:cs typeface="Arial" pitchFamily="-108" charset="0"/>
            </a:endParaRPr>
          </a:p>
          <a:p>
            <a:pPr eaLnBrk="1" hangingPunct="1"/>
            <a:endParaRPr lang="en-US" dirty="0">
              <a:latin typeface="Times New Roman" charset="0"/>
              <a:ea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latin typeface="Times New Roman" pitchFamily="-108" charset="0"/>
                <a:ea typeface="Arial" pitchFamily="-108" charset="0"/>
                <a:cs typeface="Arial" pitchFamily="-108" charset="0"/>
              </a:rPr>
              <a:t>After a process of premeditation, however short or long, at some point a media asset is created.  </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latin typeface="Times New Roman" pitchFamily="-108" charset="0"/>
                <a:ea typeface="Arial" pitchFamily="-108" charset="0"/>
                <a:cs typeface="Arial" pitchFamily="-108" charset="0"/>
              </a:rPr>
              <a:t>Some device or another is used to collect images or sound for a period of time, be it photo or video camera, scanner, sound recorder, heart-rate monitor, MRI etc.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latin typeface="Times New Roman" pitchFamily="-108" charset="0"/>
              <a:ea typeface="Arial" pitchFamily="-108" charset="0"/>
              <a:cs typeface="Arial" pitchFamily="-10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latin typeface="Times New Roman" pitchFamily="-108" charset="0"/>
                <a:ea typeface="Arial" pitchFamily="-108" charset="0"/>
                <a:cs typeface="Arial" pitchFamily="-108" charset="0"/>
              </a:rPr>
              <a:t>A media asset  may already exist,</a:t>
            </a:r>
            <a:r>
              <a:rPr lang="en-GB" baseline="0" dirty="0" smtClean="0">
                <a:latin typeface="Times New Roman" pitchFamily="-108" charset="0"/>
                <a:ea typeface="Arial" pitchFamily="-108" charset="0"/>
                <a:cs typeface="Arial" pitchFamily="-108" charset="0"/>
              </a:rPr>
              <a:t> and the creation process is the </a:t>
            </a:r>
            <a:r>
              <a:rPr lang="en-GB" dirty="0" smtClean="0">
                <a:latin typeface="Times New Roman" pitchFamily="-108" charset="0"/>
                <a:ea typeface="Arial" pitchFamily="-108" charset="0"/>
                <a:cs typeface="Arial" pitchFamily="-108" charset="0"/>
              </a:rPr>
              <a:t>transformation</a:t>
            </a:r>
            <a:r>
              <a:rPr lang="en-GB" baseline="0" dirty="0" smtClean="0">
                <a:latin typeface="Times New Roman" pitchFamily="-108" charset="0"/>
                <a:ea typeface="Arial" pitchFamily="-108" charset="0"/>
                <a:cs typeface="Arial" pitchFamily="-108" charset="0"/>
              </a:rPr>
              <a:t> of some exist asset to a new one (e.g. to make the sky look brighter)</a:t>
            </a:r>
            <a:r>
              <a:rPr lang="en-GB" dirty="0" smtClean="0">
                <a:latin typeface="Times New Roman" pitchFamily="-108" charset="0"/>
                <a:ea typeface="Arial" pitchFamily="-108" charset="0"/>
                <a:cs typeface="Arial" pitchFamily="-108"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latin typeface="Times New Roman" pitchFamily="-108" charset="0"/>
              <a:ea typeface="Arial" pitchFamily="-108" charset="0"/>
              <a:cs typeface="Arial" pitchFamily="-10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latin typeface="Times New Roman" pitchFamily="-108" charset="0"/>
                <a:ea typeface="Arial" pitchFamily="-108" charset="0"/>
                <a:cs typeface="Arial" pitchFamily="-108" charset="0"/>
              </a:rPr>
              <a:t>Images can be created with image editing programs, or generated by transforming one or more existing images.  We are not interested in the method of creation per se.  </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latin typeface="Times New Roman" pitchFamily="-108" charset="0"/>
                <a:ea typeface="Arial" pitchFamily="-108" charset="0"/>
                <a:cs typeface="Arial" pitchFamily="-108" charset="0"/>
              </a:rPr>
              <a:t>If the method is considered as significant, however, then this information should be recorded as part of the annotation.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latin typeface="Times New Roman" pitchFamily="-108" charset="0"/>
              <a:ea typeface="Arial" pitchFamily="-108" charset="0"/>
              <a:cs typeface="Arial" pitchFamily="-108" charset="0"/>
            </a:endParaRPr>
          </a:p>
          <a:p>
            <a:endParaRPr lang="en-US" dirty="0"/>
          </a:p>
        </p:txBody>
      </p:sp>
      <p:sp>
        <p:nvSpPr>
          <p:cNvPr id="4" name="Slide Number Placeholder 3"/>
          <p:cNvSpPr>
            <a:spLocks noGrp="1"/>
          </p:cNvSpPr>
          <p:nvPr>
            <p:ph type="sldNum" sz="quarter" idx="10"/>
          </p:nvPr>
        </p:nvSpPr>
        <p:spPr/>
        <p:txBody>
          <a:bodyPr/>
          <a:lstStyle/>
          <a:p>
            <a:fld id="{37FE806E-AE18-9046-AB27-DA1393177B5F}"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C1D862DC-4EC1-2E4B-89AC-64D2C9CE11F1}" type="slidenum">
              <a:rPr lang="en-US"/>
              <a:pPr/>
              <a:t>14</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dirty="0" smtClean="0">
                <a:latin typeface="Times New Roman" charset="0"/>
                <a:ea typeface="Arial" charset="0"/>
                <a:cs typeface="Arial" charset="0"/>
              </a:rPr>
              <a:t>Each photo has annotations associated</a:t>
            </a:r>
            <a:r>
              <a:rPr lang="en-US" baseline="0" dirty="0" smtClean="0">
                <a:latin typeface="Times New Roman" charset="0"/>
                <a:ea typeface="Arial" charset="0"/>
                <a:cs typeface="Arial" charset="0"/>
              </a:rPr>
              <a:t> with it. In the </a:t>
            </a:r>
            <a:r>
              <a:rPr lang="en-US" baseline="0" dirty="0" err="1" smtClean="0">
                <a:latin typeface="Times New Roman" charset="0"/>
                <a:ea typeface="Arial" charset="0"/>
                <a:cs typeface="Arial" charset="0"/>
              </a:rPr>
              <a:t>CeWe</a:t>
            </a:r>
            <a:r>
              <a:rPr lang="en-US" baseline="0" dirty="0" smtClean="0">
                <a:latin typeface="Times New Roman" charset="0"/>
                <a:ea typeface="Arial" charset="0"/>
                <a:cs typeface="Arial" charset="0"/>
              </a:rPr>
              <a:t> </a:t>
            </a:r>
            <a:r>
              <a:rPr lang="en-US" baseline="0" dirty="0" err="1" smtClean="0">
                <a:latin typeface="Times New Roman" charset="0"/>
                <a:ea typeface="Arial" charset="0"/>
                <a:cs typeface="Arial" charset="0"/>
              </a:rPr>
              <a:t>photobook</a:t>
            </a:r>
            <a:r>
              <a:rPr lang="en-US" baseline="0" dirty="0" smtClean="0">
                <a:latin typeface="Times New Roman" charset="0"/>
                <a:ea typeface="Arial" charset="0"/>
                <a:cs typeface="Arial" charset="0"/>
              </a:rPr>
              <a:t> they are taken from the image format.</a:t>
            </a:r>
          </a:p>
          <a:p>
            <a:pPr eaLnBrk="1" hangingPunct="1"/>
            <a:endParaRPr lang="en-US" baseline="0" dirty="0" smtClean="0">
              <a:latin typeface="Times New Roman" charset="0"/>
              <a:ea typeface="Arial" charset="0"/>
              <a:cs typeface="Arial" charset="0"/>
            </a:endParaRPr>
          </a:p>
          <a:p>
            <a:pPr eaLnBrk="1" hangingPunct="1"/>
            <a:r>
              <a:rPr lang="en-US" baseline="0" dirty="0" smtClean="0">
                <a:latin typeface="Times New Roman" charset="0"/>
                <a:ea typeface="Arial" charset="0"/>
                <a:cs typeface="Arial" charset="0"/>
              </a:rPr>
              <a:t>For the canonical processes, </a:t>
            </a:r>
          </a:p>
          <a:p>
            <a:pPr eaLnBrk="1" hangingPunct="1"/>
            <a:r>
              <a:rPr lang="en-US" sz="1200" baseline="0" dirty="0" err="1" smtClean="0">
                <a:latin typeface="Times New Roman" charset="0"/>
                <a:ea typeface="Arial" charset="0"/>
                <a:cs typeface="Arial" charset="0"/>
              </a:rPr>
              <a:t>w</a:t>
            </a:r>
            <a:r>
              <a:rPr lang="en-GB" sz="1200" dirty="0" err="1" smtClean="0">
                <a:latin typeface="Times New Roman" pitchFamily="-108" charset="0"/>
                <a:ea typeface="Arial" pitchFamily="-108" charset="0"/>
                <a:cs typeface="Arial" pitchFamily="-108" charset="0"/>
              </a:rPr>
              <a:t>e</a:t>
            </a:r>
            <a:r>
              <a:rPr lang="en-GB" sz="1200" dirty="0" smtClean="0">
                <a:latin typeface="Times New Roman" pitchFamily="-108" charset="0"/>
                <a:ea typeface="Arial" pitchFamily="-108" charset="0"/>
                <a:cs typeface="Arial" pitchFamily="-108" charset="0"/>
              </a:rPr>
              <a:t> use annotation to mean the broader process of adding partial (machine-</a:t>
            </a:r>
            <a:r>
              <a:rPr lang="en-GB" sz="1200" dirty="0" err="1" smtClean="0">
                <a:latin typeface="Times New Roman" pitchFamily="-108" charset="0"/>
                <a:ea typeface="Arial" pitchFamily="-108" charset="0"/>
                <a:cs typeface="Arial" pitchFamily="-108" charset="0"/>
              </a:rPr>
              <a:t>processable</a:t>
            </a:r>
            <a:r>
              <a:rPr lang="en-GB" sz="1200" dirty="0" smtClean="0">
                <a:latin typeface="Times New Roman" pitchFamily="-108" charset="0"/>
                <a:ea typeface="Arial" pitchFamily="-108" charset="0"/>
                <a:cs typeface="Arial" pitchFamily="-108" charset="0"/>
              </a:rPr>
              <a:t>) </a:t>
            </a:r>
            <a:r>
              <a:rPr lang="en-GB" sz="1200" b="1" dirty="0" smtClean="0">
                <a:latin typeface="Times New Roman" pitchFamily="-108" charset="0"/>
                <a:ea typeface="Arial" pitchFamily="-108" charset="0"/>
                <a:cs typeface="Arial" pitchFamily="-108" charset="0"/>
              </a:rPr>
              <a:t>descriptions </a:t>
            </a:r>
            <a:r>
              <a:rPr lang="en-GB" sz="1200" dirty="0" smtClean="0">
                <a:latin typeface="Times New Roman" pitchFamily="-108" charset="0"/>
                <a:ea typeface="Arial" pitchFamily="-108" charset="0"/>
                <a:cs typeface="Arial" pitchFamily="-108" charset="0"/>
              </a:rPr>
              <a:t>of the media asset.  </a:t>
            </a:r>
          </a:p>
          <a:p>
            <a:pPr eaLnBrk="1" hangingPunct="1"/>
            <a:r>
              <a:rPr lang="en-GB" sz="1200" dirty="0" smtClean="0">
                <a:latin typeface="Times New Roman" pitchFamily="-108" charset="0"/>
                <a:ea typeface="Arial" pitchFamily="-108" charset="0"/>
                <a:cs typeface="Arial" pitchFamily="-108" charset="0"/>
              </a:rPr>
              <a:t>The annotation process can never be complete, since different aspects of the media asset may be made explicit in different contexts.  </a:t>
            </a:r>
          </a:p>
          <a:p>
            <a:pPr eaLnBrk="1" hangingPunct="1"/>
            <a:r>
              <a:rPr lang="en-GB" sz="1200" dirty="0" smtClean="0">
                <a:latin typeface="Times New Roman" pitchFamily="-108" charset="0"/>
                <a:ea typeface="Arial" pitchFamily="-108" charset="0"/>
                <a:cs typeface="Arial" pitchFamily="-108" charset="0"/>
              </a:rPr>
              <a:t>The description can be viewed as providing ``</a:t>
            </a:r>
            <a:r>
              <a:rPr lang="en-GB" sz="1200" b="1" dirty="0" smtClean="0">
                <a:latin typeface="Times New Roman" pitchFamily="-108" charset="0"/>
                <a:ea typeface="Arial" pitchFamily="-108" charset="0"/>
                <a:cs typeface="Arial" pitchFamily="-108" charset="0"/>
              </a:rPr>
              <a:t>potential for organisation</a:t>
            </a:r>
            <a:r>
              <a:rPr lang="en-GB" sz="1200" dirty="0" smtClean="0">
                <a:latin typeface="Times New Roman" pitchFamily="-108" charset="0"/>
                <a:ea typeface="Arial" pitchFamily="-108" charset="0"/>
                <a:cs typeface="Arial" pitchFamily="-108" charset="0"/>
              </a:rPr>
              <a:t>’’. </a:t>
            </a:r>
          </a:p>
          <a:p>
            <a:pPr eaLnBrk="1" hangingPunct="1"/>
            <a:endParaRPr lang="en-GB" sz="1200" dirty="0" smtClean="0">
              <a:latin typeface="Times New Roman" pitchFamily="-108" charset="0"/>
              <a:ea typeface="Arial" pitchFamily="-108" charset="0"/>
              <a:cs typeface="Arial" pitchFamily="-108" charset="0"/>
            </a:endParaRPr>
          </a:p>
          <a:p>
            <a:pPr eaLnBrk="1" hangingPunct="1"/>
            <a:r>
              <a:rPr lang="en-GB" sz="1200" dirty="0" smtClean="0">
                <a:latin typeface="Times New Roman" pitchFamily="-108" charset="0"/>
                <a:ea typeface="Arial" pitchFamily="-108" charset="0"/>
                <a:cs typeface="Arial" pitchFamily="-108" charset="0"/>
              </a:rPr>
              <a:t>We don’t care how the annotations are: they may be </a:t>
            </a:r>
            <a:r>
              <a:rPr lang="en-GB" sz="1200" b="1" dirty="0" smtClean="0">
                <a:latin typeface="Times New Roman" pitchFamily="-108" charset="0"/>
                <a:ea typeface="Arial" pitchFamily="-108" charset="0"/>
                <a:cs typeface="Arial" pitchFamily="-108" charset="0"/>
              </a:rPr>
              <a:t>human-created or automatically generated</a:t>
            </a:r>
            <a:r>
              <a:rPr lang="en-GB" sz="1200" dirty="0" smtClean="0">
                <a:latin typeface="Times New Roman" pitchFamily="-108" charset="0"/>
                <a:ea typeface="Arial" pitchFamily="-108" charset="0"/>
                <a:cs typeface="Arial" pitchFamily="-108" charset="0"/>
              </a:rPr>
              <a:t>, for example, from feature extraction processes.  </a:t>
            </a:r>
          </a:p>
          <a:p>
            <a:pPr eaLnBrk="1" hangingPunct="1"/>
            <a:r>
              <a:rPr lang="en-GB" sz="1200" dirty="0" smtClean="0">
                <a:latin typeface="Times New Roman" pitchFamily="-108" charset="0"/>
                <a:ea typeface="Arial" pitchFamily="-108" charset="0"/>
                <a:cs typeface="Arial" pitchFamily="-108" charset="0"/>
              </a:rPr>
              <a:t>The annotation may or may not have some </a:t>
            </a:r>
            <a:r>
              <a:rPr lang="en-GB" sz="1200" b="1" dirty="0" smtClean="0">
                <a:latin typeface="Times New Roman" pitchFamily="-108" charset="0"/>
                <a:ea typeface="Arial" pitchFamily="-108" charset="0"/>
                <a:cs typeface="Arial" pitchFamily="-108" charset="0"/>
              </a:rPr>
              <a:t>associated meaning</a:t>
            </a:r>
            <a:r>
              <a:rPr lang="en-GB" sz="1200" dirty="0" smtClean="0">
                <a:latin typeface="Times New Roman" pitchFamily="-108" charset="0"/>
                <a:ea typeface="Arial" pitchFamily="-108" charset="0"/>
                <a:cs typeface="Arial" pitchFamily="-108" charset="0"/>
              </a:rPr>
              <a:t>,</a:t>
            </a:r>
          </a:p>
          <a:p>
            <a:pPr eaLnBrk="1" hangingPunct="1"/>
            <a:r>
              <a:rPr lang="en-GB" sz="1200" dirty="0" smtClean="0">
                <a:latin typeface="Times New Roman" pitchFamily="-108" charset="0"/>
                <a:ea typeface="Arial" pitchFamily="-108" charset="0"/>
                <a:cs typeface="Arial" pitchFamily="-108" charset="0"/>
              </a:rPr>
              <a:t>e.g. the</a:t>
            </a:r>
            <a:r>
              <a:rPr lang="en-GB" sz="1200" baseline="0" dirty="0" smtClean="0">
                <a:latin typeface="Times New Roman" pitchFamily="-108" charset="0"/>
                <a:ea typeface="Arial" pitchFamily="-108" charset="0"/>
                <a:cs typeface="Arial" pitchFamily="-108" charset="0"/>
              </a:rPr>
              <a:t> colour histogram, a </a:t>
            </a:r>
            <a:r>
              <a:rPr lang="en-GB" sz="1200" baseline="0" dirty="0" err="1" smtClean="0">
                <a:latin typeface="Times New Roman" pitchFamily="-108" charset="0"/>
                <a:ea typeface="Arial" pitchFamily="-108" charset="0"/>
                <a:cs typeface="Arial" pitchFamily="-108" charset="0"/>
              </a:rPr>
              <a:t>flickr</a:t>
            </a:r>
            <a:r>
              <a:rPr lang="en-GB" sz="1200" baseline="0" dirty="0" smtClean="0">
                <a:latin typeface="Times New Roman" pitchFamily="-108" charset="0"/>
                <a:ea typeface="Arial" pitchFamily="-108" charset="0"/>
                <a:cs typeface="Arial" pitchFamily="-108" charset="0"/>
              </a:rPr>
              <a:t> tag,</a:t>
            </a:r>
            <a:r>
              <a:rPr lang="en-GB" sz="1200" dirty="0" smtClean="0">
                <a:latin typeface="Times New Roman" pitchFamily="-108" charset="0"/>
                <a:ea typeface="Arial" pitchFamily="-108" charset="0"/>
                <a:cs typeface="Arial" pitchFamily="-108" charset="0"/>
              </a:rPr>
              <a:t> </a:t>
            </a:r>
          </a:p>
          <a:p>
            <a:pPr eaLnBrk="1" hangingPunct="1"/>
            <a:r>
              <a:rPr lang="en-GB" sz="1200" dirty="0" smtClean="0">
                <a:latin typeface="Times New Roman" pitchFamily="-108" charset="0"/>
                <a:ea typeface="Arial" pitchFamily="-108" charset="0"/>
                <a:cs typeface="Arial" pitchFamily="-108" charset="0"/>
              </a:rPr>
              <a:t>or a term from a carefully crafted</a:t>
            </a:r>
            <a:r>
              <a:rPr lang="en-GB" sz="1200" baseline="0" dirty="0" smtClean="0">
                <a:latin typeface="Times New Roman" pitchFamily="-108" charset="0"/>
                <a:ea typeface="Arial" pitchFamily="-108" charset="0"/>
                <a:cs typeface="Arial" pitchFamily="-108" charset="0"/>
              </a:rPr>
              <a:t> thesaurus or ontology (allowing other associations to be derived – but I’ll get back to this later).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FD8AB406-46F5-4744-A03A-1EF76DB7ACC4}" type="slidenum">
              <a:rPr lang="en-US"/>
              <a:pPr/>
              <a:t>15</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US" dirty="0" smtClean="0">
                <a:latin typeface="Times New Roman" charset="0"/>
                <a:ea typeface="Arial" charset="0"/>
                <a:cs typeface="Arial" charset="0"/>
              </a:rPr>
              <a:t>At the end of the holiday we have a collection</a:t>
            </a:r>
            <a:r>
              <a:rPr lang="en-US" baseline="0" dirty="0" smtClean="0">
                <a:latin typeface="Times New Roman" charset="0"/>
                <a:ea typeface="Arial" charset="0"/>
                <a:cs typeface="Arial" charset="0"/>
              </a:rPr>
              <a:t> of great, and some not so great photos.</a:t>
            </a:r>
          </a:p>
          <a:p>
            <a:pPr eaLnBrk="1" hangingPunct="1"/>
            <a:endParaRPr lang="en-US" baseline="0" dirty="0" smtClean="0">
              <a:latin typeface="Times New Roman" charset="0"/>
              <a:ea typeface="Arial" charset="0"/>
              <a:cs typeface="Arial" charset="0"/>
            </a:endParaRPr>
          </a:p>
          <a:p>
            <a:pPr eaLnBrk="1" hangingPunct="1"/>
            <a:r>
              <a:rPr lang="en-US" baseline="0" dirty="0" smtClean="0">
                <a:latin typeface="Times New Roman" charset="0"/>
                <a:ea typeface="Arial" charset="0"/>
                <a:cs typeface="Arial" charset="0"/>
              </a:rPr>
              <a:t>And now we get to create out photo book</a:t>
            </a:r>
          </a:p>
          <a:p>
            <a:pPr eaLnBrk="1" hangingPunct="1"/>
            <a:endParaRPr lang="en-US" dirty="0">
              <a:latin typeface="Times New Roman" charset="0"/>
              <a:ea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D9B9C092-73A9-664F-AAEC-C8C0723BD019}" type="slidenum">
              <a:rPr lang="en-US"/>
              <a:pPr/>
              <a:t>16</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ea typeface="ＭＳ Ｐゴシック" pitchFamily="-108" charset="-128"/>
                <a:cs typeface="ＭＳ Ｐゴシック" pitchFamily="-108" charset="-128"/>
              </a:rPr>
              <a:t>Query:</a:t>
            </a:r>
            <a:r>
              <a:rPr lang="en-US" baseline="0" dirty="0" smtClean="0">
                <a:ea typeface="ＭＳ Ｐゴシック" pitchFamily="-108" charset="-128"/>
                <a:cs typeface="ＭＳ Ｐゴシック" pitchFamily="-108" charset="-128"/>
              </a:rPr>
              <a:t> </a:t>
            </a:r>
            <a:r>
              <a:rPr lang="en-US" dirty="0" smtClean="0">
                <a:ea typeface="ＭＳ Ｐゴシック" pitchFamily="-108" charset="-128"/>
                <a:cs typeface="ＭＳ Ｐゴシック" pitchFamily="-108" charset="-128"/>
              </a:rPr>
              <a:t>User retrieves a set of media assets based on a user-specified query.</a:t>
            </a:r>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latin typeface="Times New Roman" pitchFamily="-108" charset="0"/>
                <a:ea typeface="Arial" pitchFamily="-108" charset="0"/>
                <a:cs typeface="Arial" pitchFamily="-108" charset="0"/>
              </a:rPr>
              <a:t>Any interface that allows the </a:t>
            </a:r>
            <a:r>
              <a:rPr lang="en-GB" dirty="0" err="1" smtClean="0">
                <a:latin typeface="Times New Roman" pitchFamily="-108" charset="0"/>
                <a:ea typeface="Arial" pitchFamily="-108" charset="0"/>
                <a:cs typeface="Arial" pitchFamily="-108" charset="0"/>
              </a:rPr>
              <a:t>artifacts</a:t>
            </a:r>
            <a:r>
              <a:rPr lang="en-GB" dirty="0" smtClean="0">
                <a:latin typeface="Times New Roman" pitchFamily="-108" charset="0"/>
                <a:ea typeface="Arial" pitchFamily="-108" charset="0"/>
                <a:cs typeface="Arial" pitchFamily="-108" charset="0"/>
              </a:rPr>
              <a:t> to be searched, using query languages of choice or (generated) browsing interfaces that allow exploration of the content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ea typeface="ＭＳ Ｐゴシック" pitchFamily="-108" charset="-128"/>
              <a:cs typeface="ＭＳ Ｐゴシック" pitchFamily="-108"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err="1" smtClean="0">
                <a:ea typeface="ＭＳ Ｐゴシック" pitchFamily="-108" charset="-128"/>
                <a:cs typeface="ＭＳ Ｐゴシック" pitchFamily="-108" charset="-128"/>
              </a:rPr>
              <a:t>Organise</a:t>
            </a:r>
            <a:r>
              <a:rPr lang="en-US" dirty="0" smtClean="0">
                <a:ea typeface="ＭＳ Ｐゴシック" pitchFamily="-108" charset="-128"/>
                <a:cs typeface="ＭＳ Ｐゴシック" pitchFamily="-108" charset="-128"/>
              </a:rPr>
              <a:t>: These then need to be </a:t>
            </a:r>
            <a:r>
              <a:rPr lang="en-US" dirty="0" err="1" smtClean="0">
                <a:ea typeface="ＭＳ Ｐゴシック" pitchFamily="-108" charset="-128"/>
                <a:cs typeface="ＭＳ Ｐゴシック" pitchFamily="-108" charset="-128"/>
              </a:rPr>
              <a:t>organised</a:t>
            </a:r>
            <a:r>
              <a:rPr lang="en-US" dirty="0" smtClean="0">
                <a:ea typeface="ＭＳ Ｐゴシック" pitchFamily="-108" charset="-128"/>
                <a:cs typeface="ＭＳ Ｐゴシック" pitchFamily="-108" charset="-128"/>
              </a:rPr>
              <a:t> into an appealing</a:t>
            </a:r>
            <a:r>
              <a:rPr lang="en-US" baseline="0" dirty="0" smtClean="0">
                <a:ea typeface="ＭＳ Ｐゴシック" pitchFamily="-108" charset="-128"/>
                <a:cs typeface="ＭＳ Ｐゴシック" pitchFamily="-108" charset="-128"/>
              </a:rPr>
              <a:t> photo book.</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ea typeface="ＭＳ Ｐゴシック" pitchFamily="-108" charset="-128"/>
              <a:cs typeface="ＭＳ Ｐゴシック" pitchFamily="-108"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ea typeface="ＭＳ Ｐゴシック" pitchFamily="-108" charset="-128"/>
                <a:cs typeface="ＭＳ Ｐゴシック" pitchFamily="-108" charset="-128"/>
              </a:rPr>
              <a:t>Remember I mentioned that annotations provide the potential for </a:t>
            </a:r>
            <a:r>
              <a:rPr lang="en-US" baseline="0" dirty="0" err="1" smtClean="0">
                <a:ea typeface="ＭＳ Ｐゴシック" pitchFamily="-108" charset="-128"/>
                <a:cs typeface="ＭＳ Ｐゴシック" pitchFamily="-108" charset="-128"/>
              </a:rPr>
              <a:t>organisation</a:t>
            </a:r>
            <a:r>
              <a:rPr lang="en-US" baseline="0" dirty="0" smtClean="0">
                <a:ea typeface="ＭＳ Ｐゴシック" pitchFamily="-108" charset="-128"/>
                <a:cs typeface="ＭＳ Ｐゴシック" pitchFamily="-108" charset="-128"/>
              </a:rPr>
              <a:t>.</a:t>
            </a:r>
            <a:endParaRPr lang="en-US" dirty="0" smtClean="0">
              <a:ea typeface="ＭＳ Ｐゴシック" pitchFamily="-108" charset="-128"/>
              <a:cs typeface="ＭＳ Ｐゴシック" pitchFamily="-108"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latin typeface="Times New Roman" pitchFamily="-108" charset="0"/>
                <a:ea typeface="Arial" pitchFamily="-108" charset="0"/>
                <a:cs typeface="Arial" pitchFamily="-108" charset="0"/>
              </a:rPr>
              <a:t>The</a:t>
            </a:r>
            <a:r>
              <a:rPr lang="en-GB" baseline="0" dirty="0" smtClean="0">
                <a:latin typeface="Times New Roman" pitchFamily="-108" charset="0"/>
                <a:ea typeface="Arial" pitchFamily="-108" charset="0"/>
                <a:cs typeface="Arial" pitchFamily="-108" charset="0"/>
              </a:rPr>
              <a:t> </a:t>
            </a:r>
            <a:r>
              <a:rPr lang="en-GB" dirty="0" smtClean="0">
                <a:latin typeface="Times New Roman" pitchFamily="-108" charset="0"/>
                <a:ea typeface="Arial" pitchFamily="-108" charset="0"/>
                <a:cs typeface="Arial" pitchFamily="-108" charset="0"/>
              </a:rPr>
              <a:t>organisation in the </a:t>
            </a:r>
            <a:r>
              <a:rPr lang="en-GB" dirty="0" err="1" smtClean="0">
                <a:latin typeface="Times New Roman" pitchFamily="-108" charset="0"/>
                <a:ea typeface="Arial" pitchFamily="-108" charset="0"/>
                <a:cs typeface="Arial" pitchFamily="-108" charset="0"/>
              </a:rPr>
              <a:t>photobook</a:t>
            </a:r>
            <a:r>
              <a:rPr lang="en-GB" baseline="0" dirty="0" smtClean="0">
                <a:latin typeface="Times New Roman" pitchFamily="-108" charset="0"/>
                <a:ea typeface="Arial" pitchFamily="-108" charset="0"/>
                <a:cs typeface="Arial" pitchFamily="-108" charset="0"/>
              </a:rPr>
              <a:t> example is very visual, it also uses date and time to group the photos together. </a:t>
            </a:r>
          </a:p>
          <a:p>
            <a:pPr marL="0" marR="0" indent="0" algn="l" defTabSz="914400" rtl="0" eaLnBrk="1" fontAlgn="base" latinLnBrk="0" hangingPunct="1">
              <a:lnSpc>
                <a:spcPct val="100000"/>
              </a:lnSpc>
              <a:spcBef>
                <a:spcPct val="30000"/>
              </a:spcBef>
              <a:spcAft>
                <a:spcPct val="0"/>
              </a:spcAft>
              <a:buClrTx/>
              <a:buSzTx/>
              <a:buFontTx/>
              <a:buNone/>
              <a:tabLst/>
              <a:defRPr/>
            </a:pPr>
            <a:r>
              <a:rPr lang="en-GB" baseline="0" dirty="0" smtClean="0">
                <a:latin typeface="Times New Roman" pitchFamily="-108" charset="0"/>
                <a:ea typeface="Arial" pitchFamily="-108" charset="0"/>
                <a:cs typeface="Arial" pitchFamily="-108" charset="0"/>
              </a:rPr>
              <a:t>Any annotations can be used for organisation, whether derived from the bits in the medium or from associated metadata, e.g. domain knowledge.</a:t>
            </a:r>
            <a:endParaRPr lang="en-GB" dirty="0" smtClean="0">
              <a:latin typeface="Times New Roman" pitchFamily="-108" charset="0"/>
              <a:ea typeface="Arial" pitchFamily="-108" charset="0"/>
              <a:cs typeface="Arial" pitchFamily="-108"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ea typeface="ＭＳ Ｐゴシック" pitchFamily="-108" charset="-128"/>
              <a:cs typeface="ＭＳ Ｐゴシック" pitchFamily="-108" charset="-128"/>
            </a:endParaRPr>
          </a:p>
          <a:p>
            <a:pPr eaLnBrk="1" hangingPunct="1"/>
            <a:endParaRPr lang="en-US" dirty="0">
              <a:latin typeface="Times New Roman" charset="0"/>
              <a:ea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08A35E9-FE78-024E-B443-D6AF4AC8FEBC}" type="slidenum">
              <a:rPr lang="en-US">
                <a:latin typeface="Times New Roman" pitchFamily="-108" charset="0"/>
              </a:rPr>
              <a:pPr/>
              <a:t>17</a:t>
            </a:fld>
            <a:endParaRPr lang="en-US">
              <a:latin typeface="Times New Roman" pitchFamily="-108" charset="0"/>
            </a:endParaRPr>
          </a:p>
        </p:txBody>
      </p:sp>
      <p:sp>
        <p:nvSpPr>
          <p:cNvPr id="100355" name="Rectangle 2"/>
          <p:cNvSpPr>
            <a:spLocks noGrp="1" noRot="1" noChangeAspect="1" noChangeArrowheads="1" noTextEdit="1"/>
          </p:cNvSpPr>
          <p:nvPr>
            <p:ph type="sldImg"/>
          </p:nvPr>
        </p:nvSpPr>
        <p:spPr>
          <a:xfrm>
            <a:off x="942975" y="757238"/>
            <a:ext cx="5157788" cy="3868737"/>
          </a:xfrm>
          <a:ln/>
        </p:spPr>
      </p:sp>
      <p:sp>
        <p:nvSpPr>
          <p:cNvPr id="100356" name="Rectangle 3"/>
          <p:cNvSpPr>
            <a:spLocks noGrp="1" noChangeArrowheads="1"/>
          </p:cNvSpPr>
          <p:nvPr>
            <p:ph type="body" idx="1"/>
          </p:nvPr>
        </p:nvSpPr>
        <p:spPr>
          <a:xfrm>
            <a:off x="928688" y="4878388"/>
            <a:ext cx="5191125" cy="4627562"/>
          </a:xfrm>
          <a:noFill/>
          <a:ln/>
        </p:spPr>
        <p:txBody>
          <a:bodyPr/>
          <a:lstStyle/>
          <a:p>
            <a:r>
              <a:rPr lang="en-US" sz="1400" dirty="0" smtClean="0">
                <a:latin typeface="Times New Roman" pitchFamily="-108" charset="0"/>
                <a:ea typeface="ＭＳ Ｐゴシック" pitchFamily="-108" charset="-128"/>
                <a:cs typeface="ＭＳ Ｐゴシック" pitchFamily="-108" charset="-128"/>
              </a:rPr>
              <a:t>Organizing is very often</a:t>
            </a:r>
            <a:r>
              <a:rPr lang="en-US" sz="1400" baseline="0" dirty="0" smtClean="0">
                <a:latin typeface="Times New Roman" pitchFamily="-108" charset="0"/>
                <a:ea typeface="ＭＳ Ｐゴシック" pitchFamily="-108" charset="-128"/>
                <a:cs typeface="ＭＳ Ｐゴシック" pitchFamily="-108" charset="-128"/>
              </a:rPr>
              <a:t> the process of </a:t>
            </a:r>
            <a:endParaRPr lang="en-US" sz="1400" dirty="0" smtClean="0">
              <a:latin typeface="Times New Roman" pitchFamily="-108" charset="0"/>
              <a:ea typeface="ＭＳ Ｐゴシック" pitchFamily="-108" charset="-128"/>
              <a:cs typeface="ＭＳ Ｐゴシック" pitchFamily="-108" charset="-128"/>
            </a:endParaRPr>
          </a:p>
          <a:p>
            <a:r>
              <a:rPr lang="en-US" sz="1400" dirty="0" smtClean="0">
                <a:latin typeface="Times New Roman" pitchFamily="-108" charset="0"/>
                <a:ea typeface="ＭＳ Ｐゴシック" pitchFamily="-108" charset="-128"/>
                <a:cs typeface="ＭＳ Ｐゴシック" pitchFamily="-108" charset="-128"/>
              </a:rPr>
              <a:t>Grouping and ordering assets for presentation</a:t>
            </a:r>
            <a:r>
              <a:rPr lang="en-US" sz="1400" baseline="0" dirty="0" smtClean="0">
                <a:latin typeface="Times New Roman" pitchFamily="-108" charset="0"/>
                <a:ea typeface="ＭＳ Ｐゴシック" pitchFamily="-108" charset="-128"/>
                <a:cs typeface="ＭＳ Ｐゴシック" pitchFamily="-108" charset="-128"/>
              </a:rPr>
              <a:t> to end-user.</a:t>
            </a:r>
          </a:p>
          <a:p>
            <a:endParaRPr lang="en-US" sz="1400" dirty="0" smtClean="0">
              <a:latin typeface="Times New Roman" pitchFamily="-108" charset="0"/>
              <a:ea typeface="ＭＳ Ｐゴシック" pitchFamily="-108" charset="-128"/>
              <a:cs typeface="ＭＳ Ｐゴシック" pitchFamily="-108" charset="-128"/>
            </a:endParaRPr>
          </a:p>
          <a:p>
            <a:r>
              <a:rPr lang="en-US" sz="1400" dirty="0" smtClean="0">
                <a:latin typeface="Times New Roman" pitchFamily="-108" charset="0"/>
                <a:ea typeface="ＭＳ Ｐゴシック" pitchFamily="-108" charset="-128"/>
                <a:cs typeface="ＭＳ Ｐゴシック" pitchFamily="-108" charset="-128"/>
              </a:rPr>
              <a:t>When</a:t>
            </a:r>
            <a:r>
              <a:rPr lang="en-US" sz="1400" baseline="0" dirty="0" smtClean="0">
                <a:latin typeface="Times New Roman" pitchFamily="-108" charset="0"/>
                <a:ea typeface="ＭＳ Ｐゴシック" pitchFamily="-108" charset="-128"/>
                <a:cs typeface="ＭＳ Ｐゴシック" pitchFamily="-108" charset="-128"/>
              </a:rPr>
              <a:t> we have domain</a:t>
            </a:r>
            <a:endParaRPr lang="en-US" sz="1400" dirty="0" smtClean="0">
              <a:latin typeface="Times New Roman" pitchFamily="-108" charset="0"/>
              <a:ea typeface="ＭＳ Ｐゴシック" pitchFamily="-108" charset="-128"/>
              <a:cs typeface="ＭＳ Ｐゴシック" pitchFamily="-108" charset="-128"/>
            </a:endParaRPr>
          </a:p>
          <a:p>
            <a:r>
              <a:rPr lang="en-US" sz="1400" dirty="0" smtClean="0">
                <a:latin typeface="Times New Roman" pitchFamily="-108" charset="0"/>
                <a:ea typeface="ＭＳ Ｐゴシック" pitchFamily="-108" charset="-128"/>
                <a:cs typeface="ＭＳ Ｐゴシック" pitchFamily="-108" charset="-128"/>
              </a:rPr>
              <a:t>This depends on the domain ontology, in this case, the technique </a:t>
            </a:r>
            <a:r>
              <a:rPr lang="en-US" sz="1400" dirty="0" err="1" smtClean="0">
                <a:latin typeface="Times New Roman" pitchFamily="-108" charset="0"/>
                <a:ea typeface="ＭＳ Ｐゴシック" pitchFamily="-108" charset="-128"/>
                <a:cs typeface="ＭＳ Ｐゴシック" pitchFamily="-108" charset="-128"/>
              </a:rPr>
              <a:t>clair-obscur</a:t>
            </a:r>
            <a:r>
              <a:rPr lang="en-US" sz="1400" dirty="0" smtClean="0">
                <a:latin typeface="Times New Roman" pitchFamily="-108" charset="0"/>
                <a:ea typeface="ＭＳ Ｐゴシック" pitchFamily="-108" charset="-128"/>
                <a:cs typeface="ＭＳ Ｐゴシック" pitchFamily="-108" charset="-128"/>
              </a:rPr>
              <a:t> was used </a:t>
            </a:r>
            <a:br>
              <a:rPr lang="en-US" sz="1400" dirty="0" smtClean="0">
                <a:latin typeface="Times New Roman" pitchFamily="-108" charset="0"/>
                <a:ea typeface="ＭＳ Ｐゴシック" pitchFamily="-108" charset="-128"/>
                <a:cs typeface="ＭＳ Ｐゴシック" pitchFamily="-108" charset="-128"/>
              </a:rPr>
            </a:br>
            <a:r>
              <a:rPr lang="en-US" sz="1400" dirty="0" smtClean="0">
                <a:latin typeface="Times New Roman" pitchFamily="-108" charset="0"/>
                <a:ea typeface="ＭＳ Ｐゴシック" pitchFamily="-108" charset="-128"/>
                <a:cs typeface="ＭＳ Ｐゴシック" pitchFamily="-108" charset="-128"/>
              </a:rPr>
              <a:t>   by a number of painters including Rembrandt and the </a:t>
            </a:r>
            <a:r>
              <a:rPr lang="en-US" sz="1400" dirty="0" err="1" smtClean="0">
                <a:latin typeface="Times New Roman" pitchFamily="-108" charset="0"/>
                <a:ea typeface="ＭＳ Ｐゴシック" pitchFamily="-108" charset="-128"/>
                <a:cs typeface="ＭＳ Ｐゴシック" pitchFamily="-108" charset="-128"/>
              </a:rPr>
              <a:t>Caravaggists</a:t>
            </a:r>
            <a:r>
              <a:rPr lang="en-US" sz="1400" dirty="0" smtClean="0">
                <a:latin typeface="Times New Roman" pitchFamily="-108" charset="0"/>
                <a:ea typeface="ＭＳ Ｐゴシック" pitchFamily="-108" charset="-128"/>
                <a:cs typeface="ＭＳ Ｐゴシック" pitchFamily="-108" charset="-128"/>
              </a:rPr>
              <a:t>.</a:t>
            </a:r>
          </a:p>
          <a:p>
            <a:r>
              <a:rPr lang="en-US" sz="1400" dirty="0" smtClean="0">
                <a:latin typeface="Times New Roman" pitchFamily="-108" charset="0"/>
                <a:ea typeface="ＭＳ Ｐゴシック" pitchFamily="-108" charset="-128"/>
                <a:cs typeface="ＭＳ Ｐゴシック" pitchFamily="-108" charset="-128"/>
              </a:rPr>
              <a:t>When designing the presentation it is useful to group the paintings by Rembrandt separately from those by the </a:t>
            </a:r>
            <a:r>
              <a:rPr lang="en-US" sz="1400" dirty="0" err="1" smtClean="0">
                <a:latin typeface="Times New Roman" pitchFamily="-108" charset="0"/>
                <a:ea typeface="ＭＳ Ｐゴシック" pitchFamily="-108" charset="-128"/>
                <a:cs typeface="ＭＳ Ｐゴシック" pitchFamily="-108" charset="-128"/>
              </a:rPr>
              <a:t>Caravaggists</a:t>
            </a:r>
            <a:r>
              <a:rPr lang="en-US" sz="1400" dirty="0" smtClean="0">
                <a:latin typeface="Times New Roman" pitchFamily="-108" charset="0"/>
                <a:ea typeface="ＭＳ Ｐゴシック" pitchFamily="-108" charset="-128"/>
                <a:cs typeface="ＭＳ Ｐゴシック" pitchFamily="-108" charset="-128"/>
              </a:rPr>
              <a:t>.</a:t>
            </a:r>
          </a:p>
          <a:p>
            <a:r>
              <a:rPr lang="en-US" sz="1400" dirty="0" smtClean="0">
                <a:latin typeface="Times New Roman" pitchFamily="-108" charset="0"/>
                <a:ea typeface="ＭＳ Ｐゴシック" pitchFamily="-108" charset="-128"/>
                <a:cs typeface="ＭＳ Ｐゴシック" pitchFamily="-108" charset="-128"/>
              </a:rPr>
              <a:t>It is then a matter of deciding which group to present to the viewer first.</a:t>
            </a:r>
          </a:p>
          <a:p>
            <a:endParaRPr lang="en-US" sz="1400" dirty="0" smtClean="0">
              <a:latin typeface="Times New Roman" pitchFamily="-108" charset="0"/>
              <a:ea typeface="ＭＳ Ｐゴシック" pitchFamily="-108" charset="-128"/>
              <a:cs typeface="ＭＳ Ｐゴシック" pitchFamily="-108" charset="-128"/>
            </a:endParaRPr>
          </a:p>
          <a:p>
            <a:r>
              <a:rPr lang="en-US" sz="1400" dirty="0" smtClean="0">
                <a:latin typeface="Times New Roman" pitchFamily="-108" charset="0"/>
                <a:ea typeface="ＭＳ Ｐゴシック" pitchFamily="-108" charset="-128"/>
                <a:cs typeface="ＭＳ Ｐゴシック" pitchFamily="-108" charset="-128"/>
              </a:rPr>
              <a:t>Similarly, when there are many paintings, some other attribute may be appropriate for deciding on the order of display.  </a:t>
            </a:r>
          </a:p>
          <a:p>
            <a:r>
              <a:rPr lang="en-US" sz="1400" dirty="0" smtClean="0">
                <a:latin typeface="Times New Roman" pitchFamily="-108" charset="0"/>
                <a:ea typeface="ＭＳ Ｐゴシック" pitchFamily="-108" charset="-128"/>
                <a:cs typeface="ＭＳ Ｐゴシック" pitchFamily="-108" charset="-128"/>
              </a:rPr>
              <a:t>     For example, the date of creation.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E375063F-0B43-2347-94EF-91F21ED6FE2B}" type="slidenum">
              <a:rPr lang="en-US"/>
              <a:pPr/>
              <a:t>18</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dirty="0" smtClean="0">
                <a:latin typeface="Times New Roman" charset="0"/>
                <a:ea typeface="Arial" charset="0"/>
                <a:cs typeface="Arial" charset="0"/>
              </a:rPr>
              <a:t>and then we get to push the magic </a:t>
            </a:r>
            <a:r>
              <a:rPr lang="en-US" dirty="0" err="1" smtClean="0">
                <a:latin typeface="Times New Roman" charset="0"/>
                <a:ea typeface="Arial" charset="0"/>
                <a:cs typeface="Arial" charset="0"/>
              </a:rPr>
              <a:t>CeWe</a:t>
            </a:r>
            <a:r>
              <a:rPr lang="en-US" baseline="0" dirty="0" smtClean="0">
                <a:latin typeface="Times New Roman" charset="0"/>
                <a:ea typeface="Arial" charset="0"/>
                <a:cs typeface="Arial" charset="0"/>
              </a:rPr>
              <a:t> button and we get to see the automatically generated </a:t>
            </a:r>
            <a:r>
              <a:rPr lang="en-US" baseline="0" dirty="0" err="1" smtClean="0">
                <a:latin typeface="Times New Roman" charset="0"/>
                <a:ea typeface="Arial" charset="0"/>
                <a:cs typeface="Arial" charset="0"/>
              </a:rPr>
              <a:t>organisation</a:t>
            </a:r>
            <a:r>
              <a:rPr lang="en-US" baseline="0" dirty="0" smtClean="0">
                <a:latin typeface="Times New Roman" charset="0"/>
                <a:ea typeface="Arial" charset="0"/>
                <a:cs typeface="Arial" charset="0"/>
              </a:rPr>
              <a:t> of the </a:t>
            </a:r>
            <a:r>
              <a:rPr lang="en-US" baseline="0" dirty="0" err="1" smtClean="0">
                <a:latin typeface="Times New Roman" charset="0"/>
                <a:ea typeface="Arial" charset="0"/>
                <a:cs typeface="Arial" charset="0"/>
              </a:rPr>
              <a:t>photobook</a:t>
            </a:r>
            <a:r>
              <a:rPr lang="en-US" baseline="0" dirty="0" smtClean="0">
                <a:latin typeface="Times New Roman" charset="0"/>
                <a:ea typeface="Arial" charset="0"/>
                <a:cs typeface="Arial" charset="0"/>
              </a:rPr>
              <a:t>.</a:t>
            </a:r>
          </a:p>
          <a:p>
            <a:pPr eaLnBrk="1" hangingPunct="1"/>
            <a:endParaRPr lang="en-US" baseline="0" dirty="0" smtClean="0">
              <a:latin typeface="Times New Roman" charset="0"/>
              <a:ea typeface="Arial" charset="0"/>
              <a:cs typeface="Arial" charset="0"/>
            </a:endParaRPr>
          </a:p>
          <a:p>
            <a:pPr eaLnBrk="1" hangingPunct="1"/>
            <a:r>
              <a:rPr lang="en-US" baseline="0" dirty="0" smtClean="0">
                <a:latin typeface="Times New Roman" charset="0"/>
                <a:ea typeface="Arial" charset="0"/>
                <a:cs typeface="Arial" charset="0"/>
              </a:rPr>
              <a:t>(It is clear that Raphael had a great holiday.)</a:t>
            </a:r>
            <a:endParaRPr lang="en-US" dirty="0">
              <a:latin typeface="Times New Roman" charset="0"/>
              <a:ea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BBCEF9BA-E06A-6841-94C8-B179E920AA6D}" type="slidenum">
              <a:rPr lang="en-US"/>
              <a:pPr/>
              <a:t>19</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dirty="0" smtClean="0">
                <a:latin typeface="Times New Roman" charset="0"/>
                <a:ea typeface="Arial" charset="0"/>
                <a:cs typeface="Arial" charset="0"/>
              </a:rPr>
              <a:t>I haven’t been through all the processes</a:t>
            </a:r>
            <a:r>
              <a:rPr lang="en-US" baseline="0" dirty="0" smtClean="0">
                <a:latin typeface="Times New Roman" charset="0"/>
                <a:ea typeface="Arial" charset="0"/>
                <a:cs typeface="Arial" charset="0"/>
              </a:rPr>
              <a:t> in detail (you need to check out the special issue for that).</a:t>
            </a:r>
          </a:p>
          <a:p>
            <a:pPr eaLnBrk="1" hangingPunct="1"/>
            <a:endParaRPr lang="en-US" baseline="0" dirty="0" smtClean="0">
              <a:latin typeface="Times New Roman" charset="0"/>
              <a:ea typeface="Arial" charset="0"/>
              <a:cs typeface="Arial" charset="0"/>
            </a:endParaRPr>
          </a:p>
          <a:p>
            <a:pPr eaLnBrk="1" hangingPunct="1"/>
            <a:r>
              <a:rPr lang="en-US" baseline="0" dirty="0" smtClean="0">
                <a:latin typeface="Times New Roman" charset="0"/>
                <a:ea typeface="Arial" charset="0"/>
                <a:cs typeface="Arial" charset="0"/>
              </a:rPr>
              <a:t>But you get an idea</a:t>
            </a:r>
            <a:endParaRPr lang="en-US" dirty="0">
              <a:latin typeface="Times New Roman" charset="0"/>
              <a:ea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ECC6661-7540-354B-B56F-30C1E43C9109}" type="slidenum">
              <a:rPr lang="en-US">
                <a:latin typeface="Times New Roman" pitchFamily="-108" charset="0"/>
              </a:rPr>
              <a:pPr/>
              <a:t>20</a:t>
            </a:fld>
            <a:endParaRPr lang="en-US">
              <a:latin typeface="Times New Roman" pitchFamily="-10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r>
              <a:rPr lang="en-US" dirty="0" smtClean="0">
                <a:latin typeface="Times New Roman" pitchFamily="-108" charset="0"/>
                <a:ea typeface="ＭＳ Ｐゴシック" pitchFamily="-108" charset="-128"/>
                <a:cs typeface="ＭＳ Ｐゴシック" pitchFamily="-108" charset="-128"/>
              </a:rPr>
              <a:t>[[Need “closure” of canonical processes story]]</a:t>
            </a:r>
          </a:p>
          <a:p>
            <a:endParaRPr lang="en-US" dirty="0" smtClean="0">
              <a:latin typeface="Times New Roman" pitchFamily="-108" charset="0"/>
              <a:ea typeface="ＭＳ Ｐゴシック" pitchFamily="-108" charset="-128"/>
              <a:cs typeface="ＭＳ Ｐゴシック" pitchFamily="-108" charset="-128"/>
            </a:endParaRPr>
          </a:p>
          <a:p>
            <a:r>
              <a:rPr lang="en-US" dirty="0" smtClean="0">
                <a:latin typeface="Times New Roman" pitchFamily="-108" charset="0"/>
                <a:ea typeface="ＭＳ Ｐゴシック" pitchFamily="-108" charset="-128"/>
                <a:cs typeface="ＭＳ Ｐゴシック" pitchFamily="-108" charset="-128"/>
              </a:rPr>
              <a:t>The</a:t>
            </a:r>
            <a:r>
              <a:rPr lang="en-US" baseline="0" dirty="0" smtClean="0">
                <a:latin typeface="Times New Roman" pitchFamily="-108" charset="0"/>
                <a:ea typeface="ＭＳ Ｐゴシック" pitchFamily="-108" charset="-128"/>
                <a:cs typeface="ＭＳ Ｐゴシック" pitchFamily="-108" charset="-128"/>
              </a:rPr>
              <a:t> role of the canonical processes will hopefully become clearer during the rest of the talk, looking at how the semantics that we have can contribute to the interactive information “cycle”. </a:t>
            </a:r>
          </a:p>
          <a:p>
            <a:r>
              <a:rPr lang="en-US" baseline="0" dirty="0" smtClean="0">
                <a:latin typeface="Times New Roman" pitchFamily="-108" charset="0"/>
                <a:ea typeface="ＭＳ Ｐゴシック" pitchFamily="-108" charset="-128"/>
                <a:cs typeface="ＭＳ Ｐゴシック" pitchFamily="-108" charset="-128"/>
              </a:rPr>
              <a:t>In an interactive application, the cycle of query, </a:t>
            </a:r>
            <a:r>
              <a:rPr lang="en-US" baseline="0" dirty="0" err="1" smtClean="0">
                <a:latin typeface="Times New Roman" pitchFamily="-108" charset="0"/>
                <a:ea typeface="ＭＳ Ｐゴシック" pitchFamily="-108" charset="-128"/>
                <a:cs typeface="ＭＳ Ｐゴシック" pitchFamily="-108" charset="-128"/>
              </a:rPr>
              <a:t>organise</a:t>
            </a:r>
            <a:r>
              <a:rPr lang="en-US" baseline="0" dirty="0" smtClean="0">
                <a:latin typeface="Times New Roman" pitchFamily="-108" charset="0"/>
                <a:ea typeface="ＭＳ Ｐゴシック" pitchFamily="-108" charset="-128"/>
                <a:cs typeface="ＭＳ Ｐゴシック" pitchFamily="-108" charset="-128"/>
              </a:rPr>
              <a:t>, publish is sub-second.</a:t>
            </a:r>
            <a:endParaRPr lang="en-US" dirty="0" smtClean="0">
              <a:latin typeface="Times New Roman" pitchFamily="-108" charset="0"/>
              <a:ea typeface="ＭＳ Ｐゴシック" pitchFamily="-108" charset="-128"/>
              <a:cs typeface="ＭＳ Ｐゴシック" pitchFamily="-108" charset="-128"/>
            </a:endParaRPr>
          </a:p>
          <a:p>
            <a:endParaRPr lang="en-US" dirty="0" smtClean="0">
              <a:latin typeface="Times New Roman" pitchFamily="-108" charset="0"/>
              <a:ea typeface="ＭＳ Ｐゴシック" pitchFamily="-108" charset="-128"/>
              <a:cs typeface="ＭＳ Ｐゴシック" pitchFamily="-108" charset="-128"/>
            </a:endParaRPr>
          </a:p>
          <a:p>
            <a:pPr eaLnBrk="1" hangingPunct="1"/>
            <a:r>
              <a:rPr lang="en-US" dirty="0" smtClean="0">
                <a:latin typeface="Times New Roman" pitchFamily="-108" charset="0"/>
                <a:ea typeface="Arial" pitchFamily="-108" charset="0"/>
                <a:cs typeface="Arial" pitchFamily="-108" charset="0"/>
              </a:rPr>
              <a:t>In the next part of the talk, we look at the role the canonical processes play in the example applications we have built.  In particular:</a:t>
            </a:r>
            <a:endParaRPr lang="en-US" baseline="0" dirty="0" smtClean="0">
              <a:latin typeface="Times New Roman" pitchFamily="-108" charset="0"/>
              <a:ea typeface="Arial" pitchFamily="-108" charset="0"/>
              <a:cs typeface="Arial" pitchFamily="-108" charset="0"/>
            </a:endParaRPr>
          </a:p>
          <a:p>
            <a:pPr eaLnBrk="1" hangingPunct="1"/>
            <a:r>
              <a:rPr lang="en-US" dirty="0" smtClean="0">
                <a:latin typeface="Times New Roman" pitchFamily="-108" charset="0"/>
                <a:ea typeface="Arial" pitchFamily="-108" charset="0"/>
                <a:cs typeface="Arial" pitchFamily="-108" charset="0"/>
              </a:rPr>
              <a:t>premeditate, </a:t>
            </a:r>
            <a:r>
              <a:rPr lang="en-US" baseline="0" dirty="0" smtClean="0">
                <a:latin typeface="Times New Roman" pitchFamily="-108" charset="0"/>
                <a:ea typeface="Arial" pitchFamily="-108" charset="0"/>
                <a:cs typeface="Arial" pitchFamily="-108" charset="0"/>
              </a:rPr>
              <a:t>annotate,</a:t>
            </a:r>
            <a:r>
              <a:rPr lang="en-US" dirty="0" smtClean="0">
                <a:latin typeface="Times New Roman" pitchFamily="-108" charset="0"/>
                <a:ea typeface="Arial" pitchFamily="-108" charset="0"/>
                <a:cs typeface="Arial" pitchFamily="-108" charset="0"/>
              </a:rPr>
              <a:t> construct message, </a:t>
            </a:r>
            <a:r>
              <a:rPr lang="en-US" dirty="0" err="1" smtClean="0">
                <a:latin typeface="Times New Roman" pitchFamily="-108" charset="0"/>
                <a:ea typeface="Arial" pitchFamily="-108" charset="0"/>
                <a:cs typeface="Arial" pitchFamily="-108" charset="0"/>
              </a:rPr>
              <a:t>organise</a:t>
            </a:r>
            <a:r>
              <a:rPr lang="en-US" dirty="0" smtClean="0">
                <a:latin typeface="Times New Roman" pitchFamily="-108" charset="0"/>
                <a:ea typeface="Arial" pitchFamily="-108" charset="0"/>
                <a:cs typeface="Arial" pitchFamily="-108" charset="0"/>
              </a:rPr>
              <a:t>, </a:t>
            </a:r>
          </a:p>
          <a:p>
            <a:pPr eaLnBrk="1" hangingPunct="1"/>
            <a:r>
              <a:rPr lang="en-US" dirty="0" smtClean="0">
                <a:latin typeface="Times New Roman" pitchFamily="-108" charset="0"/>
                <a:ea typeface="Arial" pitchFamily="-108" charset="0"/>
                <a:cs typeface="Arial" pitchFamily="-108" charset="0"/>
              </a:rPr>
              <a:t>(publish &amp; distribute as part of interactive process)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070CB66C-09B3-7B42-9B61-A6CB8B5DDE2D}" type="slidenum">
              <a:rPr lang="en-US"/>
              <a:pPr/>
              <a:t>2</a:t>
            </a:fld>
            <a:endParaRPr lang="en-US"/>
          </a:p>
        </p:txBody>
      </p:sp>
      <p:sp>
        <p:nvSpPr>
          <p:cNvPr id="76803" name="Rectangle 2"/>
          <p:cNvSpPr>
            <a:spLocks noGrp="1" noRot="1" noChangeAspect="1" noChangeArrowheads="1" noTextEdit="1"/>
          </p:cNvSpPr>
          <p:nvPr>
            <p:ph type="sldImg"/>
          </p:nvPr>
        </p:nvSpPr>
        <p:spPr>
          <a:xfrm>
            <a:off x="941388" y="757238"/>
            <a:ext cx="5157787" cy="3868737"/>
          </a:xfrm>
          <a:ln/>
        </p:spPr>
      </p:sp>
      <p:sp>
        <p:nvSpPr>
          <p:cNvPr id="76804" name="Rectangle 3"/>
          <p:cNvSpPr>
            <a:spLocks noGrp="1" noChangeArrowheads="1"/>
          </p:cNvSpPr>
          <p:nvPr>
            <p:ph type="body" idx="1"/>
          </p:nvPr>
        </p:nvSpPr>
        <p:spPr>
          <a:xfrm>
            <a:off x="928688" y="4878388"/>
            <a:ext cx="5191125" cy="4627562"/>
          </a:xfrm>
          <a:noFill/>
          <a:ln/>
        </p:spPr>
        <p:txBody>
          <a:bodyPr lIns="98269" tIns="49134" rIns="98269" bIns="49134"/>
          <a:lstStyle/>
          <a:p>
            <a:r>
              <a:rPr lang="en-US" dirty="0" smtClean="0">
                <a:latin typeface="Times New Roman" pitchFamily="-108" charset="0"/>
                <a:ea typeface="ＭＳ Ｐゴシック" pitchFamily="-108" charset="-128"/>
                <a:cs typeface="ＭＳ Ｐゴシック" pitchFamily="-108" charset="-128"/>
              </a:rPr>
              <a:t>Let's take the presentation of results from Google as an example of what the problem is.</a:t>
            </a:r>
          </a:p>
          <a:p>
            <a:r>
              <a:rPr lang="en-US" dirty="0" smtClean="0">
                <a:latin typeface="Times New Roman" pitchFamily="-108" charset="0"/>
                <a:ea typeface="ＭＳ Ｐゴシック" pitchFamily="-108" charset="-128"/>
                <a:cs typeface="ＭＳ Ｐゴシック" pitchFamily="-108" charset="-128"/>
              </a:rPr>
              <a:t>(This is not to complain</a:t>
            </a:r>
            <a:r>
              <a:rPr lang="en-US" baseline="0" dirty="0" smtClean="0">
                <a:latin typeface="Times New Roman" pitchFamily="-108" charset="0"/>
                <a:ea typeface="ＭＳ Ｐゴシック" pitchFamily="-108" charset="-128"/>
                <a:cs typeface="ＭＳ Ｐゴシック" pitchFamily="-108" charset="-128"/>
              </a:rPr>
              <a:t> about the search engine, I use it all the time…)</a:t>
            </a:r>
            <a:endParaRPr lang="en-US" dirty="0" smtClean="0">
              <a:latin typeface="Times New Roman" pitchFamily="-108" charset="0"/>
              <a:ea typeface="ＭＳ Ｐゴシック" pitchFamily="-108" charset="-128"/>
              <a:cs typeface="ＭＳ Ｐゴシック" pitchFamily="-108" charset="-128"/>
            </a:endParaRPr>
          </a:p>
          <a:p>
            <a:r>
              <a:rPr lang="en-US" dirty="0" smtClean="0">
                <a:latin typeface="Times New Roman" pitchFamily="-108" charset="0"/>
                <a:ea typeface="ＭＳ Ｐゴシック" pitchFamily="-108" charset="-128"/>
                <a:cs typeface="ＭＳ Ｐゴシック" pitchFamily="-108" charset="-128"/>
              </a:rPr>
              <a:t>If we type in Rembrandt van Rijn, a Dutch painter from the 17</a:t>
            </a:r>
            <a:r>
              <a:rPr lang="en-US" baseline="30000" dirty="0" smtClean="0">
                <a:latin typeface="Times New Roman" pitchFamily="-108" charset="0"/>
                <a:ea typeface="ＭＳ Ｐゴシック" pitchFamily="-108" charset="-128"/>
                <a:cs typeface="ＭＳ Ｐゴシック" pitchFamily="-108" charset="-128"/>
              </a:rPr>
              <a:t>th</a:t>
            </a:r>
            <a:r>
              <a:rPr lang="en-US" dirty="0" smtClean="0">
                <a:latin typeface="Times New Roman" pitchFamily="-108" charset="0"/>
                <a:ea typeface="ＭＳ Ｐゴシック" pitchFamily="-108" charset="-128"/>
                <a:cs typeface="ＭＳ Ｐゴシック" pitchFamily="-108" charset="-128"/>
              </a:rPr>
              <a:t> century</a:t>
            </a:r>
            <a:r>
              <a:rPr lang="en-US" baseline="0" dirty="0" smtClean="0">
                <a:latin typeface="Times New Roman" pitchFamily="-108" charset="0"/>
                <a:ea typeface="ＭＳ Ｐゴシック" pitchFamily="-108" charset="-128"/>
                <a:cs typeface="ＭＳ Ｐゴシック" pitchFamily="-108" charset="-128"/>
              </a:rPr>
              <a:t> then</a:t>
            </a:r>
            <a:endParaRPr lang="en-US" dirty="0" smtClean="0">
              <a:latin typeface="Times New Roman" pitchFamily="-108" charset="0"/>
              <a:ea typeface="ＭＳ Ｐゴシック" pitchFamily="-108" charset="-128"/>
              <a:cs typeface="ＭＳ Ｐゴシック" pitchFamily="-108" charset="-128"/>
            </a:endParaRPr>
          </a:p>
          <a:p>
            <a:r>
              <a:rPr lang="en-US" dirty="0" smtClean="0">
                <a:latin typeface="Times New Roman" pitchFamily="-108" charset="0"/>
                <a:ea typeface="ＭＳ Ｐゴシック" pitchFamily="-108" charset="-128"/>
                <a:cs typeface="ＭＳ Ｐゴシック" pitchFamily="-108" charset="-128"/>
              </a:rPr>
              <a:t>Google does a great job of finding images that co-occur with elements of the string.</a:t>
            </a:r>
          </a:p>
          <a:p>
            <a:r>
              <a:rPr lang="en-US" dirty="0" smtClean="0">
                <a:latin typeface="Times New Roman" pitchFamily="-108" charset="0"/>
                <a:ea typeface="ＭＳ Ｐゴシック" pitchFamily="-108" charset="-128"/>
                <a:cs typeface="ＭＳ Ｐゴシック" pitchFamily="-108" charset="-128"/>
              </a:rPr>
              <a:t>But there is no overview of what is available: </a:t>
            </a:r>
            <a:r>
              <a:rPr lang="en-US" b="1" dirty="0" smtClean="0">
                <a:latin typeface="Times New Roman" pitchFamily="-108" charset="0"/>
                <a:ea typeface="ＭＳ Ｐゴシック" pitchFamily="-108" charset="-128"/>
                <a:cs typeface="ＭＳ Ｐゴシック" pitchFamily="-108" charset="-128"/>
              </a:rPr>
              <a:t>painting created by Rembrandt</a:t>
            </a:r>
            <a:r>
              <a:rPr lang="en-US" dirty="0" smtClean="0">
                <a:latin typeface="Times New Roman" pitchFamily="-108" charset="0"/>
                <a:ea typeface="ＭＳ Ｐゴシック" pitchFamily="-108" charset="-128"/>
                <a:cs typeface="ＭＳ Ｐゴシック" pitchFamily="-108" charset="-128"/>
              </a:rPr>
              <a:t>? </a:t>
            </a:r>
            <a:r>
              <a:rPr lang="en-US" b="1" dirty="0" smtClean="0">
                <a:latin typeface="Times New Roman" pitchFamily="-108" charset="0"/>
                <a:ea typeface="ＭＳ Ｐゴシック" pitchFamily="-108" charset="-128"/>
                <a:cs typeface="ＭＳ Ｐゴシック" pitchFamily="-108" charset="-128"/>
              </a:rPr>
              <a:t>painting of Rembrandt</a:t>
            </a:r>
            <a:r>
              <a:rPr lang="en-US" dirty="0" smtClean="0">
                <a:latin typeface="Times New Roman" pitchFamily="-108" charset="0"/>
                <a:ea typeface="ＭＳ Ｐゴシック" pitchFamily="-108" charset="-128"/>
                <a:cs typeface="ＭＳ Ｐゴシック" pitchFamily="-108" charset="-128"/>
              </a:rPr>
              <a:t>?</a:t>
            </a:r>
          </a:p>
          <a:p>
            <a:r>
              <a:rPr lang="en-US" dirty="0" smtClean="0">
                <a:latin typeface="Times New Roman" pitchFamily="-108" charset="0"/>
                <a:ea typeface="ＭＳ Ｐゴシック" pitchFamily="-108" charset="-128"/>
                <a:cs typeface="ＭＳ Ｐゴシック" pitchFamily="-108" charset="-128"/>
              </a:rPr>
              <a:t>There are also duplicates. Are these different images of the same painting, or is one an image of an </a:t>
            </a:r>
            <a:r>
              <a:rPr lang="en-US" b="1" dirty="0" smtClean="0">
                <a:latin typeface="Times New Roman" pitchFamily="-108" charset="0"/>
                <a:ea typeface="ＭＳ Ｐゴシック" pitchFamily="-108" charset="-128"/>
                <a:cs typeface="ＭＳ Ｐゴシック" pitchFamily="-108" charset="-128"/>
              </a:rPr>
              <a:t>excellent forgery</a:t>
            </a:r>
            <a:r>
              <a:rPr lang="en-US" dirty="0" smtClean="0">
                <a:latin typeface="Times New Roman" pitchFamily="-108" charset="0"/>
                <a:ea typeface="ＭＳ Ｐゴシック" pitchFamily="-108" charset="-128"/>
                <a:cs typeface="ＭＳ Ｐゴシック" pitchFamily="-108" charset="-128"/>
              </a:rPr>
              <a:t>?</a:t>
            </a:r>
          </a:p>
          <a:p>
            <a:r>
              <a:rPr lang="en-US" dirty="0" smtClean="0">
                <a:latin typeface="Times New Roman" pitchFamily="-108" charset="0"/>
                <a:ea typeface="ＭＳ Ｐゴシック" pitchFamily="-108" charset="-128"/>
                <a:cs typeface="ＭＳ Ｐゴシック" pitchFamily="-108" charset="-128"/>
              </a:rPr>
              <a:t>If you aren’t even sure what you are looking for, then difficult to get an overview of what is available (</a:t>
            </a:r>
            <a:r>
              <a:rPr lang="en-US" b="1" dirty="0" smtClean="0">
                <a:latin typeface="Times New Roman" pitchFamily="-108" charset="0"/>
                <a:ea typeface="ＭＳ Ｐゴシック" pitchFamily="-108" charset="-128"/>
                <a:cs typeface="ＭＳ Ｐゴシック" pitchFamily="-108" charset="-128"/>
              </a:rPr>
              <a:t>“dimensions” of the “semantic space”</a:t>
            </a:r>
            <a:r>
              <a:rPr lang="en-US" dirty="0" smtClean="0">
                <a:latin typeface="Times New Roman" pitchFamily="-108" charset="0"/>
                <a:ea typeface="ＭＳ Ｐゴシック" pitchFamily="-108" charset="-128"/>
                <a:cs typeface="ＭＳ Ｐゴシック" pitchFamily="-108" charset="-128"/>
              </a:rPr>
              <a:t>)</a:t>
            </a:r>
          </a:p>
          <a:p>
            <a:r>
              <a:rPr lang="en-US" dirty="0" smtClean="0">
                <a:latin typeface="Times New Roman" pitchFamily="-108" charset="0"/>
                <a:ea typeface="ＭＳ Ｐゴシック" pitchFamily="-108" charset="-128"/>
                <a:cs typeface="ＭＳ Ｐゴシック" pitchFamily="-108" charset="-128"/>
              </a:rPr>
              <a:t>While the “visual” space is relatively easy to establish, the ”semantic space” is not only difficult to see, but also very difficult to </a:t>
            </a:r>
            <a:r>
              <a:rPr lang="en-US" dirty="0" err="1" smtClean="0">
                <a:latin typeface="Times New Roman" pitchFamily="-108" charset="0"/>
                <a:ea typeface="ＭＳ Ｐゴシック" pitchFamily="-108" charset="-128"/>
                <a:cs typeface="ＭＳ Ｐゴシック" pitchFamily="-108" charset="-128"/>
              </a:rPr>
              <a:t>visualise</a:t>
            </a:r>
            <a:r>
              <a:rPr lang="en-US" dirty="0" smtClean="0">
                <a:latin typeface="Times New Roman" pitchFamily="-108" charset="0"/>
                <a:ea typeface="ＭＳ Ｐゴシック" pitchFamily="-108" charset="-128"/>
                <a:cs typeface="ＭＳ Ｐゴシック" pitchFamily="-108" charset="-128"/>
              </a:rPr>
              <a:t> effectively.</a:t>
            </a:r>
          </a:p>
          <a:p>
            <a:r>
              <a:rPr lang="en-US" dirty="0" smtClean="0">
                <a:latin typeface="Times New Roman" pitchFamily="-108" charset="0"/>
                <a:ea typeface="ＭＳ Ｐゴシック" pitchFamily="-108" charset="-128"/>
                <a:cs typeface="ＭＳ Ｐゴシック" pitchFamily="-108" charset="-128"/>
              </a:rPr>
              <a:t>The solutions I am going to discuss this morning require </a:t>
            </a:r>
            <a:r>
              <a:rPr lang="en-US" b="1" dirty="0" smtClean="0">
                <a:latin typeface="Times New Roman" pitchFamily="-108" charset="0"/>
                <a:ea typeface="ＭＳ Ｐゴシック" pitchFamily="-108" charset="-128"/>
                <a:cs typeface="ＭＳ Ｐゴシック" pitchFamily="-108" charset="-128"/>
              </a:rPr>
              <a:t>insights from our different worlds</a:t>
            </a:r>
            <a:r>
              <a:rPr lang="en-US" dirty="0" smtClean="0">
                <a:latin typeface="Times New Roman" pitchFamily="-108" charset="0"/>
                <a:ea typeface="ＭＳ Ｐゴシック" pitchFamily="-108" charset="-128"/>
                <a:cs typeface="ＭＳ Ｐゴシック" pitchFamily="-108" charset="-128"/>
              </a:rPr>
              <a:t>:</a:t>
            </a:r>
          </a:p>
          <a:p>
            <a:r>
              <a:rPr lang="en-US" dirty="0" smtClean="0">
                <a:latin typeface="Times New Roman" pitchFamily="-108" charset="0"/>
                <a:ea typeface="ＭＳ Ｐゴシック" pitchFamily="-108" charset="-128"/>
                <a:cs typeface="ＭＳ Ｐゴシック" pitchFamily="-108" charset="-128"/>
              </a:rPr>
              <a:t>understanding the limitations of extracting “meaning” from human-created media (images, video);</a:t>
            </a:r>
          </a:p>
          <a:p>
            <a:r>
              <a:rPr lang="en-US" dirty="0" smtClean="0">
                <a:latin typeface="Times New Roman" pitchFamily="-108" charset="0"/>
                <a:ea typeface="ＭＳ Ｐゴシック" pitchFamily="-108" charset="-128"/>
                <a:cs typeface="ＭＳ Ｐゴシック" pitchFamily="-108" charset="-128"/>
              </a:rPr>
              <a:t>understanding the context in which users use media to communicate;</a:t>
            </a:r>
          </a:p>
          <a:p>
            <a:r>
              <a:rPr lang="en-US" dirty="0" smtClean="0">
                <a:latin typeface="Times New Roman" pitchFamily="-108" charset="0"/>
                <a:ea typeface="ＭＳ Ｐゴシック" pitchFamily="-108" charset="-128"/>
                <a:cs typeface="ＭＳ Ｐゴシック" pitchFamily="-108" charset="-128"/>
              </a:rPr>
              <a:t>conveying to the user what media are available;</a:t>
            </a:r>
          </a:p>
          <a:p>
            <a:pPr>
              <a:buFontTx/>
              <a:buNone/>
            </a:pPr>
            <a:r>
              <a:rPr lang="en-US" dirty="0" smtClean="0">
                <a:latin typeface="Times New Roman" pitchFamily="-108" charset="0"/>
                <a:ea typeface="ＭＳ Ｐゴシック" pitchFamily="-108" charset="-128"/>
                <a:cs typeface="ＭＳ Ｐゴシック" pitchFamily="-108" charset="-128"/>
              </a:rPr>
              <a:t>basically supporting the user moving back from a “query-centric” search to supporting interaction with the system.</a:t>
            </a:r>
          </a:p>
          <a:p>
            <a:pPr>
              <a:buFontTx/>
              <a:buNone/>
            </a:pP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14ED9D44-B52C-CB41-97F0-6C94775A8F32}" type="slidenum">
              <a:rPr lang="en-US"/>
              <a:pPr/>
              <a:t>21</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lnSpc>
                <a:spcPct val="80000"/>
              </a:lnSpc>
            </a:pPr>
            <a:r>
              <a:rPr lang="en-GB" sz="2000">
                <a:latin typeface="Times New Roman" charset="0"/>
                <a:ea typeface="ＭＳ Ｐゴシック" charset="-128"/>
                <a:cs typeface="ＭＳ Ｐゴシック" charset="-128"/>
              </a:rPr>
              <a:t>Too much for ICSC talk?</a:t>
            </a:r>
          </a:p>
          <a:p>
            <a:pPr eaLnBrk="1" hangingPunct="1">
              <a:lnSpc>
                <a:spcPct val="80000"/>
              </a:lnSpc>
            </a:pPr>
            <a:r>
              <a:rPr lang="en-GB" sz="2000">
                <a:latin typeface="Times New Roman" charset="0"/>
                <a:ea typeface="ＭＳ Ｐゴシック" charset="-128"/>
                <a:cs typeface="ＭＳ Ｐゴシック" charset="-128"/>
              </a:rPr>
              <a:t>New search functionality</a:t>
            </a:r>
          </a:p>
          <a:p>
            <a:pPr lvl="1" eaLnBrk="1" hangingPunct="1">
              <a:lnSpc>
                <a:spcPct val="80000"/>
              </a:lnSpc>
            </a:pPr>
            <a:r>
              <a:rPr lang="en-GB" sz="1800">
                <a:latin typeface="Times New Roman" charset="0"/>
              </a:rPr>
              <a:t>beyond fact-finding</a:t>
            </a:r>
          </a:p>
          <a:p>
            <a:pPr eaLnBrk="1" hangingPunct="1">
              <a:lnSpc>
                <a:spcPct val="80000"/>
              </a:lnSpc>
            </a:pPr>
            <a:r>
              <a:rPr lang="en-GB" sz="2000">
                <a:latin typeface="Times New Roman" charset="0"/>
                <a:ea typeface="ＭＳ Ｐゴシック" charset="-128"/>
                <a:cs typeface="ＭＳ Ｐゴシック" charset="-128"/>
              </a:rPr>
              <a:t>And then we need to understand what good </a:t>
            </a:r>
            <a:r>
              <a:rPr lang="en-GB" sz="2000" b="1">
                <a:latin typeface="Times New Roman" charset="0"/>
                <a:ea typeface="ＭＳ Ｐゴシック" charset="-128"/>
                <a:cs typeface="ＭＳ Ｐゴシック" charset="-128"/>
              </a:rPr>
              <a:t>new</a:t>
            </a:r>
            <a:r>
              <a:rPr lang="en-GB" sz="2000">
                <a:latin typeface="Times New Roman" charset="0"/>
                <a:ea typeface="ＭＳ Ｐゴシック" charset="-128"/>
                <a:cs typeface="ＭＳ Ｐゴシック" charset="-128"/>
              </a:rPr>
              <a:t> interfaces are.</a:t>
            </a:r>
          </a:p>
          <a:p>
            <a:pPr lvl="1" eaLnBrk="1" hangingPunct="1">
              <a:lnSpc>
                <a:spcPct val="80000"/>
              </a:lnSpc>
            </a:pPr>
            <a:r>
              <a:rPr lang="en-GB" sz="1800">
                <a:latin typeface="Times New Roman" charset="0"/>
              </a:rPr>
              <a:t>Evaluating an existing interface is relatively easy</a:t>
            </a:r>
          </a:p>
          <a:p>
            <a:endParaRPr lang="en-GB">
              <a:latin typeface="Times New Roman"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671B9A8C-401A-6749-8FA2-0C95CDBF40EF}" type="slidenum">
              <a:rPr lang="en-US"/>
              <a:pPr/>
              <a:t>22</a:t>
            </a:fld>
            <a:endParaRPr lang="en-US"/>
          </a:p>
        </p:txBody>
      </p:sp>
      <p:sp>
        <p:nvSpPr>
          <p:cNvPr id="93187" name="Rectangle 2"/>
          <p:cNvSpPr>
            <a:spLocks noGrp="1" noRot="1" noChangeAspect="1" noChangeArrowheads="1" noTextEdit="1"/>
          </p:cNvSpPr>
          <p:nvPr>
            <p:ph type="sldImg"/>
          </p:nvPr>
        </p:nvSpPr>
        <p:spPr>
          <a:xfrm>
            <a:off x="990600" y="768350"/>
            <a:ext cx="5118100" cy="3838575"/>
          </a:xfrm>
          <a:ln/>
        </p:spPr>
      </p:sp>
      <p:sp>
        <p:nvSpPr>
          <p:cNvPr id="93188" name="Rectangle 3"/>
          <p:cNvSpPr>
            <a:spLocks noGrp="1" noChangeArrowheads="1"/>
          </p:cNvSpPr>
          <p:nvPr>
            <p:ph type="body" idx="1"/>
          </p:nvPr>
        </p:nvSpPr>
        <p:spPr>
          <a:xfrm>
            <a:off x="946150" y="4862513"/>
            <a:ext cx="5207000" cy="2120900"/>
          </a:xfrm>
          <a:noFill/>
          <a:ln/>
        </p:spPr>
        <p:txBody>
          <a:bodyPr lIns="95603" tIns="47801" rIns="95603" bIns="47801"/>
          <a:lstStyle/>
          <a:p>
            <a:pPr>
              <a:buFontTx/>
              <a:buChar char="•"/>
            </a:pPr>
            <a:endParaRPr lang="en-GB" sz="1400">
              <a:latin typeface="Times New Roman"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808E7EDD-0E01-8D40-94A2-9180DA6D8902}" type="slidenum">
              <a:rPr lang="en-US"/>
              <a:pPr/>
              <a:t>23</a:t>
            </a:fld>
            <a:endParaRPr lang="en-US"/>
          </a:p>
        </p:txBody>
      </p:sp>
      <p:sp>
        <p:nvSpPr>
          <p:cNvPr id="96259" name="Rectangle 2"/>
          <p:cNvSpPr>
            <a:spLocks noGrp="1" noRot="1" noChangeAspect="1" noChangeArrowheads="1" noTextEdit="1"/>
          </p:cNvSpPr>
          <p:nvPr>
            <p:ph type="sldImg"/>
          </p:nvPr>
        </p:nvSpPr>
        <p:spPr>
          <a:xfrm>
            <a:off x="990600" y="768350"/>
            <a:ext cx="5118100" cy="3838575"/>
          </a:xfrm>
          <a:ln/>
        </p:spPr>
      </p:sp>
      <p:sp>
        <p:nvSpPr>
          <p:cNvPr id="96260" name="Rectangle 3"/>
          <p:cNvSpPr>
            <a:spLocks noGrp="1" noChangeArrowheads="1"/>
          </p:cNvSpPr>
          <p:nvPr>
            <p:ph type="body" idx="1"/>
          </p:nvPr>
        </p:nvSpPr>
        <p:spPr>
          <a:xfrm>
            <a:off x="946150" y="4862513"/>
            <a:ext cx="5207000" cy="4603750"/>
          </a:xfrm>
          <a:noFill/>
          <a:ln/>
        </p:spPr>
        <p:txBody>
          <a:bodyPr/>
          <a:lstStyle/>
          <a:p>
            <a:endParaRPr lang="en-GB" dirty="0">
              <a:latin typeface="Times New Roman"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EE0A7479-8C60-2647-B9B7-E9B0C82A487C}" type="slidenum">
              <a:rPr lang="en-US"/>
              <a:pPr/>
              <a:t>24</a:t>
            </a:fld>
            <a:endParaRPr lang="en-US"/>
          </a:p>
        </p:txBody>
      </p:sp>
      <p:sp>
        <p:nvSpPr>
          <p:cNvPr id="97283" name="Rectangle 2"/>
          <p:cNvSpPr>
            <a:spLocks noGrp="1" noRot="1" noChangeAspect="1" noChangeArrowheads="1" noTextEdit="1"/>
          </p:cNvSpPr>
          <p:nvPr>
            <p:ph type="sldImg"/>
          </p:nvPr>
        </p:nvSpPr>
        <p:spPr>
          <a:xfrm>
            <a:off x="990600" y="768350"/>
            <a:ext cx="5118100" cy="3838575"/>
          </a:xfrm>
          <a:ln/>
        </p:spPr>
      </p:sp>
      <p:sp>
        <p:nvSpPr>
          <p:cNvPr id="97284" name="Rectangle 3"/>
          <p:cNvSpPr>
            <a:spLocks noGrp="1" noChangeArrowheads="1"/>
          </p:cNvSpPr>
          <p:nvPr>
            <p:ph type="body" idx="1"/>
          </p:nvPr>
        </p:nvSpPr>
        <p:spPr>
          <a:xfrm>
            <a:off x="946150" y="4862513"/>
            <a:ext cx="5207000" cy="4603750"/>
          </a:xfrm>
          <a:noFill/>
          <a:ln/>
        </p:spPr>
        <p:txBody>
          <a:bodyPr/>
          <a:lstStyle/>
          <a:p>
            <a:endParaRPr lang="en-GB">
              <a:latin typeface="Times New Roman"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C53706BA-8AFB-2C46-9428-C15E2C375037}" type="slidenum">
              <a:rPr lang="en-US"/>
              <a:pPr/>
              <a:t>25</a:t>
            </a:fld>
            <a:endParaRPr lang="en-US"/>
          </a:p>
        </p:txBody>
      </p:sp>
      <p:sp>
        <p:nvSpPr>
          <p:cNvPr id="98307" name="Rectangle 2"/>
          <p:cNvSpPr>
            <a:spLocks noGrp="1" noRot="1" noChangeAspect="1" noChangeArrowheads="1" noTextEdit="1"/>
          </p:cNvSpPr>
          <p:nvPr>
            <p:ph type="sldImg"/>
          </p:nvPr>
        </p:nvSpPr>
        <p:spPr>
          <a:xfrm>
            <a:off x="990600" y="768350"/>
            <a:ext cx="5118100" cy="3838575"/>
          </a:xfrm>
          <a:ln/>
        </p:spPr>
      </p:sp>
      <p:sp>
        <p:nvSpPr>
          <p:cNvPr id="98308" name="Rectangle 3"/>
          <p:cNvSpPr>
            <a:spLocks noGrp="1" noChangeArrowheads="1"/>
          </p:cNvSpPr>
          <p:nvPr>
            <p:ph type="body" idx="1"/>
          </p:nvPr>
        </p:nvSpPr>
        <p:spPr>
          <a:xfrm>
            <a:off x="946150" y="4862513"/>
            <a:ext cx="5207000" cy="4603750"/>
          </a:xfrm>
          <a:noFill/>
          <a:ln/>
        </p:spPr>
        <p:txBody>
          <a:bodyPr/>
          <a:lstStyle/>
          <a:p>
            <a:r>
              <a:rPr lang="en-US">
                <a:latin typeface="Times New Roman" charset="0"/>
                <a:ea typeface="ＭＳ Ｐゴシック" charset="-128"/>
                <a:cs typeface="ＭＳ Ｐゴシック" charset="-128"/>
              </a:rPr>
              <a:t>Personal story?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3CE32104-23FD-6C40-9B22-9AE3F11D10C2}" type="slidenum">
              <a:rPr lang="en-US"/>
              <a:pPr/>
              <a:t>26</a:t>
            </a:fld>
            <a:endParaRPr lang="en-US"/>
          </a:p>
        </p:txBody>
      </p:sp>
      <p:sp>
        <p:nvSpPr>
          <p:cNvPr id="99331" name="Rectangle 2"/>
          <p:cNvSpPr>
            <a:spLocks noGrp="1" noRot="1" noChangeAspect="1" noChangeArrowheads="1" noTextEdit="1"/>
          </p:cNvSpPr>
          <p:nvPr>
            <p:ph type="sldImg"/>
          </p:nvPr>
        </p:nvSpPr>
        <p:spPr>
          <a:xfrm>
            <a:off x="990600" y="768350"/>
            <a:ext cx="5118100" cy="3838575"/>
          </a:xfrm>
          <a:ln/>
        </p:spPr>
      </p:sp>
      <p:sp>
        <p:nvSpPr>
          <p:cNvPr id="99332" name="Rectangle 3"/>
          <p:cNvSpPr>
            <a:spLocks noGrp="1" noChangeArrowheads="1"/>
          </p:cNvSpPr>
          <p:nvPr>
            <p:ph type="body" idx="1"/>
          </p:nvPr>
        </p:nvSpPr>
        <p:spPr>
          <a:xfrm>
            <a:off x="946150" y="4862513"/>
            <a:ext cx="5207000" cy="4603750"/>
          </a:xfrm>
          <a:noFill/>
          <a:ln/>
        </p:spPr>
        <p:txBody>
          <a:bodyPr/>
          <a:lstStyle/>
          <a:p>
            <a:pPr lvl="1"/>
            <a:r>
              <a:rPr lang="en-GB">
                <a:solidFill>
                  <a:srgbClr val="CC0000"/>
                </a:solidFill>
                <a:latin typeface="Times New Roman" charset="0"/>
              </a:rPr>
              <a:t>Subject</a:t>
            </a:r>
            <a:r>
              <a:rPr lang="en-GB">
                <a:latin typeface="Times New Roman" charset="0"/>
              </a:rPr>
              <a:t>: the opinion of American people after 9-11</a:t>
            </a:r>
            <a:endParaRPr lang="nl-NL">
              <a:latin typeface="Times New Roman" charset="0"/>
            </a:endParaRPr>
          </a:p>
          <a:p>
            <a:pPr lvl="1"/>
            <a:r>
              <a:rPr lang="en-GB">
                <a:solidFill>
                  <a:srgbClr val="CC0000"/>
                </a:solidFill>
                <a:latin typeface="Times New Roman" charset="0"/>
              </a:rPr>
              <a:t>Shooting</a:t>
            </a:r>
            <a:r>
              <a:rPr lang="en-GB">
                <a:latin typeface="Times New Roman" charset="0"/>
              </a:rPr>
              <a:t>: from 27-10-2001 to 01-11-2001 in Stamford (CT), </a:t>
            </a:r>
            <a:r>
              <a:rPr lang="en-US">
                <a:latin typeface="Times New Roman" charset="0"/>
              </a:rPr>
              <a:t>New</a:t>
            </a:r>
            <a:r>
              <a:rPr lang="en-GB">
                <a:latin typeface="Times New Roman" charset="0"/>
              </a:rPr>
              <a:t> </a:t>
            </a:r>
            <a:r>
              <a:rPr lang="en-US">
                <a:latin typeface="Times New Roman" charset="0"/>
              </a:rPr>
              <a:t>York</a:t>
            </a:r>
            <a:r>
              <a:rPr lang="en-GB">
                <a:latin typeface="Times New Roman" charset="0"/>
              </a:rPr>
              <a:t> </a:t>
            </a:r>
            <a:r>
              <a:rPr lang="en-US">
                <a:latin typeface="Times New Roman" charset="0"/>
              </a:rPr>
              <a:t>(NY), Boston</a:t>
            </a:r>
            <a:r>
              <a:rPr lang="en-GB">
                <a:latin typeface="Times New Roman" charset="0"/>
              </a:rPr>
              <a:t> </a:t>
            </a:r>
            <a:r>
              <a:rPr lang="en-US">
                <a:latin typeface="Times New Roman" charset="0"/>
              </a:rPr>
              <a:t>(MA) and Cleveland</a:t>
            </a:r>
            <a:r>
              <a:rPr lang="en-GB">
                <a:latin typeface="Times New Roman" charset="0"/>
              </a:rPr>
              <a:t> </a:t>
            </a:r>
            <a:r>
              <a:rPr lang="en-US">
                <a:latin typeface="Times New Roman" charset="0"/>
              </a:rPr>
              <a:t>(OH)</a:t>
            </a:r>
          </a:p>
          <a:p>
            <a:endParaRPr lang="en-GB">
              <a:latin typeface="Times New Roman"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5FB186E-6220-D545-B277-13D6FD962CD5}" type="slidenum">
              <a:rPr lang="en-US"/>
              <a:pPr/>
              <a:t>27</a:t>
            </a:fld>
            <a:endParaRPr lang="en-US"/>
          </a:p>
        </p:txBody>
      </p:sp>
      <p:sp>
        <p:nvSpPr>
          <p:cNvPr id="100355" name="Text Box 2"/>
          <p:cNvSpPr txBox="1">
            <a:spLocks noChangeArrowheads="1"/>
          </p:cNvSpPr>
          <p:nvPr/>
        </p:nvSpPr>
        <p:spPr bwMode="auto">
          <a:xfrm>
            <a:off x="1184275" y="768350"/>
            <a:ext cx="4730750" cy="3838575"/>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100356" name="Text Box 3"/>
          <p:cNvSpPr>
            <a:spLocks noGrp="1" noChangeArrowheads="1"/>
          </p:cNvSpPr>
          <p:nvPr>
            <p:ph type="body"/>
          </p:nvPr>
        </p:nvSpPr>
        <p:spPr>
          <a:xfrm>
            <a:off x="946150" y="4862513"/>
            <a:ext cx="5202238" cy="4603750"/>
          </a:xfrm>
          <a:noFill/>
          <a:ln/>
        </p:spPr>
        <p:txBody>
          <a:bodyPr wrap="none" anchor="ctr"/>
          <a:lstStyle/>
          <a:p>
            <a:endParaRPr lang="en-GB">
              <a:latin typeface="Times New Roman"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36635BBF-CC13-EE43-A1C9-FD9255A4CC84}" type="slidenum">
              <a:rPr lang="en-US"/>
              <a:pPr/>
              <a:t>28</a:t>
            </a:fld>
            <a:endParaRPr lang="en-US"/>
          </a:p>
        </p:txBody>
      </p:sp>
      <p:sp>
        <p:nvSpPr>
          <p:cNvPr id="101379" name="Text Box 2"/>
          <p:cNvSpPr txBox="1">
            <a:spLocks noChangeArrowheads="1"/>
          </p:cNvSpPr>
          <p:nvPr/>
        </p:nvSpPr>
        <p:spPr bwMode="auto">
          <a:xfrm>
            <a:off x="1042988" y="698500"/>
            <a:ext cx="4176712" cy="3487738"/>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101380" name="Text Box 3"/>
          <p:cNvSpPr>
            <a:spLocks noGrp="1" noChangeArrowheads="1"/>
          </p:cNvSpPr>
          <p:nvPr>
            <p:ph type="body"/>
          </p:nvPr>
        </p:nvSpPr>
        <p:spPr>
          <a:xfrm>
            <a:off x="835025" y="4418013"/>
            <a:ext cx="4594225" cy="4189412"/>
          </a:xfrm>
          <a:noFill/>
          <a:ln/>
        </p:spPr>
        <p:txBody>
          <a:bodyPr wrap="none" anchor="ctr"/>
          <a:lstStyle/>
          <a:p>
            <a:pPr defTabSz="457200"/>
            <a:endParaRPr lang="en-GB">
              <a:latin typeface="Times New Roman"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032B4BE3-53B2-7A40-B7BF-F63833CFD9DA}" type="slidenum">
              <a:rPr lang="en-US"/>
              <a:pPr/>
              <a:t>29</a:t>
            </a:fld>
            <a:endParaRPr lang="en-US"/>
          </a:p>
        </p:txBody>
      </p:sp>
      <p:sp>
        <p:nvSpPr>
          <p:cNvPr id="103427" name="Rectangle 2"/>
          <p:cNvSpPr>
            <a:spLocks noGrp="1" noRot="1" noChangeAspect="1" noChangeArrowheads="1" noTextEdit="1"/>
          </p:cNvSpPr>
          <p:nvPr>
            <p:ph type="sldImg"/>
          </p:nvPr>
        </p:nvSpPr>
        <p:spPr>
          <a:xfrm>
            <a:off x="990600" y="768350"/>
            <a:ext cx="5118100" cy="3838575"/>
          </a:xfrm>
          <a:ln/>
        </p:spPr>
      </p:sp>
      <p:sp>
        <p:nvSpPr>
          <p:cNvPr id="103428" name="Rectangle 3"/>
          <p:cNvSpPr>
            <a:spLocks noGrp="1" noChangeArrowheads="1"/>
          </p:cNvSpPr>
          <p:nvPr>
            <p:ph type="body" idx="1"/>
          </p:nvPr>
        </p:nvSpPr>
        <p:spPr>
          <a:xfrm>
            <a:off x="946150" y="4862513"/>
            <a:ext cx="5207000" cy="4603750"/>
          </a:xfrm>
          <a:noFill/>
          <a:ln/>
        </p:spPr>
        <p:txBody>
          <a:bodyPr/>
          <a:lstStyle/>
          <a:p>
            <a:endParaRPr lang="en-GB">
              <a:latin typeface="Times New Roman"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E76C0C7F-6B80-C74D-B341-03729DF86762}" type="slidenum">
              <a:rPr lang="en-US"/>
              <a:pPr/>
              <a:t>30</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GB" dirty="0" smtClean="0">
                <a:latin typeface="Times New Roman" charset="0"/>
                <a:ea typeface="ＭＳ Ｐゴシック" charset="-128"/>
                <a:cs typeface="ＭＳ Ｐゴシック" charset="-128"/>
              </a:rPr>
              <a:t>This is where the automated</a:t>
            </a:r>
            <a:r>
              <a:rPr lang="en-GB" baseline="0" dirty="0" smtClean="0">
                <a:latin typeface="Times New Roman" charset="0"/>
                <a:ea typeface="ＭＳ Ｐゴシック" charset="-128"/>
                <a:cs typeface="ＭＳ Ｐゴシック" charset="-128"/>
              </a:rPr>
              <a:t> tools would be of a great help for improving continuity.</a:t>
            </a:r>
          </a:p>
          <a:p>
            <a:r>
              <a:rPr lang="en-GB" baseline="0" dirty="0" smtClean="0">
                <a:latin typeface="Times New Roman" charset="0"/>
                <a:ea typeface="ＭＳ Ｐゴシック" charset="-128"/>
                <a:cs typeface="ＭＳ Ｐゴシック" charset="-128"/>
              </a:rPr>
              <a:t>Gaze </a:t>
            </a:r>
            <a:r>
              <a:rPr lang="en-GB" baseline="0" dirty="0" err="1" smtClean="0">
                <a:latin typeface="Times New Roman" charset="0"/>
                <a:ea typeface="ＭＳ Ｐゴシック" charset="-128"/>
                <a:cs typeface="ＭＳ Ｐゴシック" charset="-128"/>
              </a:rPr>
              <a:t>direction(visual</a:t>
            </a:r>
            <a:r>
              <a:rPr lang="en-GB" baseline="0" dirty="0" smtClean="0">
                <a:latin typeface="Times New Roman" charset="0"/>
                <a:ea typeface="ＭＳ Ｐゴシック" charset="-128"/>
                <a:cs typeface="ＭＳ Ｐゴシック" charset="-128"/>
              </a:rPr>
              <a:t> characteristic)  was used to distinguish between different points of view.</a:t>
            </a:r>
          </a:p>
          <a:p>
            <a:r>
              <a:rPr lang="en-GB" baseline="0" dirty="0" smtClean="0">
                <a:latin typeface="Times New Roman" charset="0"/>
                <a:ea typeface="ＭＳ Ｐゴシック" charset="-128"/>
                <a:cs typeface="ＭＳ Ｐゴシック" charset="-128"/>
              </a:rPr>
              <a:t>Framing continuity was preserved. You would have </a:t>
            </a:r>
            <a:r>
              <a:rPr lang="en-GB" baseline="0" smtClean="0">
                <a:latin typeface="Times New Roman" charset="0"/>
                <a:ea typeface="ＭＳ Ｐゴシック" charset="-128"/>
                <a:cs typeface="ＭＳ Ｐゴシック" charset="-128"/>
              </a:rPr>
              <a:t>noticed otherwise.</a:t>
            </a:r>
          </a:p>
          <a:p>
            <a:r>
              <a:rPr lang="en-GB" baseline="0" dirty="0" smtClean="0">
                <a:latin typeface="Times New Roman" charset="0"/>
                <a:ea typeface="ＭＳ Ｐゴシック" charset="-128"/>
                <a:cs typeface="ＭＳ Ｐゴシック" charset="-128"/>
              </a:rPr>
              <a:t>Lighting conditions weren’t taken into account – final speaker was filmed without daylight – which comes as a surprise.</a:t>
            </a:r>
            <a:endParaRPr lang="en-GB" dirty="0">
              <a:latin typeface="Times New Roman"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757DD0B0-294E-E046-8B7E-E6FF7DC122EF}" type="slidenum">
              <a:rPr lang="en-US"/>
              <a:pPr/>
              <a:t>3</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smtClean="0">
                <a:latin typeface="Times New Roman" pitchFamily="-108" charset="0"/>
                <a:ea typeface="Arial" pitchFamily="-108" charset="0"/>
                <a:cs typeface="Arial" pitchFamily="-108" charset="0"/>
              </a:rPr>
              <a:t>[[New LOD here!!!]]</a:t>
            </a:r>
          </a:p>
          <a:p>
            <a:pPr eaLnBrk="1" hangingPunct="1"/>
            <a:endParaRPr lang="en-US" dirty="0" smtClean="0">
              <a:latin typeface="Times New Roman" pitchFamily="-108" charset="0"/>
              <a:ea typeface="Arial" pitchFamily="-108" charset="0"/>
              <a:cs typeface="Arial" pitchFamily="-108" charset="0"/>
            </a:endParaRPr>
          </a:p>
          <a:p>
            <a:pPr eaLnBrk="1" hangingPunct="1"/>
            <a:r>
              <a:rPr lang="en-US" dirty="0" smtClean="0">
                <a:latin typeface="Times New Roman" pitchFamily="-108" charset="0"/>
                <a:ea typeface="Arial" pitchFamily="-108" charset="0"/>
                <a:cs typeface="Arial" pitchFamily="-108" charset="0"/>
              </a:rPr>
              <a:t>What do we have?</a:t>
            </a:r>
          </a:p>
          <a:p>
            <a:pPr eaLnBrk="1" hangingPunct="1"/>
            <a:r>
              <a:rPr lang="en-US" dirty="0" smtClean="0">
                <a:latin typeface="Times New Roman" pitchFamily="-108" charset="0"/>
                <a:ea typeface="Arial" pitchFamily="-108" charset="0"/>
                <a:cs typeface="Arial" pitchFamily="-108" charset="0"/>
              </a:rPr>
              <a:t>Users have information tasks, and want access to images, or videos, for their task.</a:t>
            </a:r>
          </a:p>
          <a:p>
            <a:pPr eaLnBrk="1" hangingPunct="1"/>
            <a:r>
              <a:rPr lang="en-US" dirty="0" smtClean="0">
                <a:latin typeface="Times New Roman" pitchFamily="-108" charset="0"/>
                <a:ea typeface="Arial" pitchFamily="-108" charset="0"/>
                <a:cs typeface="Arial" pitchFamily="-108" charset="0"/>
              </a:rPr>
              <a:t>We can </a:t>
            </a:r>
            <a:r>
              <a:rPr lang="en-US" dirty="0" err="1" smtClean="0">
                <a:latin typeface="Times New Roman" pitchFamily="-108" charset="0"/>
                <a:ea typeface="Arial" pitchFamily="-108" charset="0"/>
                <a:cs typeface="Arial" pitchFamily="-108" charset="0"/>
              </a:rPr>
              <a:t>analyse</a:t>
            </a:r>
            <a:r>
              <a:rPr lang="en-US" dirty="0" smtClean="0">
                <a:latin typeface="Times New Roman" pitchFamily="-108" charset="0"/>
                <a:ea typeface="Arial" pitchFamily="-108" charset="0"/>
                <a:cs typeface="Arial" pitchFamily="-108" charset="0"/>
              </a:rPr>
              <a:t> the information content of media, and make this explicit in a computer-readable form. In parallel, the linked data cloud provides an information context with which parts of media assets can be associated.</a:t>
            </a:r>
          </a:p>
          <a:p>
            <a:pPr eaLnBrk="1" hangingPunct="1"/>
            <a:endParaRPr lang="en-US" dirty="0" smtClean="0">
              <a:latin typeface="Times New Roman" pitchFamily="-108" charset="0"/>
              <a:ea typeface="Arial" pitchFamily="-108" charset="0"/>
              <a:cs typeface="Arial" pitchFamily="-108" charset="0"/>
            </a:endParaRPr>
          </a:p>
          <a:p>
            <a:pPr eaLnBrk="1" hangingPunct="1"/>
            <a:r>
              <a:rPr lang="en-US" dirty="0" smtClean="0">
                <a:latin typeface="Times New Roman" pitchFamily="-108" charset="0"/>
                <a:ea typeface="Arial" pitchFamily="-108" charset="0"/>
                <a:cs typeface="Arial" pitchFamily="-108" charset="0"/>
              </a:rPr>
              <a:t>http://esw.w3.org/SweoIG/TaskForces/CommunityProjects/LinkingOpenData</a:t>
            </a:r>
          </a:p>
          <a:p>
            <a:pPr eaLnBrk="1" hangingPunct="1"/>
            <a:r>
              <a:rPr lang="en-US" dirty="0" smtClean="0">
                <a:latin typeface="Times New Roman" pitchFamily="-108" charset="0"/>
                <a:ea typeface="Arial" pitchFamily="-108" charset="0"/>
                <a:cs typeface="Arial" pitchFamily="-108" charset="0"/>
              </a:rPr>
              <a:t>The data sets consist of over 38 billion RDF triples (dataset statistics), which are interlinked by around 389 million RDF links (</a:t>
            </a:r>
            <a:r>
              <a:rPr lang="en-US" dirty="0" err="1" smtClean="0">
                <a:latin typeface="Times New Roman" pitchFamily="-108" charset="0"/>
                <a:ea typeface="Arial" pitchFamily="-108" charset="0"/>
                <a:cs typeface="Arial" pitchFamily="-108" charset="0"/>
              </a:rPr>
              <a:t>linksset</a:t>
            </a:r>
            <a:r>
              <a:rPr lang="en-US" dirty="0" smtClean="0">
                <a:latin typeface="Times New Roman" pitchFamily="-108" charset="0"/>
                <a:ea typeface="Arial" pitchFamily="-108" charset="0"/>
                <a:cs typeface="Arial" pitchFamily="-108" charset="0"/>
              </a:rPr>
              <a:t> statistics) (August 2010).</a:t>
            </a:r>
          </a:p>
          <a:p>
            <a:pPr eaLnBrk="1" hangingPunct="1"/>
            <a:endParaRPr lang="en-US" dirty="0" smtClean="0">
              <a:latin typeface="Times New Roman" pitchFamily="-108" charset="0"/>
              <a:ea typeface="Arial" pitchFamily="-108" charset="0"/>
              <a:cs typeface="Arial" pitchFamily="-108" charset="0"/>
            </a:endParaRPr>
          </a:p>
          <a:p>
            <a:pPr eaLnBrk="1" hangingPunct="1"/>
            <a:endParaRPr lang="en-US" dirty="0" smtClean="0">
              <a:latin typeface="Times New Roman" pitchFamily="-108" charset="0"/>
              <a:ea typeface="Arial" pitchFamily="-108" charset="0"/>
              <a:cs typeface="Arial" pitchFamily="-108" charset="0"/>
            </a:endParaRPr>
          </a:p>
          <a:p>
            <a:pPr eaLnBrk="1" hangingPunct="1"/>
            <a:r>
              <a:rPr lang="en-US" dirty="0" smtClean="0">
                <a:latin typeface="Times New Roman" pitchFamily="-108" charset="0"/>
                <a:ea typeface="Arial" pitchFamily="-108" charset="0"/>
                <a:cs typeface="Arial" pitchFamily="-108" charset="0"/>
              </a:rPr>
              <a:t>linked data, media</a:t>
            </a:r>
          </a:p>
          <a:p>
            <a:pPr eaLnBrk="1" hangingPunct="1"/>
            <a:r>
              <a:rPr lang="en-US" dirty="0" smtClean="0">
                <a:latin typeface="Times New Roman" pitchFamily="-108" charset="0"/>
                <a:ea typeface="Arial" pitchFamily="-108" charset="0"/>
                <a:cs typeface="Arial" pitchFamily="-108" charset="0"/>
              </a:rPr>
              <a:t>applications using these, interaction with the end-user (3)</a:t>
            </a:r>
          </a:p>
          <a:p>
            <a:pPr eaLnBrk="1" hangingPunct="1"/>
            <a:r>
              <a:rPr lang="en-US" dirty="0" smtClean="0">
                <a:latin typeface="Times New Roman" pitchFamily="-108" charset="0"/>
                <a:ea typeface="Arial" pitchFamily="-108" charset="0"/>
                <a:cs typeface="Arial" pitchFamily="-108" charset="0"/>
              </a:rPr>
              <a:t>therefore, need to link metadata with media (2)</a:t>
            </a:r>
          </a:p>
          <a:p>
            <a:pPr eaLnBrk="1" hangingPunct="1"/>
            <a:r>
              <a:rPr lang="en-US" dirty="0" smtClean="0">
                <a:latin typeface="Times New Roman" pitchFamily="-108" charset="0"/>
                <a:ea typeface="Arial" pitchFamily="-108" charset="0"/>
                <a:cs typeface="Arial" pitchFamily="-108" charset="0"/>
              </a:rPr>
              <a:t>when you do that, need a workflow that takes that into account (1)</a:t>
            </a:r>
          </a:p>
          <a:p>
            <a:pPr eaLnBrk="1" hangingPunct="1"/>
            <a:endParaRPr lang="en-US" dirty="0" smtClean="0">
              <a:latin typeface="Times New Roman" pitchFamily="-108" charset="0"/>
              <a:ea typeface="Arial" pitchFamily="-108" charset="0"/>
              <a:cs typeface="Arial" pitchFamily="-10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63D527BE-9737-DC4F-8665-1715F96841BB}" type="slidenum">
              <a:rPr lang="en-US"/>
              <a:pPr/>
              <a:t>31</a:t>
            </a:fld>
            <a:endParaRPr lang="en-US"/>
          </a:p>
        </p:txBody>
      </p:sp>
      <p:sp>
        <p:nvSpPr>
          <p:cNvPr id="105475" name="Rectangle 2"/>
          <p:cNvSpPr>
            <a:spLocks noGrp="1" noRot="1" noChangeAspect="1" noChangeArrowheads="1" noTextEdit="1"/>
          </p:cNvSpPr>
          <p:nvPr>
            <p:ph type="sldImg"/>
          </p:nvPr>
        </p:nvSpPr>
        <p:spPr>
          <a:xfrm>
            <a:off x="990600" y="768350"/>
            <a:ext cx="5118100" cy="3838575"/>
          </a:xfrm>
          <a:ln/>
        </p:spPr>
      </p:sp>
      <p:sp>
        <p:nvSpPr>
          <p:cNvPr id="105476" name="Rectangle 3"/>
          <p:cNvSpPr>
            <a:spLocks noGrp="1" noChangeArrowheads="1"/>
          </p:cNvSpPr>
          <p:nvPr>
            <p:ph type="body" idx="1"/>
          </p:nvPr>
        </p:nvSpPr>
        <p:spPr>
          <a:xfrm>
            <a:off x="946150" y="4862513"/>
            <a:ext cx="5207000" cy="4603750"/>
          </a:xfrm>
          <a:noFill/>
          <a:ln/>
        </p:spPr>
        <p:txBody>
          <a:bodyPr/>
          <a:lstStyle/>
          <a:p>
            <a:endParaRPr lang="en-GB">
              <a:latin typeface="Times New Roman" charset="0"/>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A2142017-D438-3744-8C1A-5D476942C52A}" type="slidenum">
              <a:rPr lang="en-US"/>
              <a:pPr/>
              <a:t>32</a:t>
            </a:fld>
            <a:endParaRPr lang="en-US"/>
          </a:p>
        </p:txBody>
      </p:sp>
      <p:sp>
        <p:nvSpPr>
          <p:cNvPr id="106499" name="Rectangle 2"/>
          <p:cNvSpPr>
            <a:spLocks noGrp="1" noRot="1" noChangeAspect="1" noChangeArrowheads="1" noTextEdit="1"/>
          </p:cNvSpPr>
          <p:nvPr>
            <p:ph type="sldImg"/>
          </p:nvPr>
        </p:nvSpPr>
        <p:spPr>
          <a:xfrm>
            <a:off x="990600" y="768350"/>
            <a:ext cx="5118100" cy="3838575"/>
          </a:xfrm>
          <a:ln/>
        </p:spPr>
      </p:sp>
      <p:sp>
        <p:nvSpPr>
          <p:cNvPr id="106500" name="Rectangle 3"/>
          <p:cNvSpPr>
            <a:spLocks noGrp="1" noChangeArrowheads="1"/>
          </p:cNvSpPr>
          <p:nvPr>
            <p:ph type="body" idx="1"/>
          </p:nvPr>
        </p:nvSpPr>
        <p:spPr>
          <a:xfrm>
            <a:off x="946150" y="4862513"/>
            <a:ext cx="5207000" cy="4603750"/>
          </a:xfrm>
          <a:noFill/>
          <a:ln/>
        </p:spPr>
        <p:txBody>
          <a:bodyPr/>
          <a:lstStyle/>
          <a:p>
            <a:endParaRPr lang="en-GB">
              <a:latin typeface="Times New Roman" charset="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3D4DBFDF-7ED4-2242-B579-8C2A5B083C52}" type="slidenum">
              <a:rPr lang="en-US"/>
              <a:pPr/>
              <a:t>34</a:t>
            </a:fld>
            <a:endParaRPr lang="en-US"/>
          </a:p>
        </p:txBody>
      </p:sp>
      <p:sp>
        <p:nvSpPr>
          <p:cNvPr id="107523" name="Rectangle 2"/>
          <p:cNvSpPr>
            <a:spLocks noGrp="1" noRot="1" noChangeAspect="1" noChangeArrowheads="1" noTextEdit="1"/>
          </p:cNvSpPr>
          <p:nvPr>
            <p:ph type="sldImg"/>
          </p:nvPr>
        </p:nvSpPr>
        <p:spPr>
          <a:xfrm>
            <a:off x="990600" y="768350"/>
            <a:ext cx="5118100" cy="3838575"/>
          </a:xfrm>
          <a:ln/>
        </p:spPr>
      </p:sp>
      <p:sp>
        <p:nvSpPr>
          <p:cNvPr id="107524" name="Rectangle 3"/>
          <p:cNvSpPr>
            <a:spLocks noGrp="1" noChangeArrowheads="1"/>
          </p:cNvSpPr>
          <p:nvPr>
            <p:ph type="body" idx="1"/>
          </p:nvPr>
        </p:nvSpPr>
        <p:spPr>
          <a:xfrm>
            <a:off x="946150" y="4862513"/>
            <a:ext cx="5207000" cy="4603750"/>
          </a:xfrm>
          <a:noFill/>
          <a:ln/>
        </p:spPr>
        <p:txBody>
          <a:bodyPr/>
          <a:lstStyle/>
          <a:p>
            <a:endParaRPr lang="en-GB">
              <a:latin typeface="Times New Roman"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761CEC8F-B13B-CE44-98EA-027927D3ABDF}" type="slidenum">
              <a:rPr lang="en-US"/>
              <a:pPr/>
              <a:t>35</a:t>
            </a:fld>
            <a:endParaRPr lang="en-US"/>
          </a:p>
        </p:txBody>
      </p:sp>
      <p:sp>
        <p:nvSpPr>
          <p:cNvPr id="108547" name="Rectangle 2"/>
          <p:cNvSpPr>
            <a:spLocks noGrp="1" noRot="1" noChangeAspect="1" noChangeArrowheads="1" noTextEdit="1"/>
          </p:cNvSpPr>
          <p:nvPr>
            <p:ph type="sldImg"/>
          </p:nvPr>
        </p:nvSpPr>
        <p:spPr>
          <a:xfrm>
            <a:off x="990600" y="768350"/>
            <a:ext cx="5118100" cy="3838575"/>
          </a:xfrm>
          <a:ln/>
        </p:spPr>
      </p:sp>
      <p:sp>
        <p:nvSpPr>
          <p:cNvPr id="108548" name="Rectangle 3"/>
          <p:cNvSpPr>
            <a:spLocks noGrp="1" noChangeArrowheads="1"/>
          </p:cNvSpPr>
          <p:nvPr>
            <p:ph type="body" idx="1"/>
          </p:nvPr>
        </p:nvSpPr>
        <p:spPr>
          <a:xfrm>
            <a:off x="946150" y="4862513"/>
            <a:ext cx="5207000" cy="4603750"/>
          </a:xfrm>
          <a:noFill/>
          <a:ln/>
        </p:spPr>
        <p:txBody>
          <a:bodyPr/>
          <a:lstStyle/>
          <a:p>
            <a:endParaRPr lang="en-GB">
              <a:latin typeface="Times New Roman"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37E7F72F-B311-0A4B-9344-6FF487DF1B1A}" type="slidenum">
              <a:rPr lang="en-US"/>
              <a:pPr/>
              <a:t>36</a:t>
            </a:fld>
            <a:endParaRPr lang="en-US"/>
          </a:p>
        </p:txBody>
      </p:sp>
      <p:sp>
        <p:nvSpPr>
          <p:cNvPr id="109571" name="Rectangle 2"/>
          <p:cNvSpPr>
            <a:spLocks noGrp="1" noRot="1" noChangeAspect="1" noChangeArrowheads="1" noTextEdit="1"/>
          </p:cNvSpPr>
          <p:nvPr>
            <p:ph type="sldImg"/>
          </p:nvPr>
        </p:nvSpPr>
        <p:spPr>
          <a:xfrm>
            <a:off x="990600" y="768350"/>
            <a:ext cx="5118100" cy="3838575"/>
          </a:xfrm>
          <a:ln/>
        </p:spPr>
      </p:sp>
      <p:sp>
        <p:nvSpPr>
          <p:cNvPr id="109572" name="Rectangle 3"/>
          <p:cNvSpPr>
            <a:spLocks noGrp="1" noChangeArrowheads="1"/>
          </p:cNvSpPr>
          <p:nvPr>
            <p:ph type="body" idx="1"/>
          </p:nvPr>
        </p:nvSpPr>
        <p:spPr>
          <a:xfrm>
            <a:off x="946150" y="4862513"/>
            <a:ext cx="5207000" cy="4603750"/>
          </a:xfrm>
          <a:noFill/>
          <a:ln/>
        </p:spPr>
        <p:txBody>
          <a:bodyPr/>
          <a:lstStyle/>
          <a:p>
            <a:endParaRPr lang="en-GB">
              <a:latin typeface="Times New Roman"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0BD75128-A599-7148-BB42-C5F03B2E9BFF}" type="slidenum">
              <a:rPr lang="en-US"/>
              <a:pPr/>
              <a:t>37</a:t>
            </a:fld>
            <a:endParaRPr lang="en-US"/>
          </a:p>
        </p:txBody>
      </p:sp>
      <p:sp>
        <p:nvSpPr>
          <p:cNvPr id="110595" name="Rectangle 2"/>
          <p:cNvSpPr>
            <a:spLocks noGrp="1" noRot="1" noChangeAspect="1" noChangeArrowheads="1" noTextEdit="1"/>
          </p:cNvSpPr>
          <p:nvPr>
            <p:ph type="sldImg"/>
          </p:nvPr>
        </p:nvSpPr>
        <p:spPr>
          <a:xfrm>
            <a:off x="990600" y="768350"/>
            <a:ext cx="5118100" cy="3838575"/>
          </a:xfrm>
          <a:ln/>
        </p:spPr>
      </p:sp>
      <p:sp>
        <p:nvSpPr>
          <p:cNvPr id="110596" name="Rectangle 3"/>
          <p:cNvSpPr>
            <a:spLocks noGrp="1" noChangeArrowheads="1"/>
          </p:cNvSpPr>
          <p:nvPr>
            <p:ph type="body" idx="1"/>
          </p:nvPr>
        </p:nvSpPr>
        <p:spPr>
          <a:xfrm>
            <a:off x="946150" y="4862513"/>
            <a:ext cx="5207000" cy="4603750"/>
          </a:xfrm>
          <a:noFill/>
          <a:ln/>
        </p:spPr>
        <p:txBody>
          <a:bodyPr/>
          <a:lstStyle/>
          <a:p>
            <a:endParaRPr lang="en-GB">
              <a:latin typeface="Times New Roman" charset="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4961DBBB-EDC9-1546-BC33-48FC493D3450}" type="slidenum">
              <a:rPr lang="en-US"/>
              <a:pPr/>
              <a:t>38</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en-GB">
              <a:latin typeface="Times New Roman" charset="0"/>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2232B48-4BAD-A647-B19C-FE52B29E13BB}" type="slidenum">
              <a:rPr lang="en-US"/>
              <a:pPr/>
              <a:t>39</a:t>
            </a:fld>
            <a:endParaRPr lang="en-US"/>
          </a:p>
        </p:txBody>
      </p:sp>
      <p:sp>
        <p:nvSpPr>
          <p:cNvPr id="112643" name="Rectangle 2"/>
          <p:cNvSpPr>
            <a:spLocks noGrp="1" noRot="1" noChangeAspect="1" noChangeArrowheads="1" noTextEdit="1"/>
          </p:cNvSpPr>
          <p:nvPr>
            <p:ph type="sldImg"/>
          </p:nvPr>
        </p:nvSpPr>
        <p:spPr>
          <a:xfrm>
            <a:off x="990600" y="768350"/>
            <a:ext cx="5118100" cy="3838575"/>
          </a:xfrm>
          <a:ln/>
        </p:spPr>
      </p:sp>
      <p:sp>
        <p:nvSpPr>
          <p:cNvPr id="112644" name="Rectangle 3"/>
          <p:cNvSpPr>
            <a:spLocks noGrp="1" noChangeArrowheads="1"/>
          </p:cNvSpPr>
          <p:nvPr>
            <p:ph type="body" idx="1"/>
          </p:nvPr>
        </p:nvSpPr>
        <p:spPr>
          <a:xfrm>
            <a:off x="946150" y="4862513"/>
            <a:ext cx="5207000" cy="4603750"/>
          </a:xfrm>
          <a:noFill/>
          <a:ln/>
        </p:spPr>
        <p:txBody>
          <a:bodyPr/>
          <a:lstStyle/>
          <a:p>
            <a:endParaRPr lang="en-GB">
              <a:latin typeface="Times New Roman" charset="0"/>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F392CF29-E837-044C-AB99-755E1C60DBAC}" type="slidenum">
              <a:rPr lang="en-US"/>
              <a:pPr/>
              <a:t>40</a:t>
            </a:fld>
            <a:endParaRPr lang="en-US"/>
          </a:p>
        </p:txBody>
      </p:sp>
      <p:sp>
        <p:nvSpPr>
          <p:cNvPr id="113667" name="Rectangle 2"/>
          <p:cNvSpPr>
            <a:spLocks noGrp="1" noRot="1" noChangeAspect="1" noChangeArrowheads="1" noTextEdit="1"/>
          </p:cNvSpPr>
          <p:nvPr>
            <p:ph type="sldImg"/>
          </p:nvPr>
        </p:nvSpPr>
        <p:spPr>
          <a:xfrm>
            <a:off x="990600" y="768350"/>
            <a:ext cx="5118100" cy="3838575"/>
          </a:xfrm>
          <a:ln/>
        </p:spPr>
      </p:sp>
      <p:sp>
        <p:nvSpPr>
          <p:cNvPr id="113668" name="Rectangle 3"/>
          <p:cNvSpPr>
            <a:spLocks noGrp="1" noChangeArrowheads="1"/>
          </p:cNvSpPr>
          <p:nvPr>
            <p:ph type="body" idx="1"/>
          </p:nvPr>
        </p:nvSpPr>
        <p:spPr>
          <a:xfrm>
            <a:off x="946150" y="4862513"/>
            <a:ext cx="5207000" cy="4603750"/>
          </a:xfrm>
          <a:noFill/>
          <a:ln/>
        </p:spPr>
        <p:txBody>
          <a:bodyPr/>
          <a:lstStyle/>
          <a:p>
            <a:endParaRPr lang="en-GB">
              <a:latin typeface="Times New Roman" charset="0"/>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3BC828F9-A1BF-3D42-8E94-74AF843951C3}" type="slidenum">
              <a:rPr lang="en-US">
                <a:latin typeface="Times New Roman" charset="0"/>
              </a:rPr>
              <a:pPr/>
              <a:t>42</a:t>
            </a:fld>
            <a:endParaRPr lang="en-US">
              <a:latin typeface="Times New Roman" charset="0"/>
            </a:endParaRPr>
          </a:p>
        </p:txBody>
      </p:sp>
      <p:sp>
        <p:nvSpPr>
          <p:cNvPr id="154627" name="Rectangle 2"/>
          <p:cNvSpPr>
            <a:spLocks noRo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GB" smtClean="0">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eaLnBrk="1" hangingPunct="1"/>
            <a:r>
              <a:rPr lang="en-US" dirty="0" smtClean="0">
                <a:latin typeface="Times New Roman" pitchFamily="-108" charset="0"/>
                <a:ea typeface="Arial" pitchFamily="-108" charset="0"/>
                <a:cs typeface="Arial" pitchFamily="-108" charset="0"/>
              </a:rPr>
              <a:t>For</a:t>
            </a:r>
            <a:r>
              <a:rPr lang="en-US" baseline="0" dirty="0" smtClean="0">
                <a:latin typeface="Times New Roman" pitchFamily="-108" charset="0"/>
                <a:ea typeface="Arial" pitchFamily="-108" charset="0"/>
                <a:cs typeface="Arial" pitchFamily="-108" charset="0"/>
              </a:rPr>
              <a:t> example, for creating an exhibition about Rembrandt van Rijn.</a:t>
            </a:r>
          </a:p>
          <a:p>
            <a:pPr eaLnBrk="1" hangingPunct="1"/>
            <a:r>
              <a:rPr lang="en-US" dirty="0" smtClean="0">
                <a:latin typeface="Times New Roman" pitchFamily="-108" charset="0"/>
                <a:ea typeface="Arial" pitchFamily="-108" charset="0"/>
                <a:cs typeface="Arial" pitchFamily="-108" charset="0"/>
              </a:rPr>
              <a:t>If I want to use semantics for improving interactive information access, then what do I mean by Interactive information access?</a:t>
            </a:r>
          </a:p>
          <a:p>
            <a:pPr eaLnBrk="1" hangingPunct="1"/>
            <a:endParaRPr lang="en-US" dirty="0" smtClean="0">
              <a:latin typeface="Times New Roman" pitchFamily="-108" charset="0"/>
              <a:ea typeface="Arial" pitchFamily="-108" charset="0"/>
              <a:cs typeface="Arial" pitchFamily="-108" charset="0"/>
            </a:endParaRPr>
          </a:p>
          <a:p>
            <a:pPr eaLnBrk="1" hangingPunct="1"/>
            <a:r>
              <a:rPr lang="en-US" dirty="0" smtClean="0">
                <a:latin typeface="Times New Roman" pitchFamily="-108" charset="0"/>
                <a:ea typeface="Arial" pitchFamily="-108" charset="0"/>
                <a:cs typeface="Arial" pitchFamily="-108" charset="0"/>
              </a:rPr>
              <a:t>While</a:t>
            </a:r>
            <a:r>
              <a:rPr lang="en-US" baseline="0" dirty="0" smtClean="0">
                <a:latin typeface="Times New Roman" pitchFamily="-108" charset="0"/>
                <a:ea typeface="Arial" pitchFamily="-108" charset="0"/>
                <a:cs typeface="Arial" pitchFamily="-108" charset="0"/>
              </a:rPr>
              <a:t> user task oriented,</a:t>
            </a:r>
            <a:r>
              <a:rPr lang="en-US" dirty="0" smtClean="0">
                <a:latin typeface="Times New Roman" pitchFamily="-108" charset="0"/>
                <a:ea typeface="Arial" pitchFamily="-108" charset="0"/>
                <a:cs typeface="Arial" pitchFamily="-108" charset="0"/>
              </a:rPr>
              <a:t> we need to remember that a picture is not WYSIWYG…</a:t>
            </a:r>
          </a:p>
          <a:p>
            <a:pPr eaLnBrk="1" hangingPunct="1"/>
            <a:r>
              <a:rPr lang="en-US" dirty="0" smtClean="0">
                <a:latin typeface="Times New Roman" pitchFamily="-108" charset="0"/>
                <a:ea typeface="Arial" pitchFamily="-108" charset="0"/>
                <a:cs typeface="Arial" pitchFamily="-108" charset="0"/>
              </a:rPr>
              <a:t>I just discussed the paintings of Rembrandt, and have now planted the idea that there may be a forgery of this painting. Next time you see a picture of this painting you will not just think of a Rembrandt painting, but will start wondering whether there was a forgery…</a:t>
            </a:r>
          </a:p>
          <a:p>
            <a:pPr eaLnBrk="1" hangingPunct="1"/>
            <a:endParaRPr lang="en-US" dirty="0" smtClean="0">
              <a:latin typeface="Times New Roman" pitchFamily="-108" charset="0"/>
              <a:ea typeface="Arial" pitchFamily="-108" charset="0"/>
              <a:cs typeface="Arial" pitchFamily="-108" charset="0"/>
            </a:endParaRPr>
          </a:p>
          <a:p>
            <a:pPr eaLnBrk="1" hangingPunct="1"/>
            <a:endParaRPr lang="en-US" dirty="0">
              <a:latin typeface="Times New Roman" charset="0"/>
              <a:ea typeface="ＭＳ Ｐゴシック" charset="-128"/>
              <a:cs typeface="ＭＳ Ｐゴシック" charset="-128"/>
            </a:endParaRPr>
          </a:p>
        </p:txBody>
      </p:sp>
      <p:sp>
        <p:nvSpPr>
          <p:cNvPr id="77828" name="Slide Number Placeholder 3"/>
          <p:cNvSpPr>
            <a:spLocks noGrp="1"/>
          </p:cNvSpPr>
          <p:nvPr>
            <p:ph type="sldNum" sz="quarter" idx="5"/>
          </p:nvPr>
        </p:nvSpPr>
        <p:spPr>
          <a:noFill/>
        </p:spPr>
        <p:txBody>
          <a:bodyPr/>
          <a:lstStyle/>
          <a:p>
            <a:fld id="{2BFD40B9-1987-CC43-BB6E-EF52C0CAB339}" type="slidenum">
              <a:rPr lang="en-US"/>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6B2623C0-8CBC-EB46-B816-174B991BA049}" type="slidenum">
              <a:rPr lang="en-US">
                <a:latin typeface="Times New Roman" charset="0"/>
              </a:rPr>
              <a:pPr/>
              <a:t>43</a:t>
            </a:fld>
            <a:endParaRPr lang="en-US">
              <a:latin typeface="Times New Roman" charset="0"/>
            </a:endParaRPr>
          </a:p>
        </p:txBody>
      </p:sp>
      <p:sp>
        <p:nvSpPr>
          <p:cNvPr id="156675" name="Rectangle 2"/>
          <p:cNvSpPr>
            <a:spLocks noRo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GB" smtClean="0">
              <a:latin typeface="Times New Roman"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DA6C8335-CAFC-E84B-AFA1-D93C7B00FB31}" type="slidenum">
              <a:rPr lang="en-US">
                <a:latin typeface="Times New Roman" charset="0"/>
              </a:rPr>
              <a:pPr/>
              <a:t>44</a:t>
            </a:fld>
            <a:endParaRPr lang="en-US">
              <a:latin typeface="Times New Roman" charset="0"/>
            </a:endParaRPr>
          </a:p>
        </p:txBody>
      </p:sp>
      <p:sp>
        <p:nvSpPr>
          <p:cNvPr id="158723" name="Rectangle 2"/>
          <p:cNvSpPr>
            <a:spLocks noRo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r>
              <a:rPr lang="en-GB" smtClean="0">
                <a:latin typeface="Times New Roman" charset="0"/>
                <a:ea typeface="ＭＳ Ｐゴシック" charset="-128"/>
                <a:cs typeface="ＭＳ Ｐゴシック" charset="-128"/>
              </a:rPr>
              <a:t>Feature: Syntactic matching; semantic matching</a:t>
            </a:r>
          </a:p>
          <a:p>
            <a:pPr eaLnBrk="1" hangingPunct="1"/>
            <a:r>
              <a:rPr lang="en-GB" smtClean="0">
                <a:latin typeface="Times New Roman" charset="0"/>
                <a:ea typeface="ＭＳ Ｐゴシック" charset="-128"/>
                <a:cs typeface="ＭＳ Ｐゴシック" charset="-128"/>
              </a:rPr>
              <a:t>Functionality:</a:t>
            </a:r>
          </a:p>
          <a:p>
            <a:pPr eaLnBrk="1" hangingPunct="1"/>
            <a:r>
              <a:rPr lang="en-GB" smtClean="0">
                <a:latin typeface="Times New Roman" charset="0"/>
                <a:ea typeface="ＭＳ Ｐゴシック" charset="-128"/>
                <a:cs typeface="ＭＳ Ｐゴシック" charset="-128"/>
              </a:rPr>
              <a:t>Interface n/a</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427C266F-F0C2-D64E-A603-B3ECB817EB21}" type="slidenum">
              <a:rPr lang="en-US">
                <a:latin typeface="Times New Roman" charset="0"/>
              </a:rPr>
              <a:pPr/>
              <a:t>45</a:t>
            </a:fld>
            <a:endParaRPr lang="en-US">
              <a:latin typeface="Times New Roman" charset="0"/>
            </a:endParaRPr>
          </a:p>
        </p:txBody>
      </p:sp>
      <p:sp>
        <p:nvSpPr>
          <p:cNvPr id="160771" name="Rectangle 2"/>
          <p:cNvSpPr>
            <a:spLocks noRo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GB" smtClean="0">
              <a:latin typeface="Times New Roman" charset="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a:t>
            </a:r>
            <a:r>
              <a:rPr lang="en-US" dirty="0" err="1" smtClean="0"/>
              <a:t>coloured</a:t>
            </a:r>
            <a:r>
              <a:rPr lang="en-US" dirty="0" smtClean="0"/>
              <a:t> circles would</a:t>
            </a:r>
            <a:r>
              <a:rPr lang="en-US" baseline="0" dirty="0" smtClean="0"/>
              <a:t> be nice for:]</a:t>
            </a:r>
          </a:p>
          <a:p>
            <a:r>
              <a:rPr lang="en-US" dirty="0" smtClean="0"/>
              <a:t>Artworks: Rijksmuseum, Louvre, </a:t>
            </a:r>
            <a:r>
              <a:rPr lang="en-US" dirty="0" err="1" smtClean="0"/>
              <a:t>Tropenmuseum</a:t>
            </a:r>
            <a:r>
              <a:rPr lang="en-US" dirty="0" smtClean="0"/>
              <a:t>, RMV, </a:t>
            </a:r>
            <a:r>
              <a:rPr lang="en-US" dirty="0" err="1" smtClean="0"/>
              <a:t>Bibliopolis</a:t>
            </a:r>
            <a:r>
              <a:rPr lang="en-US" dirty="0" smtClean="0"/>
              <a:t>, RKD, </a:t>
            </a:r>
            <a:r>
              <a:rPr lang="en-US" dirty="0" err="1" smtClean="0"/>
              <a:t>Artchive</a:t>
            </a:r>
            <a:endParaRPr lang="en-US" dirty="0" smtClean="0"/>
          </a:p>
          <a:p>
            <a:r>
              <a:rPr lang="en-US" dirty="0" smtClean="0"/>
              <a:t>General concepts (thesauri): </a:t>
            </a:r>
            <a:r>
              <a:rPr lang="en-US" dirty="0" err="1" smtClean="0"/>
              <a:t>Wordnet</a:t>
            </a:r>
            <a:r>
              <a:rPr lang="en-US" dirty="0" smtClean="0"/>
              <a:t> – English, Dutch &amp; French</a:t>
            </a:r>
          </a:p>
          <a:p>
            <a:r>
              <a:rPr lang="en-US" dirty="0" smtClean="0"/>
              <a:t>Domain-specific thesauri: AAT, ULAN (people)</a:t>
            </a:r>
          </a:p>
          <a:p>
            <a:endParaRPr lang="en-US" dirty="0" smtClean="0"/>
          </a:p>
          <a:p>
            <a:r>
              <a:rPr lang="en-US" dirty="0" smtClean="0"/>
              <a:t>Links</a:t>
            </a:r>
            <a:r>
              <a:rPr lang="en-US" baseline="0" dirty="0" smtClean="0"/>
              <a:t> were created among these, by researchers in </a:t>
            </a:r>
            <a:r>
              <a:rPr lang="en-US" baseline="0" dirty="0" err="1" smtClean="0"/>
              <a:t>Guus</a:t>
            </a:r>
            <a:r>
              <a:rPr lang="en-US" baseline="0" dirty="0" smtClean="0"/>
              <a:t> Schreiber’s group (VUA)</a:t>
            </a:r>
            <a:endParaRPr lang="en-US" dirty="0"/>
          </a:p>
        </p:txBody>
      </p:sp>
      <p:sp>
        <p:nvSpPr>
          <p:cNvPr id="4" name="Slide Number Placeholder 3"/>
          <p:cNvSpPr>
            <a:spLocks noGrp="1"/>
          </p:cNvSpPr>
          <p:nvPr>
            <p:ph type="sldNum" sz="quarter" idx="10"/>
          </p:nvPr>
        </p:nvSpPr>
        <p:spPr/>
        <p:txBody>
          <a:bodyPr/>
          <a:lstStyle/>
          <a:p>
            <a:fld id="{37FE806E-AE18-9046-AB27-DA1393177B5F}" type="slidenum">
              <a:rPr lang="en-US" smtClean="0"/>
              <a:pPr/>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94B32BFA-0178-F244-9645-57875C84EC9B}" type="slidenum">
              <a:rPr lang="en-US">
                <a:latin typeface="Times New Roman" charset="0"/>
              </a:rPr>
              <a:pPr/>
              <a:t>47</a:t>
            </a:fld>
            <a:endParaRPr lang="en-US">
              <a:latin typeface="Times New Roman" charset="0"/>
            </a:endParaRPr>
          </a:p>
        </p:txBody>
      </p:sp>
      <p:sp>
        <p:nvSpPr>
          <p:cNvPr id="217091" name="Rectangle 2"/>
          <p:cNvSpPr>
            <a:spLocks noRo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r>
              <a:rPr lang="en-US" dirty="0" smtClean="0">
                <a:latin typeface="Times New Roman" charset="0"/>
                <a:ea typeface="Arial" charset="0"/>
                <a:cs typeface="Arial" charset="0"/>
              </a:rPr>
              <a:t>WHO: type in name </a:t>
            </a:r>
            <a:r>
              <a:rPr lang="en-US" dirty="0" err="1" smtClean="0">
                <a:latin typeface="Times New Roman" charset="0"/>
                <a:ea typeface="Arial" charset="0"/>
                <a:cs typeface="Arial" charset="0"/>
              </a:rPr>
              <a:t>Oldenbar</a:t>
            </a:r>
            <a:r>
              <a:rPr lang="en-US" dirty="0" smtClean="0">
                <a:latin typeface="Times New Roman" charset="0"/>
                <a:ea typeface="Arial" charset="0"/>
                <a:cs typeface="Arial" charset="0"/>
              </a:rPr>
              <a:t>…</a:t>
            </a:r>
          </a:p>
          <a:p>
            <a:pPr eaLnBrk="1" hangingPunct="1"/>
            <a:r>
              <a:rPr lang="en-US" dirty="0" smtClean="0">
                <a:latin typeface="Times New Roman" charset="0"/>
                <a:ea typeface="Arial" charset="0"/>
                <a:cs typeface="Arial" charset="0"/>
              </a:rPr>
              <a:t>Show different vocabularies; alphabetical</a:t>
            </a:r>
          </a:p>
          <a:p>
            <a:pPr eaLnBrk="1" hangingPunct="1"/>
            <a:r>
              <a:rPr lang="en-US" dirty="0" smtClean="0">
                <a:latin typeface="Times New Roman" charset="0"/>
                <a:ea typeface="Arial" charset="0"/>
                <a:cs typeface="Arial" charset="0"/>
              </a:rPr>
              <a:t>Same death date as description</a:t>
            </a:r>
          </a:p>
          <a:p>
            <a:pPr eaLnBrk="1" hangingPunct="1"/>
            <a:r>
              <a:rPr lang="en-US" dirty="0" smtClean="0">
                <a:latin typeface="Times New Roman" charset="0"/>
                <a:ea typeface="Arial" charset="0"/>
                <a:cs typeface="Arial" charset="0"/>
              </a:rPr>
              <a:t>WHAT: type </a:t>
            </a:r>
            <a:r>
              <a:rPr lang="en-US" dirty="0" err="1" smtClean="0">
                <a:latin typeface="Times New Roman" charset="0"/>
                <a:ea typeface="Arial" charset="0"/>
                <a:cs typeface="Arial" charset="0"/>
              </a:rPr>
              <a:t>onthoofdi</a:t>
            </a:r>
            <a:r>
              <a:rPr lang="en-US" dirty="0" smtClean="0">
                <a:latin typeface="Times New Roman" charset="0"/>
                <a:ea typeface="Arial" charset="0"/>
                <a:cs typeface="Arial" charset="0"/>
              </a:rPr>
              <a:t>… ; different vocabularies – prefer RMA and otherwise </a:t>
            </a:r>
            <a:r>
              <a:rPr lang="en-US" dirty="0" err="1" smtClean="0">
                <a:latin typeface="Times New Roman" charset="0"/>
                <a:ea typeface="Arial" charset="0"/>
                <a:cs typeface="Arial" charset="0"/>
              </a:rPr>
              <a:t>Wordnet</a:t>
            </a:r>
            <a:r>
              <a:rPr lang="en-US" dirty="0" smtClean="0">
                <a:latin typeface="Times New Roman" charset="0"/>
                <a:ea typeface="Arial" charset="0"/>
                <a:cs typeface="Arial" charset="0"/>
              </a:rPr>
              <a:t> </a:t>
            </a:r>
          </a:p>
          <a:p>
            <a:pPr eaLnBrk="1" hangingPunct="1"/>
            <a:r>
              <a:rPr lang="en-US" dirty="0" smtClean="0">
                <a:latin typeface="Times New Roman" charset="0"/>
                <a:ea typeface="Arial" charset="0"/>
                <a:cs typeface="Arial" charset="0"/>
              </a:rPr>
              <a:t>WHERE: type </a:t>
            </a:r>
            <a:r>
              <a:rPr lang="en-US" dirty="0" err="1" smtClean="0">
                <a:latin typeface="Times New Roman" charset="0"/>
                <a:ea typeface="Arial" charset="0"/>
                <a:cs typeface="Arial" charset="0"/>
              </a:rPr>
              <a:t>gravenhagen</a:t>
            </a:r>
            <a:r>
              <a:rPr lang="en-US" dirty="0" smtClean="0">
                <a:latin typeface="Times New Roman" charset="0"/>
                <a:ea typeface="Arial" charset="0"/>
                <a:cs typeface="Arial" charset="0"/>
              </a:rPr>
              <a:t>, see hierarchy of places (after alphabetical)</a:t>
            </a:r>
          </a:p>
          <a:p>
            <a:pPr eaLnBrk="1" hangingPunct="1"/>
            <a:r>
              <a:rPr lang="en-US" dirty="0" smtClean="0">
                <a:latin typeface="Times New Roman" charset="0"/>
                <a:ea typeface="Arial" charset="0"/>
                <a:cs typeface="Arial" charset="0"/>
              </a:rPr>
              <a:t>select </a:t>
            </a:r>
            <a:r>
              <a:rPr lang="en-US" dirty="0" err="1" smtClean="0">
                <a:latin typeface="Times New Roman" charset="0"/>
                <a:ea typeface="Arial" charset="0"/>
                <a:cs typeface="Arial" charset="0"/>
              </a:rPr>
              <a:t>binnenhof</a:t>
            </a:r>
            <a:endParaRPr lang="en-US" dirty="0" smtClean="0">
              <a:latin typeface="Times New Roman" charset="0"/>
              <a:ea typeface="Arial" charset="0"/>
              <a:cs typeface="Arial" charset="0"/>
            </a:endParaRPr>
          </a:p>
          <a:p>
            <a:pPr eaLnBrk="1" hangingPunct="1"/>
            <a:endParaRPr lang="en-US" dirty="0" smtClean="0">
              <a:latin typeface="Times New Roman" charset="0"/>
              <a:ea typeface="Arial" charset="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r>
              <a:rPr lang="en-US" dirty="0" smtClean="0">
                <a:latin typeface="Times New Roman" charset="0"/>
                <a:ea typeface="ＭＳ Ｐゴシック" charset="-128"/>
                <a:cs typeface="ＭＳ Ｐゴシック" charset="-128"/>
              </a:rPr>
              <a:t>Dutch</a:t>
            </a:r>
            <a:r>
              <a:rPr lang="en-US" baseline="0" dirty="0" smtClean="0">
                <a:latin typeface="Times New Roman" charset="0"/>
                <a:ea typeface="ＭＳ Ｐゴシック" charset="-128"/>
                <a:cs typeface="ＭＳ Ｐゴシック" charset="-128"/>
              </a:rPr>
              <a:t> project with a number of partners, technical and cultural heritage, including the Rijksmuseum in Amsterdam.</a:t>
            </a:r>
          </a:p>
          <a:p>
            <a:endParaRPr lang="en-US" dirty="0" smtClean="0">
              <a:latin typeface="Times New Roman" charset="0"/>
              <a:ea typeface="ＭＳ Ｐゴシック" charset="-128"/>
              <a:cs typeface="ＭＳ Ｐゴシック" charset="-128"/>
            </a:endParaRPr>
          </a:p>
          <a:p>
            <a:r>
              <a:rPr lang="en-US" dirty="0" smtClean="0">
                <a:latin typeface="Times New Roman" charset="0"/>
                <a:ea typeface="ＭＳ Ｐゴシック" charset="-128"/>
                <a:cs typeface="ＭＳ Ｐゴシック" charset="-128"/>
              </a:rPr>
              <a:t>Use </a:t>
            </a:r>
            <a:r>
              <a:rPr lang="en-US" dirty="0">
                <a:latin typeface="Times New Roman" charset="0"/>
                <a:ea typeface="ＭＳ Ｐゴシック" charset="-128"/>
                <a:cs typeface="ＭＳ Ｐゴシック" charset="-128"/>
              </a:rPr>
              <a:t>canonical </a:t>
            </a:r>
            <a:r>
              <a:rPr lang="en-US" dirty="0" smtClean="0">
                <a:latin typeface="Times New Roman" charset="0"/>
                <a:ea typeface="ＭＳ Ｐゴシック" charset="-128"/>
                <a:cs typeface="ＭＳ Ｐゴシック" charset="-128"/>
              </a:rPr>
              <a:t>terms</a:t>
            </a:r>
          </a:p>
          <a:p>
            <a:endParaRPr lang="en-US" dirty="0" smtClean="0">
              <a:latin typeface="Times New Roman" charset="0"/>
              <a:ea typeface="ＭＳ Ｐゴシック" charset="-128"/>
              <a:cs typeface="ＭＳ Ｐゴシック" charset="-128"/>
            </a:endParaRPr>
          </a:p>
          <a:p>
            <a:r>
              <a:rPr lang="en-US" dirty="0" smtClean="0">
                <a:latin typeface="Times New Roman" charset="0"/>
                <a:ea typeface="ＭＳ Ｐゴシック" charset="-128"/>
                <a:cs typeface="ＭＳ Ｐゴシック" charset="-128"/>
              </a:rPr>
              <a:t>Originally technology </a:t>
            </a:r>
            <a:r>
              <a:rPr lang="en-US" dirty="0">
                <a:latin typeface="Times New Roman" charset="0"/>
                <a:ea typeface="ＭＳ Ｐゴシック" charset="-128"/>
                <a:cs typeface="ＭＳ Ｐゴシック" charset="-128"/>
              </a:rPr>
              <a:t>driven. The demo is</a:t>
            </a:r>
            <a:r>
              <a:rPr lang="en-US" dirty="0" smtClean="0">
                <a:latin typeface="Times New Roman" charset="0"/>
                <a:ea typeface="ＭＳ Ｐゴシック" charset="-128"/>
                <a:cs typeface="ＭＳ Ｐゴシック" charset="-128"/>
              </a:rPr>
              <a:t> to </a:t>
            </a:r>
            <a:r>
              <a:rPr lang="en-US" dirty="0">
                <a:latin typeface="Times New Roman" charset="0"/>
                <a:ea typeface="ＭＳ Ｐゴシック" charset="-128"/>
                <a:cs typeface="ＭＳ Ｐゴシック" charset="-128"/>
              </a:rPr>
              <a:t>demonstrate the possibilities (2006-2008).</a:t>
            </a:r>
          </a:p>
          <a:p>
            <a:r>
              <a:rPr lang="en-US" dirty="0">
                <a:latin typeface="Times New Roman" charset="0"/>
                <a:ea typeface="ＭＳ Ｐゴシック" charset="-128"/>
                <a:cs typeface="ＭＳ Ｐゴシック" charset="-128"/>
              </a:rPr>
              <a:t>Currently in progress is a user centric design process to prototype and evaluate an interface that supports topic search for (semi-) expert users (2009)</a:t>
            </a:r>
            <a:r>
              <a:rPr lang="en-US" dirty="0" smtClean="0">
                <a:latin typeface="Times New Roman" charset="0"/>
                <a:ea typeface="ＭＳ Ｐゴシック" charset="-128"/>
                <a:cs typeface="ＭＳ Ｐゴシック"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imes New Roman" charset="0"/>
                <a:ea typeface="ＭＳ Ｐゴシック" charset="-128"/>
                <a:cs typeface="ＭＳ Ｐゴシック" charset="-128"/>
              </a:rPr>
              <a:t>http://</a:t>
            </a:r>
            <a:r>
              <a:rPr lang="en-US" dirty="0" err="1" smtClean="0">
                <a:latin typeface="Times New Roman" charset="0"/>
                <a:ea typeface="ＭＳ Ｐゴシック" charset="-128"/>
                <a:cs typeface="ＭＳ Ｐゴシック" charset="-128"/>
              </a:rPr>
              <a:t>eculture.cs.vu.nl/europeana/session/search</a:t>
            </a:r>
            <a:r>
              <a:rPr lang="en-US" dirty="0" smtClean="0">
                <a:latin typeface="Times New Roman" charset="0"/>
                <a:ea typeface="ＭＳ Ｐゴシック" charset="-128"/>
                <a:cs typeface="ＭＳ Ｐゴシック" charset="-128"/>
              </a:rPr>
              <a:t> </a:t>
            </a:r>
          </a:p>
          <a:p>
            <a:endParaRPr lang="en-US" dirty="0">
              <a:latin typeface="Times New Roman" charset="0"/>
              <a:ea typeface="ＭＳ Ｐゴシック" charset="-128"/>
              <a:cs typeface="ＭＳ Ｐゴシック" charset="-128"/>
            </a:endParaRPr>
          </a:p>
        </p:txBody>
      </p:sp>
      <p:sp>
        <p:nvSpPr>
          <p:cNvPr id="94212" name="Slide Number Placeholder 3"/>
          <p:cNvSpPr>
            <a:spLocks noGrp="1"/>
          </p:cNvSpPr>
          <p:nvPr>
            <p:ph type="sldNum" sz="quarter" idx="5"/>
          </p:nvPr>
        </p:nvSpPr>
        <p:spPr>
          <a:noFill/>
        </p:spPr>
        <p:txBody>
          <a:bodyPr/>
          <a:lstStyle/>
          <a:p>
            <a:fld id="{C092ED59-4B3A-B744-A63B-A55C91F728F5}" type="slidenum">
              <a:rPr lang="en-US"/>
              <a:pPr/>
              <a:t>48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17A6FA2A-6335-5148-8C41-3EF79F34C468}" type="slidenum">
              <a:rPr lang="en-US"/>
              <a:pPr/>
              <a:t>49</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dirty="0" smtClean="0">
                <a:latin typeface="Times New Roman" charset="0"/>
                <a:ea typeface="ＭＳ Ｐゴシック" charset="-128"/>
                <a:cs typeface="ＭＳ Ｐゴシック" charset="-128"/>
              </a:rPr>
              <a:t>Please</a:t>
            </a:r>
            <a:r>
              <a:rPr lang="en-US" baseline="0" dirty="0" smtClean="0">
                <a:latin typeface="Times New Roman" charset="0"/>
                <a:ea typeface="ＭＳ Ｐゴシック" charset="-128"/>
                <a:cs typeface="ＭＳ Ｐゴシック" charset="-128"/>
              </a:rPr>
              <a:t> don’t use demo during talk</a:t>
            </a:r>
            <a:r>
              <a:rPr lang="en-US" dirty="0" smtClean="0">
                <a:latin typeface="Times New Roman" charset="0"/>
                <a:ea typeface="ＭＳ Ｐゴシック" charset="-128"/>
                <a:cs typeface="ＭＳ Ｐゴシック" charset="-128"/>
              </a:rPr>
              <a:t> </a:t>
            </a:r>
          </a:p>
          <a:p>
            <a:pPr eaLnBrk="1" hangingPunct="1"/>
            <a:r>
              <a:rPr lang="en-US" dirty="0" smtClean="0">
                <a:latin typeface="Times New Roman" charset="0"/>
                <a:ea typeface="ＭＳ Ｐゴシック" charset="-128"/>
                <a:cs typeface="ＭＳ Ｐゴシック" charset="-128"/>
                <a:hlinkClick r:id="rId3"/>
              </a:rPr>
              <a:t>http</a:t>
            </a:r>
            <a:r>
              <a:rPr lang="en-US" dirty="0">
                <a:latin typeface="Times New Roman" charset="0"/>
                <a:ea typeface="ＭＳ Ｐゴシック" charset="-128"/>
                <a:cs typeface="ＭＳ Ｐゴシック" charset="-128"/>
                <a:hlinkClick r:id="rId3"/>
              </a:rPr>
              <a:t>://eculture.multimedian.nl/demo/search</a:t>
            </a:r>
            <a:r>
              <a:rPr lang="en-US" dirty="0">
                <a:latin typeface="Times New Roman" charset="0"/>
                <a:ea typeface="ＭＳ Ｐゴシック" charset="-128"/>
                <a:cs typeface="ＭＳ Ｐゴシック" charset="-128"/>
              </a:rPr>
              <a:t>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Front page: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Explain vocabularies and collections.   Also mappings between ULAN and other thesauri.</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20 million triples.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Select help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TYPE</a:t>
            </a:r>
            <a:r>
              <a:rPr lang="en-US" dirty="0" smtClean="0">
                <a:latin typeface="Times New Roman" charset="0"/>
                <a:ea typeface="ＭＳ Ｐゴシック" charset="-128"/>
                <a:cs typeface="ＭＳ Ｐゴシック" charset="-128"/>
              </a:rPr>
              <a:t> Picasso </a:t>
            </a:r>
            <a:r>
              <a:rPr lang="en-US" dirty="0">
                <a:latin typeface="Times New Roman" charset="0"/>
                <a:ea typeface="ＭＳ Ｐゴシック" charset="-128"/>
                <a:cs typeface="ＭＳ Ｐゴシック" charset="-128"/>
              </a:rPr>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Explain </a:t>
            </a:r>
            <a:r>
              <a:rPr lang="en-US" dirty="0" err="1">
                <a:latin typeface="Times New Roman" charset="0"/>
                <a:ea typeface="ＭＳ Ｐゴシック" charset="-128"/>
                <a:cs typeface="ＭＳ Ｐゴシック" charset="-128"/>
              </a:rPr>
              <a:t>autocompletion</a:t>
            </a:r>
            <a:r>
              <a:rPr lang="en-US" dirty="0">
                <a:latin typeface="Times New Roman" charset="0"/>
                <a:ea typeface="ＭＳ Ｐゴシック" charset="-128"/>
                <a:cs typeface="ＭＳ Ｐゴシック" charset="-128"/>
              </a:rPr>
              <a:t>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Explain the groupings </a:t>
            </a:r>
            <a:br>
              <a:rPr lang="en-US" dirty="0">
                <a:latin typeface="Times New Roman" charset="0"/>
                <a:ea typeface="ＭＳ Ｐゴシック" charset="-128"/>
                <a:cs typeface="ＭＳ Ｐゴシック" charset="-128"/>
              </a:rPr>
            </a:br>
            <a:r>
              <a:rPr lang="en-US" dirty="0" smtClean="0">
                <a:latin typeface="Times New Roman" charset="0"/>
                <a:ea typeface="ＭＳ Ｐゴシック" charset="-128"/>
                <a:cs typeface="ＭＳ Ｐゴシック" charset="-128"/>
              </a:rPr>
              <a:t/>
            </a:r>
            <a:br>
              <a:rPr lang="en-US" dirty="0" smtClean="0">
                <a:latin typeface="Times New Roman" charset="0"/>
                <a:ea typeface="ＭＳ Ｐゴシック" charset="-128"/>
                <a:cs typeface="ＭＳ Ｐゴシック" charset="-128"/>
              </a:rPr>
            </a:br>
            <a:r>
              <a:rPr lang="en-US" dirty="0" smtClean="0">
                <a:latin typeface="Times New Roman" charset="0"/>
                <a:ea typeface="ＭＳ Ｐゴシック" charset="-128"/>
                <a:cs typeface="ＭＳ Ｐゴシック" charset="-128"/>
              </a:rPr>
              <a:t>scroll different topics vertical; scroll single</a:t>
            </a:r>
            <a:r>
              <a:rPr lang="en-US" baseline="0" dirty="0" smtClean="0">
                <a:latin typeface="Times New Roman" charset="0"/>
                <a:ea typeface="ＭＳ Ｐゴシック" charset="-128"/>
                <a:cs typeface="ＭＳ Ｐゴシック" charset="-128"/>
              </a:rPr>
              <a:t> </a:t>
            </a:r>
            <a:r>
              <a:rPr lang="en-US" dirty="0" smtClean="0">
                <a:latin typeface="Times New Roman" charset="0"/>
                <a:ea typeface="ＭＳ Ｐゴシック" charset="-128"/>
                <a:cs typeface="ＭＳ Ｐゴシック" charset="-128"/>
              </a:rPr>
              <a:t>horizontal - MENTION using </a:t>
            </a:r>
            <a:r>
              <a:rPr lang="en-US" b="1" dirty="0" smtClean="0">
                <a:latin typeface="Times New Roman" charset="0"/>
                <a:ea typeface="ＭＳ Ｐゴシック" charset="-128"/>
                <a:cs typeface="ＭＳ Ｐゴシック" charset="-128"/>
              </a:rPr>
              <a:t>visual grouping</a:t>
            </a:r>
            <a:r>
              <a:rPr lang="en-US" b="0" dirty="0" smtClean="0">
                <a:latin typeface="Times New Roman" charset="0"/>
                <a:ea typeface="ＭＳ Ｐゴシック" charset="-128"/>
                <a:cs typeface="ＭＳ Ｐゴシック" charset="-128"/>
              </a:rPr>
              <a:t> not yet implemented</a:t>
            </a:r>
          </a:p>
          <a:p>
            <a:pPr eaLnBrk="1" hangingPunct="1"/>
            <a:endParaRPr lang="en-US" b="0" dirty="0" smtClean="0">
              <a:latin typeface="Times New Roman" charset="0"/>
              <a:ea typeface="ＭＳ Ｐゴシック" charset="-128"/>
              <a:cs typeface="ＭＳ Ｐゴシック" charset="-128"/>
            </a:endParaRPr>
          </a:p>
          <a:p>
            <a:pPr eaLnBrk="1" hangingPunct="1"/>
            <a:r>
              <a:rPr lang="en-US" b="0" dirty="0" smtClean="0">
                <a:latin typeface="Times New Roman" charset="0"/>
                <a:ea typeface="ＭＳ Ｐゴシック" charset="-128"/>
                <a:cs typeface="ＭＳ Ｐゴシック" charset="-128"/>
              </a:rPr>
              <a:t>Click on to show </a:t>
            </a:r>
            <a:r>
              <a:rPr lang="en-US" b="1" dirty="0" smtClean="0">
                <a:latin typeface="Times New Roman" charset="0"/>
                <a:ea typeface="ＭＳ Ｐゴシック" charset="-128"/>
                <a:cs typeface="ＭＳ Ｐゴシック" charset="-128"/>
              </a:rPr>
              <a:t>details of a single artwork</a:t>
            </a:r>
            <a:r>
              <a:rPr lang="en-US" b="0" dirty="0" smtClean="0">
                <a:latin typeface="Times New Roman" charset="0"/>
                <a:ea typeface="ＭＳ Ｐゴシック" charset="-128"/>
                <a:cs typeface="ＭＳ Ｐゴシック" charset="-128"/>
              </a:rPr>
              <a:t> this is OUR METADATA</a:t>
            </a:r>
            <a:r>
              <a:rPr lang="en-US" dirty="0" smtClean="0">
                <a:latin typeface="Times New Roman" charset="0"/>
                <a:ea typeface="ＭＳ Ｐゴシック" charset="-128"/>
                <a:cs typeface="ＭＳ Ｐゴシック" charset="-128"/>
              </a:rPr>
              <a:t/>
            </a:r>
            <a:br>
              <a:rPr lang="en-US" dirty="0" smtClean="0">
                <a:latin typeface="Times New Roman" charset="0"/>
                <a:ea typeface="ＭＳ Ｐゴシック" charset="-128"/>
                <a:cs typeface="ＭＳ Ｐゴシック" charset="-128"/>
              </a:rPr>
            </a:br>
            <a:r>
              <a:rPr lang="en-US" dirty="0" smtClean="0">
                <a:latin typeface="Times New Roman" charset="0"/>
                <a:ea typeface="ＭＳ Ｐゴシック" charset="-128"/>
                <a:cs typeface="ＭＳ Ｐゴシック" charset="-128"/>
              </a:rPr>
              <a:t/>
            </a:r>
            <a:br>
              <a:rPr lang="en-US" dirty="0" smtClean="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CLICK browse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Explain facets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CLICK Europe arrow (and not the word!)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CLICK France arrow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Then say you can also TYPE P a </a:t>
            </a:r>
            <a:r>
              <a:rPr lang="en-US" dirty="0" err="1">
                <a:latin typeface="Times New Roman" charset="0"/>
                <a:ea typeface="ＭＳ Ｐゴシック" charset="-128"/>
                <a:cs typeface="ＭＳ Ｐゴシック" charset="-128"/>
              </a:rPr>
              <a:t>r</a:t>
            </a:r>
            <a:r>
              <a:rPr lang="en-US" dirty="0">
                <a:latin typeface="Times New Roman" charset="0"/>
                <a:ea typeface="ＭＳ Ｐゴシック" charset="-128"/>
                <a:cs typeface="ＭＳ Ｐゴシック" charset="-128"/>
              </a:rPr>
              <a:t>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show </a:t>
            </a:r>
            <a:r>
              <a:rPr lang="en-US" dirty="0" err="1">
                <a:latin typeface="Times New Roman" charset="0"/>
                <a:ea typeface="ＭＳ Ｐゴシック" charset="-128"/>
                <a:cs typeface="ＭＳ Ｐゴシック" charset="-128"/>
              </a:rPr>
              <a:t>autocompletion</a:t>
            </a:r>
            <a:r>
              <a:rPr lang="en-US" dirty="0">
                <a:latin typeface="Times New Roman" charset="0"/>
                <a:ea typeface="ＭＳ Ｐゴシック" charset="-128"/>
                <a:cs typeface="ＭＳ Ｐゴシック" charset="-128"/>
              </a:rPr>
              <a:t> again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TYPE </a:t>
            </a:r>
            <a:r>
              <a:rPr lang="en-US" dirty="0" err="1">
                <a:latin typeface="Times New Roman" charset="0"/>
                <a:ea typeface="ＭＳ Ｐゴシック" charset="-128"/>
                <a:cs typeface="ＭＳ Ｐゴシック" charset="-128"/>
              </a:rPr>
              <a:t>i</a:t>
            </a:r>
            <a:r>
              <a:rPr lang="en-US" dirty="0">
                <a:latin typeface="Times New Roman" charset="0"/>
                <a:ea typeface="ＭＳ Ｐゴシック" charset="-128"/>
                <a:cs typeface="ＭＳ Ｐゴシック" charset="-128"/>
              </a:rPr>
              <a:t> </a:t>
            </a:r>
            <a:r>
              <a:rPr lang="en-US" dirty="0" err="1">
                <a:latin typeface="Times New Roman" charset="0"/>
                <a:ea typeface="ＭＳ Ｐゴシック" charset="-128"/>
                <a:cs typeface="ＭＳ Ｐゴシック" charset="-128"/>
              </a:rPr>
              <a:t>s</a:t>
            </a:r>
            <a:r>
              <a:rPr lang="en-US" dirty="0">
                <a:latin typeface="Times New Roman" charset="0"/>
                <a:ea typeface="ＭＳ Ｐゴシック" charset="-128"/>
                <a:cs typeface="ＭＳ Ｐゴシック" charset="-128"/>
              </a:rPr>
              <a:t> and hit return.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Group results by When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The scroll down groups of artworks until Montmartre paintings.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CLICK "Boulevard Montmartre" painting label and show that Paris it not mentioned.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Explain that part of TGN.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
            </a:r>
            <a:br>
              <a:rPr lang="en-US" dirty="0">
                <a:latin typeface="Times New Roman" charset="0"/>
                <a:ea typeface="ＭＳ Ｐゴシック" charset="-128"/>
                <a:cs typeface="ＭＳ Ｐゴシック" charset="-128"/>
              </a:rPr>
            </a:br>
            <a:r>
              <a:rPr lang="en-US" dirty="0">
                <a:latin typeface="Times New Roman" charset="0"/>
                <a:ea typeface="ＭＳ Ｐゴシック" charset="-128"/>
                <a:cs typeface="ＭＳ Ｐゴシック" charset="-128"/>
              </a:rPr>
              <a:t>(Took 17 minutes.) </a:t>
            </a:r>
            <a:br>
              <a:rPr lang="en-US" dirty="0">
                <a:latin typeface="Times New Roman" charset="0"/>
                <a:ea typeface="ＭＳ Ｐゴシック" charset="-128"/>
                <a:cs typeface="ＭＳ Ｐゴシック" charset="-128"/>
              </a:rPr>
            </a:b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ea typeface="ＭＳ Ｐゴシック" charset="-128"/>
              <a:cs typeface="ＭＳ Ｐゴシック" charset="-128"/>
            </a:endParaRPr>
          </a:p>
        </p:txBody>
      </p:sp>
      <p:sp>
        <p:nvSpPr>
          <p:cNvPr id="20484" name="Slide Number Placeholder 3"/>
          <p:cNvSpPr>
            <a:spLocks noGrp="1"/>
          </p:cNvSpPr>
          <p:nvPr>
            <p:ph type="sldNum" sz="quarter" idx="5"/>
          </p:nvPr>
        </p:nvSpPr>
        <p:spPr bwMode="auto">
          <a:noFill/>
          <a:ln>
            <a:miter lim="800000"/>
            <a:headEnd/>
            <a:tailEnd/>
          </a:ln>
        </p:spPr>
        <p:txBody>
          <a:bodyPr/>
          <a:lstStyle/>
          <a:p>
            <a:fld id="{9F9CFDC3-1876-D64A-9FCE-F4A1F7912C11}" type="slidenum">
              <a:rPr lang="en-US">
                <a:latin typeface="Arial" charset="0"/>
                <a:ea typeface="Arial" charset="0"/>
                <a:cs typeface="Arial" charset="0"/>
              </a:rPr>
              <a:pPr/>
              <a:t>51</a:t>
            </a:fld>
            <a:endParaRPr lang="en-US">
              <a:latin typeface="Arial" charset="0"/>
              <a:ea typeface="Arial" charset="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ea typeface="ＭＳ Ｐゴシック" charset="-128"/>
                <a:cs typeface="ＭＳ Ｐゴシック" charset="-128"/>
              </a:rPr>
              <a:t>Tasks identified were searching and comparing. However, in order to</a:t>
            </a:r>
          </a:p>
          <a:p>
            <a:r>
              <a:rPr lang="en-US">
                <a:ea typeface="ＭＳ Ｐゴシック" charset="-128"/>
                <a:cs typeface="ＭＳ Ｐゴシック" charset="-128"/>
              </a:rPr>
              <a:t>be able to compare sets of results the artworks need to be first selected.</a:t>
            </a:r>
          </a:p>
          <a:p>
            <a:r>
              <a:rPr lang="en-US">
                <a:ea typeface="ＭＳ Ｐゴシック" charset="-128"/>
                <a:cs typeface="ＭＳ Ｐゴシック" charset="-128"/>
              </a:rPr>
              <a:t>Therefore, a selection task prior to the comparison task is added.</a:t>
            </a:r>
          </a:p>
          <a:p>
            <a:endParaRPr lang="en-US">
              <a:ea typeface="ＭＳ Ｐゴシック" charset="-128"/>
              <a:cs typeface="ＭＳ Ｐゴシック" charset="-128"/>
            </a:endParaRPr>
          </a:p>
        </p:txBody>
      </p:sp>
      <p:sp>
        <p:nvSpPr>
          <p:cNvPr id="24580" name="Slide Number Placeholder 3"/>
          <p:cNvSpPr>
            <a:spLocks noGrp="1"/>
          </p:cNvSpPr>
          <p:nvPr>
            <p:ph type="sldNum" sz="quarter" idx="5"/>
          </p:nvPr>
        </p:nvSpPr>
        <p:spPr bwMode="auto">
          <a:noFill/>
          <a:ln>
            <a:miter lim="800000"/>
            <a:headEnd/>
            <a:tailEnd/>
          </a:ln>
        </p:spPr>
        <p:txBody>
          <a:bodyPr/>
          <a:lstStyle/>
          <a:p>
            <a:fld id="{0BA36B3A-7F1F-2B48-BC2E-F5BFFEBC6EC0}" type="slidenum">
              <a:rPr lang="en-US">
                <a:latin typeface="Arial" charset="0"/>
                <a:ea typeface="Arial" charset="0"/>
                <a:cs typeface="Arial" charset="0"/>
              </a:rPr>
              <a:pPr/>
              <a:t>54</a:t>
            </a:fld>
            <a:endParaRPr lang="en-US">
              <a:latin typeface="Arial" charset="0"/>
              <a:ea typeface="Arial" charset="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dirty="0">
                <a:latin typeface="Times New Roman" charset="0"/>
                <a:ea typeface="Arial" charset="0"/>
                <a:cs typeface="Arial" charset="0"/>
              </a:rPr>
              <a:t>These </a:t>
            </a:r>
            <a:r>
              <a:rPr lang="en-US" dirty="0" smtClean="0">
                <a:latin typeface="Times New Roman" charset="0"/>
                <a:ea typeface="Arial" charset="0"/>
                <a:cs typeface="Arial" charset="0"/>
              </a:rPr>
              <a:t>interactive </a:t>
            </a:r>
            <a:r>
              <a:rPr lang="en-US" dirty="0">
                <a:latin typeface="Times New Roman" charset="0"/>
                <a:ea typeface="Arial" charset="0"/>
                <a:cs typeface="Arial" charset="0"/>
              </a:rPr>
              <a:t>grouping, story telling at least as important as only search</a:t>
            </a:r>
          </a:p>
          <a:p>
            <a:endParaRPr lang="en-US" dirty="0">
              <a:latin typeface="Times New Roman" charset="0"/>
              <a:ea typeface="Arial" charset="0"/>
              <a:cs typeface="Arial" charset="0"/>
            </a:endParaRPr>
          </a:p>
          <a:p>
            <a:r>
              <a:rPr lang="en-US" dirty="0">
                <a:latin typeface="Times New Roman" charset="0"/>
                <a:ea typeface="Arial" charset="0"/>
                <a:cs typeface="Arial" charset="0"/>
              </a:rPr>
              <a:t>Check the slide for details</a:t>
            </a:r>
          </a:p>
        </p:txBody>
      </p:sp>
      <p:sp>
        <p:nvSpPr>
          <p:cNvPr id="118788" name="Slide Number Placeholder 3"/>
          <p:cNvSpPr>
            <a:spLocks noGrp="1"/>
          </p:cNvSpPr>
          <p:nvPr>
            <p:ph type="sldNum" sz="quarter" idx="5"/>
          </p:nvPr>
        </p:nvSpPr>
        <p:spPr>
          <a:noFill/>
        </p:spPr>
        <p:txBody>
          <a:bodyPr/>
          <a:lstStyle/>
          <a:p>
            <a:fld id="{D4CA9F6B-E25A-EC44-A5A3-5EFA73989BB0}" type="slidenum">
              <a:rPr lang="en-US"/>
              <a:pPr/>
              <a:t>60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r>
              <a:rPr lang="en-US" dirty="0" smtClean="0">
                <a:latin typeface="Times New Roman" pitchFamily="-108" charset="0"/>
                <a:ea typeface="Arial" pitchFamily="-108" charset="0"/>
                <a:cs typeface="Arial" pitchFamily="-108" charset="0"/>
              </a:rPr>
              <a:t>In some sense we don’t even care about the media.</a:t>
            </a:r>
          </a:p>
          <a:p>
            <a:pPr eaLnBrk="1" hangingPunct="1"/>
            <a:r>
              <a:rPr lang="en-US" dirty="0" smtClean="0">
                <a:latin typeface="Times New Roman" pitchFamily="-108" charset="0"/>
                <a:ea typeface="Arial" pitchFamily="-108" charset="0"/>
                <a:cs typeface="Arial" pitchFamily="-108" charset="0"/>
              </a:rPr>
              <a:t>We care about the story or the information conveyed by the media. (the narrative in</a:t>
            </a:r>
            <a:r>
              <a:rPr lang="en-US" baseline="0" dirty="0" smtClean="0">
                <a:latin typeface="Times New Roman" pitchFamily="-108" charset="0"/>
                <a:ea typeface="Arial" pitchFamily="-108" charset="0"/>
                <a:cs typeface="Arial" pitchFamily="-108" charset="0"/>
              </a:rPr>
              <a:t> a broad sense of the word</a:t>
            </a:r>
            <a:r>
              <a:rPr lang="en-US" dirty="0" smtClean="0">
                <a:latin typeface="Times New Roman" pitchFamily="-108" charset="0"/>
                <a:ea typeface="Arial" pitchFamily="-108" charset="0"/>
                <a:cs typeface="Arial" pitchFamily="-108" charset="0"/>
              </a:rPr>
              <a:t>)</a:t>
            </a:r>
          </a:p>
          <a:p>
            <a:pPr eaLnBrk="1" hangingPunct="1"/>
            <a:endParaRPr lang="en-US" dirty="0" smtClean="0">
              <a:latin typeface="Times New Roman" pitchFamily="-108" charset="0"/>
              <a:ea typeface="Arial" pitchFamily="-108" charset="0"/>
              <a:cs typeface="Arial" pitchFamily="-108" charset="0"/>
            </a:endParaRPr>
          </a:p>
          <a:p>
            <a:pPr eaLnBrk="1" hangingPunct="1"/>
            <a:r>
              <a:rPr lang="en-US" dirty="0" smtClean="0">
                <a:latin typeface="Times New Roman" pitchFamily="-108" charset="0"/>
                <a:ea typeface="Arial" pitchFamily="-108" charset="0"/>
                <a:cs typeface="Arial" pitchFamily="-108" charset="0"/>
              </a:rPr>
              <a:t>E.g., in the context of a complex search task; or passing the media along to someone else in the “media chain”</a:t>
            </a:r>
          </a:p>
        </p:txBody>
      </p:sp>
      <p:sp>
        <p:nvSpPr>
          <p:cNvPr id="78852" name="Slide Number Placeholder 3"/>
          <p:cNvSpPr>
            <a:spLocks noGrp="1"/>
          </p:cNvSpPr>
          <p:nvPr>
            <p:ph type="sldNum" sz="quarter" idx="5"/>
          </p:nvPr>
        </p:nvSpPr>
        <p:spPr>
          <a:noFill/>
        </p:spPr>
        <p:txBody>
          <a:bodyPr/>
          <a:lstStyle/>
          <a:p>
            <a:fld id="{4BF97F86-E7B7-1849-8077-2DD3996D2D6C}" type="slidenum">
              <a:rPr lang="en-US"/>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A2F8C2B8-340F-6E4A-8BCB-3406BFB1E9CE}" type="slidenum">
              <a:rPr lang="en-US">
                <a:latin typeface="Times New Roman" charset="0"/>
              </a:rPr>
              <a:pPr/>
              <a:t>61</a:t>
            </a:fld>
            <a:endParaRPr lang="en-US">
              <a:latin typeface="Times New Roman" charset="0"/>
            </a:endParaRPr>
          </a:p>
        </p:txBody>
      </p:sp>
      <p:sp>
        <p:nvSpPr>
          <p:cNvPr id="224259" name="Rectangle 2"/>
          <p:cNvSpPr>
            <a:spLocks noRo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US">
              <a:latin typeface="Times New Roman" charset="0"/>
              <a:ea typeface="Arial" charset="0"/>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74BDC08E-7548-A141-96F9-2655731CC872}" type="slidenum">
              <a:rPr lang="en-US">
                <a:latin typeface="Times New Roman" pitchFamily="-108" charset="0"/>
              </a:rPr>
              <a:pPr/>
              <a:t>62</a:t>
            </a:fld>
            <a:endParaRPr lang="en-US">
              <a:latin typeface="Times New Roman" pitchFamily="-108"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US" dirty="0" smtClean="0">
              <a:latin typeface="Times New Roman" pitchFamily="-108" charset="0"/>
              <a:ea typeface="Arial" pitchFamily="-108" charset="0"/>
              <a:cs typeface="Arial" pitchFamily="-108" charset="0"/>
            </a:endParaRPr>
          </a:p>
          <a:p>
            <a:pPr eaLnBrk="1" hangingPunct="1"/>
            <a:r>
              <a:rPr lang="en-US" dirty="0" smtClean="0">
                <a:latin typeface="Times New Roman" pitchFamily="-108" charset="0"/>
                <a:ea typeface="Arial" pitchFamily="-108" charset="0"/>
                <a:cs typeface="Arial" pitchFamily="-108" charset="0"/>
              </a:rPr>
              <a:t>This presentation needs exactly what I am talking about – annotations for each slide as to who contributed to the work, and who edited the slide…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Independent worlds</a:t>
            </a:r>
            <a:r>
              <a:rPr lang="en-US" dirty="0" smtClean="0"/>
              <a:t> </a:t>
            </a:r>
          </a:p>
          <a:p>
            <a:r>
              <a:rPr lang="en-US" dirty="0" smtClean="0"/>
              <a:t>of media analysis,</a:t>
            </a:r>
            <a:r>
              <a:rPr lang="en-US" baseline="0" dirty="0" smtClean="0"/>
              <a:t> knowledge representation and human computer interaction</a:t>
            </a:r>
            <a:endParaRPr lang="en-US" dirty="0" smtClean="0"/>
          </a:p>
          <a:p>
            <a:r>
              <a:rPr lang="en-US" dirty="0" smtClean="0"/>
              <a:t>will </a:t>
            </a:r>
            <a:r>
              <a:rPr lang="en-US" dirty="0" smtClean="0"/>
              <a:t>make links to</a:t>
            </a:r>
          </a:p>
          <a:p>
            <a:r>
              <a:rPr lang="en-US" baseline="0" dirty="0" smtClean="0"/>
              <a:t>attain a </a:t>
            </a:r>
            <a:r>
              <a:rPr lang="en-US" dirty="0" smtClean="0"/>
              <a:t>state of cosmic harmony among the celestial spheres</a:t>
            </a:r>
            <a:endParaRPr lang="en-US" dirty="0"/>
          </a:p>
        </p:txBody>
      </p:sp>
      <p:sp>
        <p:nvSpPr>
          <p:cNvPr id="4" name="Slide Number Placeholder 3"/>
          <p:cNvSpPr>
            <a:spLocks noGrp="1"/>
          </p:cNvSpPr>
          <p:nvPr>
            <p:ph type="sldNum" sz="quarter" idx="10"/>
          </p:nvPr>
        </p:nvSpPr>
        <p:spPr/>
        <p:txBody>
          <a:bodyPr/>
          <a:lstStyle/>
          <a:p>
            <a:fld id="{37FE806E-AE18-9046-AB27-DA1393177B5F}" type="slidenum">
              <a:rPr lang="en-US" smtClean="0"/>
              <a:pPr/>
              <a:t>63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pPr eaLnBrk="1" hangingPunct="1"/>
            <a:r>
              <a:rPr lang="en-US" dirty="0" smtClean="0">
                <a:latin typeface="Times New Roman" charset="0"/>
                <a:ea typeface="Arial" charset="0"/>
                <a:cs typeface="Arial" charset="0"/>
              </a:rPr>
              <a:t>Tools aren't enough - we need them to create </a:t>
            </a:r>
            <a:r>
              <a:rPr lang="en-US" b="1" dirty="0" smtClean="0">
                <a:latin typeface="Times New Roman" charset="0"/>
                <a:ea typeface="Arial" charset="0"/>
                <a:cs typeface="Arial" charset="0"/>
              </a:rPr>
              <a:t>houses </a:t>
            </a:r>
            <a:r>
              <a:rPr lang="en-US" dirty="0" smtClean="0">
                <a:latin typeface="Times New Roman" charset="0"/>
                <a:ea typeface="Arial" charset="0"/>
                <a:cs typeface="Arial" charset="0"/>
              </a:rPr>
              <a:t>- but</a:t>
            </a:r>
          </a:p>
          <a:p>
            <a:pPr eaLnBrk="1" hangingPunct="1"/>
            <a:r>
              <a:rPr lang="en-US" dirty="0" smtClean="0">
                <a:latin typeface="Times New Roman" charset="0"/>
                <a:ea typeface="Arial" charset="0"/>
                <a:cs typeface="Arial" charset="0"/>
              </a:rPr>
              <a:t>they don't tell us how to be </a:t>
            </a:r>
            <a:r>
              <a:rPr lang="en-US" b="1" dirty="0" smtClean="0">
                <a:latin typeface="Times New Roman" charset="0"/>
                <a:ea typeface="Arial" charset="0"/>
                <a:cs typeface="Arial" charset="0"/>
              </a:rPr>
              <a:t>architects</a:t>
            </a:r>
            <a:r>
              <a:rPr lang="en-US" dirty="0" smtClean="0">
                <a:latin typeface="Times New Roman" charset="0"/>
                <a:ea typeface="Arial" charset="0"/>
                <a:cs typeface="Arial" charset="0"/>
              </a:rPr>
              <a:t>.</a:t>
            </a:r>
          </a:p>
          <a:p>
            <a:pPr eaLnBrk="1" hangingPunct="1"/>
            <a:r>
              <a:rPr lang="en-US" dirty="0" smtClean="0">
                <a:latin typeface="Times New Roman" charset="0"/>
                <a:ea typeface="Arial" charset="0"/>
                <a:cs typeface="Arial" charset="0"/>
              </a:rPr>
              <a:t>Similarly, if we want to communicate using media, then we need to first</a:t>
            </a:r>
          </a:p>
          <a:p>
            <a:pPr eaLnBrk="1" hangingPunct="1"/>
            <a:r>
              <a:rPr lang="en-US" dirty="0" smtClean="0">
                <a:latin typeface="Times New Roman" charset="0"/>
                <a:ea typeface="Arial" charset="0"/>
                <a:cs typeface="Arial" charset="0"/>
              </a:rPr>
              <a:t>understand what it is we want to communicate and how we are able to communicate it.</a:t>
            </a:r>
            <a:endParaRPr lang="en-US" dirty="0">
              <a:latin typeface="Times New Roman" charset="0"/>
              <a:ea typeface="Arial" charset="0"/>
              <a:cs typeface="Arial" charset="0"/>
            </a:endParaRPr>
          </a:p>
        </p:txBody>
      </p:sp>
      <p:sp>
        <p:nvSpPr>
          <p:cNvPr id="79876" name="Slide Number Placeholder 3"/>
          <p:cNvSpPr>
            <a:spLocks noGrp="1"/>
          </p:cNvSpPr>
          <p:nvPr>
            <p:ph type="sldNum" sz="quarter" idx="5"/>
          </p:nvPr>
        </p:nvSpPr>
        <p:spPr>
          <a:noFill/>
        </p:spPr>
        <p:txBody>
          <a:bodyPr/>
          <a:lstStyle/>
          <a:p>
            <a:fld id="{0892A130-CF8D-6E4E-BD76-539E727EDB96}" type="slidenum">
              <a:rPr lang="en-US"/>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FE806E-AE18-9046-AB27-DA1393177B5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A69E13F-12E9-884B-83A0-E407B0A4250F}" type="slidenum">
              <a:rPr lang="en-US"/>
              <a:pPr/>
              <a:t>8</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n-US" dirty="0">
                <a:latin typeface="Times New Roman" charset="0"/>
                <a:ea typeface="Arial" charset="0"/>
                <a:cs typeface="Arial" charset="0"/>
              </a:rPr>
              <a:t>Media is about enabling human </a:t>
            </a:r>
            <a:r>
              <a:rPr lang="en-US" dirty="0" err="1" smtClean="0">
                <a:latin typeface="Times New Roman" charset="0"/>
                <a:ea typeface="Arial" charset="0"/>
                <a:cs typeface="Arial" charset="0"/>
              </a:rPr>
              <a:t>communciation</a:t>
            </a:r>
            <a:endParaRPr lang="en-US" dirty="0" smtClean="0">
              <a:latin typeface="Times New Roman" charset="0"/>
              <a:ea typeface="Arial" charset="0"/>
              <a:cs typeface="Arial" charset="0"/>
            </a:endParaRPr>
          </a:p>
          <a:p>
            <a:pPr eaLnBrk="1" hangingPunct="1"/>
            <a:endParaRPr lang="en-US" dirty="0" smtClean="0">
              <a:latin typeface="Times New Roman" charset="0"/>
              <a:ea typeface="Arial" charset="0"/>
              <a:cs typeface="Arial" charset="0"/>
            </a:endParaRPr>
          </a:p>
          <a:p>
            <a:pPr eaLnBrk="1" hangingPunct="1"/>
            <a:r>
              <a:rPr lang="en-US" dirty="0" smtClean="0">
                <a:latin typeface="Times New Roman" pitchFamily="-108" charset="0"/>
                <a:ea typeface="Arial" pitchFamily="-108" charset="0"/>
                <a:cs typeface="Arial" pitchFamily="-108" charset="0"/>
              </a:rPr>
              <a:t>The journal special issue was also an example of human communication – the model was formed after a number of interactions, in discussion with the authors who contributed the system paper descriptions.</a:t>
            </a:r>
          </a:p>
          <a:p>
            <a:pPr eaLnBrk="1" hangingPunct="1"/>
            <a:endParaRPr lang="en-US" dirty="0" smtClean="0">
              <a:latin typeface="Times New Roman" pitchFamily="-108" charset="0"/>
              <a:ea typeface="Arial" pitchFamily="-108" charset="0"/>
              <a:cs typeface="Arial" pitchFamily="-108" charset="0"/>
            </a:endParaRPr>
          </a:p>
          <a:p>
            <a:pPr eaLnBrk="1" hangingPunct="1"/>
            <a:r>
              <a:rPr lang="en-US" dirty="0" smtClean="0">
                <a:latin typeface="Times New Roman" pitchFamily="-108" charset="0"/>
                <a:ea typeface="Arial" pitchFamily="-108" charset="0"/>
                <a:cs typeface="Arial" pitchFamily="-108" charset="0"/>
              </a:rPr>
              <a:t>The rule for contribution was: there needed to be an already-implemented system. This should then be described in terms of the canonical processes.  The topics covered included:</a:t>
            </a:r>
          </a:p>
          <a:p>
            <a:pPr eaLnBrk="1" hangingPunct="1"/>
            <a:r>
              <a:rPr lang="en-US" dirty="0" smtClean="0">
                <a:latin typeface="Times New Roman" pitchFamily="-108" charset="0"/>
                <a:ea typeface="Arial" pitchFamily="-108" charset="0"/>
                <a:cs typeface="Arial" pitchFamily="-108" charset="0"/>
              </a:rPr>
              <a:t>feature extraction systems, professional news production systems, new media art, hyper-video production, photo book production, ambient </a:t>
            </a:r>
            <a:r>
              <a:rPr lang="en-US" dirty="0" smtClean="0">
                <a:latin typeface="Times New Roman" pitchFamily="-108" charset="0"/>
                <a:ea typeface="ＭＳ Ｐゴシック" pitchFamily="-108" charset="-128"/>
                <a:cs typeface="ＭＳ Ｐゴシック" pitchFamily="-108" charset="-128"/>
              </a:rPr>
              <a:t>multimedia systems with complex sensory networks.</a:t>
            </a:r>
            <a:endParaRPr lang="en-US" dirty="0" smtClean="0">
              <a:latin typeface="Times New Roman" pitchFamily="-108" charset="0"/>
              <a:ea typeface="Arial" pitchFamily="-108" charset="0"/>
              <a:cs typeface="Arial" pitchFamily="-108" charset="0"/>
            </a:endParaRPr>
          </a:p>
          <a:p>
            <a:pPr eaLnBrk="1" hangingPunct="1"/>
            <a:endParaRPr lang="en-US" dirty="0" smtClean="0">
              <a:latin typeface="Times New Roman" pitchFamily="-108" charset="0"/>
              <a:ea typeface="Arial" pitchFamily="-108" charset="0"/>
              <a:cs typeface="Arial" pitchFamily="-108" charset="0"/>
            </a:endParaRPr>
          </a:p>
          <a:p>
            <a:pPr eaLnBrk="1" hangingPunct="1"/>
            <a:r>
              <a:rPr lang="en-US" dirty="0" smtClean="0">
                <a:latin typeface="Times New Roman" pitchFamily="-108" charset="0"/>
                <a:ea typeface="Arial" pitchFamily="-108" charset="0"/>
                <a:cs typeface="Arial" pitchFamily="-108" charset="0"/>
              </a:rPr>
              <a:t>See special issue for more details (link from my web page).</a:t>
            </a:r>
          </a:p>
          <a:p>
            <a:pPr eaLnBrk="1" hangingPunct="1"/>
            <a:endParaRPr lang="en-US" dirty="0" smtClean="0">
              <a:latin typeface="Times New Roman" pitchFamily="-108" charset="0"/>
              <a:ea typeface="Arial" pitchFamily="-108" charset="0"/>
              <a:cs typeface="Arial" pitchFamily="-108" charset="0"/>
            </a:endParaRPr>
          </a:p>
          <a:p>
            <a:pPr eaLnBrk="1" hangingPunct="1"/>
            <a:r>
              <a:rPr lang="en-US" dirty="0" smtClean="0">
                <a:latin typeface="Times New Roman" pitchFamily="-108" charset="0"/>
                <a:ea typeface="Arial" pitchFamily="-108" charset="0"/>
                <a:cs typeface="Arial" pitchFamily="-108" charset="0"/>
              </a:rPr>
              <a:t>And remember this woman – she is Susanne</a:t>
            </a:r>
            <a:r>
              <a:rPr lang="en-US" baseline="0" dirty="0" smtClean="0">
                <a:latin typeface="Times New Roman" pitchFamily="-108" charset="0"/>
                <a:ea typeface="Arial" pitchFamily="-108" charset="0"/>
                <a:cs typeface="Arial" pitchFamily="-108" charset="0"/>
              </a:rPr>
              <a:t> Boll.</a:t>
            </a:r>
          </a:p>
          <a:p>
            <a:pPr eaLnBrk="1" hangingPunct="1"/>
            <a:endParaRPr lang="en-US" dirty="0" smtClean="0">
              <a:latin typeface="Times New Roman" pitchFamily="-108" charset="0"/>
              <a:ea typeface="Arial" pitchFamily="-108" charset="0"/>
              <a:cs typeface="Arial" pitchFamily="-108" charset="0"/>
            </a:endParaRPr>
          </a:p>
          <a:p>
            <a:pPr eaLnBrk="1" hangingPunct="1"/>
            <a:endParaRPr lang="en-US" dirty="0" smtClean="0">
              <a:latin typeface="Times New Roman" charset="0"/>
              <a:ea typeface="Arial" charset="0"/>
              <a:cs typeface="Arial" charset="0"/>
            </a:endParaRPr>
          </a:p>
          <a:p>
            <a:pPr eaLnBrk="1" hangingPunct="1"/>
            <a:endParaRPr lang="en-US" dirty="0">
              <a:latin typeface="Times New Roman" charset="0"/>
              <a:ea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79C2C72A-B09F-B34D-BF11-A5ED84EDD127}" type="slidenum">
              <a:rPr lang="en-US"/>
              <a:pPr/>
              <a:t>10</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defRPr/>
            </a:pPr>
            <a:r>
              <a:rPr lang="en-US" dirty="0" smtClean="0">
                <a:latin typeface="Times New Roman" pitchFamily="-108" charset="0"/>
                <a:ea typeface="Arial" pitchFamily="-108" charset="0"/>
                <a:cs typeface="Arial" pitchFamily="-108" charset="0"/>
              </a:rPr>
              <a:t>Let me first introduce you to the 9 terms in the model.</a:t>
            </a:r>
          </a:p>
          <a:p>
            <a:pPr eaLnBrk="1" hangingPunct="1">
              <a:defRPr/>
            </a:pPr>
            <a:r>
              <a:rPr lang="en-US" dirty="0" smtClean="0">
                <a:latin typeface="Times New Roman" pitchFamily="-108" charset="0"/>
                <a:ea typeface="Arial" pitchFamily="-108" charset="0"/>
                <a:cs typeface="Arial" pitchFamily="-108" charset="0"/>
              </a:rPr>
              <a:t>I’m not going to explain them now, but will talk about them in an example.</a:t>
            </a:r>
          </a:p>
          <a:p>
            <a:pPr eaLnBrk="1" hangingPunct="1">
              <a:defRPr/>
            </a:pPr>
            <a:endParaRPr lang="en-US" dirty="0" smtClean="0">
              <a:latin typeface="Times New Roman" pitchFamily="-108" charset="0"/>
              <a:ea typeface="Arial" pitchFamily="-108" charset="0"/>
              <a:cs typeface="Arial" pitchFamily="-108" charset="0"/>
            </a:endParaRPr>
          </a:p>
          <a:p>
            <a:pPr marL="279400" indent="-279400" eaLnBrk="1" hangingPunct="1">
              <a:defRPr/>
            </a:pPr>
            <a:r>
              <a:rPr lang="en-US" dirty="0" smtClean="0">
                <a:ea typeface="ＭＳ Ｐゴシック" pitchFamily="-108" charset="-128"/>
                <a:cs typeface="ＭＳ Ｐゴシック" pitchFamily="-108" charset="-128"/>
              </a:rPr>
              <a:t>Each process</a:t>
            </a:r>
          </a:p>
          <a:p>
            <a:pPr lvl="1" eaLnBrk="1" hangingPunct="1">
              <a:defRPr/>
            </a:pPr>
            <a:r>
              <a:rPr lang="en-US" dirty="0" smtClean="0"/>
              <a:t>short description</a:t>
            </a:r>
          </a:p>
          <a:p>
            <a:pPr lvl="1" eaLnBrk="1" hangingPunct="1">
              <a:defRPr/>
            </a:pPr>
            <a:r>
              <a:rPr lang="en-US" dirty="0" smtClean="0"/>
              <a:t>illustrated with use cases</a:t>
            </a:r>
          </a:p>
          <a:p>
            <a:pPr lvl="1" eaLnBrk="1" hangingPunct="1">
              <a:defRPr/>
            </a:pPr>
            <a:r>
              <a:rPr lang="en-US" dirty="0" err="1" smtClean="0"/>
              <a:t>input(s</a:t>
            </a:r>
            <a:r>
              <a:rPr lang="en-US" dirty="0" smtClean="0"/>
              <a:t>), </a:t>
            </a:r>
            <a:r>
              <a:rPr lang="en-US" dirty="0" err="1" smtClean="0"/>
              <a:t>actor(s</a:t>
            </a:r>
            <a:r>
              <a:rPr lang="en-US" dirty="0" smtClean="0"/>
              <a:t>) &amp; </a:t>
            </a:r>
            <a:r>
              <a:rPr lang="en-US" dirty="0" err="1" smtClean="0"/>
              <a:t>output(s</a:t>
            </a:r>
            <a:r>
              <a:rPr lang="en-US" dirty="0" smtClean="0"/>
              <a:t>)</a:t>
            </a:r>
          </a:p>
          <a:p>
            <a:pPr marL="279400" indent="-279400" eaLnBrk="1" hangingPunct="1">
              <a:defRPr/>
            </a:pPr>
            <a:r>
              <a:rPr lang="en-US" dirty="0" smtClean="0">
                <a:ea typeface="ＭＳ Ｐゴシック" pitchFamily="-108" charset="-128"/>
                <a:cs typeface="ＭＳ Ｐゴシック" pitchFamily="-108" charset="-128"/>
              </a:rPr>
              <a:t>Formalization of processes in UML diagrams in paper </a:t>
            </a:r>
            <a:endParaRPr lang="en-US" dirty="0" smtClean="0">
              <a:latin typeface="Times New Roman" pitchFamily="-108" charset="0"/>
              <a:ea typeface="Arial" pitchFamily="-108" charset="0"/>
              <a:cs typeface="Arial" pitchFamily="-108" charset="0"/>
            </a:endParaRPr>
          </a:p>
          <a:p>
            <a:pPr eaLnBrk="1" hangingPunct="1"/>
            <a:endParaRPr lang="en-US" dirty="0">
              <a:latin typeface="Times New Roman" charset="0"/>
              <a:ea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a:xfrm>
            <a:off x="3243263" y="7015163"/>
            <a:ext cx="2895600" cy="33655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ea typeface="+mn-ea"/>
                <a:cs typeface="+mn-cs"/>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fld id="{F01D9466-DA6E-0B44-A4E5-9F5C7336F139}" type="slidenum">
              <a:rPr lang="en-US"/>
              <a:pPr/>
              <a:t>‹#›</a:t>
            </a:fld>
            <a:endParaRPr lang="en-US"/>
          </a:p>
        </p:txBody>
      </p:sp>
      <p:sp>
        <p:nvSpPr>
          <p:cNvPr id="6" name="Date Placeholder 5"/>
          <p:cNvSpPr>
            <a:spLocks noGrp="1"/>
          </p:cNvSpPr>
          <p:nvPr>
            <p:ph type="dt" sz="half" idx="12"/>
          </p:nvPr>
        </p:nvSpPr>
        <p:spPr>
          <a:xfrm>
            <a:off x="539750" y="7029450"/>
            <a:ext cx="2171700" cy="322263"/>
          </a:xfrm>
          <a:prstGeom prst="rect">
            <a:avLst/>
          </a:prstGeom>
        </p:spPr>
        <p:txBody>
          <a:bodyPr vert="horz" wrap="square" lIns="91440" tIns="45720" rIns="91440" bIns="45720" numCol="1" anchor="t" anchorCtr="0" compatLnSpc="1">
            <a:prstTxWarp prst="textNoShape">
              <a:avLst/>
            </a:prstTxWarp>
          </a:bodyPr>
          <a:lstStyle>
            <a:lvl1pPr>
              <a:defRPr/>
            </a:lvl1pPr>
          </a:lstStyle>
          <a:p>
            <a:fld id="{D8E8EF4C-504C-9E48-A1E3-0FC3BD9E7D3D}" type="datetime1">
              <a:rPr lang="en-US"/>
              <a:pPr/>
              <a:t>2/22/11</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3243263" y="7015163"/>
            <a:ext cx="2895600" cy="33655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ea typeface="+mn-ea"/>
                <a:cs typeface="+mn-cs"/>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fld id="{39951A46-B118-724D-897C-D750704E797E}" type="slidenum">
              <a:rPr lang="en-US"/>
              <a:pPr/>
              <a:t>‹#›</a:t>
            </a:fld>
            <a:endParaRPr lang="en-US"/>
          </a:p>
        </p:txBody>
      </p:sp>
      <p:sp>
        <p:nvSpPr>
          <p:cNvPr id="6" name="Date Placeholder 5"/>
          <p:cNvSpPr>
            <a:spLocks noGrp="1"/>
          </p:cNvSpPr>
          <p:nvPr>
            <p:ph type="dt" sz="half" idx="12"/>
          </p:nvPr>
        </p:nvSpPr>
        <p:spPr>
          <a:xfrm>
            <a:off x="539750" y="7029450"/>
            <a:ext cx="2171700" cy="322263"/>
          </a:xfrm>
          <a:prstGeom prst="rect">
            <a:avLst/>
          </a:prstGeom>
        </p:spPr>
        <p:txBody>
          <a:bodyPr vert="horz" wrap="square" lIns="91440" tIns="45720" rIns="91440" bIns="45720" numCol="1" anchor="t" anchorCtr="0" compatLnSpc="1">
            <a:prstTxWarp prst="textNoShape">
              <a:avLst/>
            </a:prstTxWarp>
          </a:bodyPr>
          <a:lstStyle>
            <a:lvl1pPr>
              <a:defRPr/>
            </a:lvl1pPr>
          </a:lstStyle>
          <a:p>
            <a:fld id="{F61853C2-31EB-244B-8BE4-BEA13CBC707E}" type="datetime1">
              <a:rPr lang="en-US"/>
              <a:pPr/>
              <a:t>2/22/11</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41288"/>
            <a:ext cx="2125663" cy="61515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3225" y="141288"/>
            <a:ext cx="6229350" cy="6151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3243263" y="7015163"/>
            <a:ext cx="2895600" cy="33655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ea typeface="+mn-ea"/>
                <a:cs typeface="+mn-cs"/>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fld id="{8C70BFE2-EA82-0744-8B52-E740A2D1A1EE}" type="slidenum">
              <a:rPr lang="en-US"/>
              <a:pPr/>
              <a:t>‹#›</a:t>
            </a:fld>
            <a:endParaRPr lang="en-US"/>
          </a:p>
        </p:txBody>
      </p:sp>
      <p:sp>
        <p:nvSpPr>
          <p:cNvPr id="6" name="Date Placeholder 5"/>
          <p:cNvSpPr>
            <a:spLocks noGrp="1"/>
          </p:cNvSpPr>
          <p:nvPr>
            <p:ph type="dt" sz="half" idx="12"/>
          </p:nvPr>
        </p:nvSpPr>
        <p:spPr>
          <a:xfrm>
            <a:off x="539750" y="7029450"/>
            <a:ext cx="2171700" cy="322263"/>
          </a:xfrm>
          <a:prstGeom prst="rect">
            <a:avLst/>
          </a:prstGeom>
        </p:spPr>
        <p:txBody>
          <a:bodyPr vert="horz" wrap="square" lIns="91440" tIns="45720" rIns="91440" bIns="45720" numCol="1" anchor="t" anchorCtr="0" compatLnSpc="1">
            <a:prstTxWarp prst="textNoShape">
              <a:avLst/>
            </a:prstTxWarp>
          </a:bodyPr>
          <a:lstStyle>
            <a:lvl1pPr>
              <a:defRPr/>
            </a:lvl1pPr>
          </a:lstStyle>
          <a:p>
            <a:fld id="{21C9BA1A-B7B9-0745-B4AB-DDF1ECC559EC}" type="datetime1">
              <a:rPr lang="en-US"/>
              <a:pPr/>
              <a:t>2/22/11</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3225" y="141288"/>
            <a:ext cx="8507413"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04813" y="1404938"/>
            <a:ext cx="8505825" cy="4887912"/>
          </a:xfrm>
        </p:spPr>
        <p:txBody>
          <a:bodyPr/>
          <a:lstStyle/>
          <a:p>
            <a:pPr lvl="0"/>
            <a:endParaRPr lang="en-US" noProof="0" smtClean="0"/>
          </a:p>
        </p:txBody>
      </p:sp>
      <p:sp>
        <p:nvSpPr>
          <p:cNvPr id="4" name="Footer Placeholder 3"/>
          <p:cNvSpPr>
            <a:spLocks noGrp="1"/>
          </p:cNvSpPr>
          <p:nvPr>
            <p:ph type="ftr" sz="quarter" idx="10"/>
          </p:nvPr>
        </p:nvSpPr>
        <p:spPr>
          <a:xfrm>
            <a:off x="3243263" y="7015163"/>
            <a:ext cx="2895600" cy="33655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ea typeface="+mn-ea"/>
                <a:cs typeface="+mn-cs"/>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fld id="{EB89BF74-DE45-544F-8BAB-B3EF8BAC5971}" type="slidenum">
              <a:rPr lang="en-US"/>
              <a:pPr/>
              <a:t>‹#›</a:t>
            </a:fld>
            <a:endParaRPr lang="en-US"/>
          </a:p>
        </p:txBody>
      </p:sp>
      <p:sp>
        <p:nvSpPr>
          <p:cNvPr id="6" name="Date Placeholder 5"/>
          <p:cNvSpPr>
            <a:spLocks noGrp="1"/>
          </p:cNvSpPr>
          <p:nvPr>
            <p:ph type="dt" sz="half" idx="12"/>
          </p:nvPr>
        </p:nvSpPr>
        <p:spPr>
          <a:xfrm>
            <a:off x="539750" y="7029450"/>
            <a:ext cx="2171700" cy="322263"/>
          </a:xfrm>
          <a:prstGeom prst="rect">
            <a:avLst/>
          </a:prstGeom>
        </p:spPr>
        <p:txBody>
          <a:bodyPr vert="horz" wrap="square" lIns="91440" tIns="45720" rIns="91440" bIns="45720" numCol="1" anchor="t" anchorCtr="0" compatLnSpc="1">
            <a:prstTxWarp prst="textNoShape">
              <a:avLst/>
            </a:prstTxWarp>
          </a:bodyPr>
          <a:lstStyle>
            <a:lvl1pPr>
              <a:defRPr/>
            </a:lvl1pPr>
          </a:lstStyle>
          <a:p>
            <a:fld id="{450F723F-04B7-694C-BB8C-BB4A8583A1F8}" type="datetime1">
              <a:rPr lang="en-US"/>
              <a:pPr/>
              <a:t>2/22/11</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3225" y="141288"/>
            <a:ext cx="8507413"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04813" y="1404938"/>
            <a:ext cx="4176712" cy="2366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04813" y="3924300"/>
            <a:ext cx="4176712" cy="2368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33925" y="1404938"/>
            <a:ext cx="4176713" cy="48879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3243263" y="7015163"/>
            <a:ext cx="2895600" cy="33655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ea typeface="+mn-ea"/>
                <a:cs typeface="+mn-cs"/>
              </a:defRPr>
            </a:lvl1pPr>
          </a:lstStyle>
          <a:p>
            <a:pPr>
              <a:defRPr/>
            </a:pPr>
            <a:endParaRPr lang="en-US"/>
          </a:p>
        </p:txBody>
      </p:sp>
      <p:sp>
        <p:nvSpPr>
          <p:cNvPr id="7" name="Slide Number Placeholder 6"/>
          <p:cNvSpPr>
            <a:spLocks noGrp="1"/>
          </p:cNvSpPr>
          <p:nvPr>
            <p:ph type="sldNum" sz="quarter" idx="11"/>
          </p:nvPr>
        </p:nvSpPr>
        <p:spPr/>
        <p:txBody>
          <a:bodyPr/>
          <a:lstStyle>
            <a:lvl1pPr>
              <a:defRPr/>
            </a:lvl1pPr>
          </a:lstStyle>
          <a:p>
            <a:fld id="{A3F66BDC-1FA6-DB45-A813-676DFB8BAC1D}" type="slidenum">
              <a:rPr lang="en-US"/>
              <a:pPr/>
              <a:t>‹#›</a:t>
            </a:fld>
            <a:endParaRPr lang="en-US"/>
          </a:p>
        </p:txBody>
      </p:sp>
      <p:sp>
        <p:nvSpPr>
          <p:cNvPr id="8" name="Date Placeholder 7"/>
          <p:cNvSpPr>
            <a:spLocks noGrp="1"/>
          </p:cNvSpPr>
          <p:nvPr>
            <p:ph type="dt" sz="half" idx="12"/>
          </p:nvPr>
        </p:nvSpPr>
        <p:spPr>
          <a:xfrm>
            <a:off x="539750" y="7029450"/>
            <a:ext cx="2171700" cy="322263"/>
          </a:xfrm>
          <a:prstGeom prst="rect">
            <a:avLst/>
          </a:prstGeom>
        </p:spPr>
        <p:txBody>
          <a:bodyPr vert="horz" wrap="square" lIns="91440" tIns="45720" rIns="91440" bIns="45720" numCol="1" anchor="t" anchorCtr="0" compatLnSpc="1">
            <a:prstTxWarp prst="textNoShape">
              <a:avLst/>
            </a:prstTxWarp>
          </a:bodyPr>
          <a:lstStyle>
            <a:lvl1pPr>
              <a:defRPr/>
            </a:lvl1pPr>
          </a:lstStyle>
          <a:p>
            <a:fld id="{339D240C-5B12-7949-BE5A-CA58DA8F9B7A}" type="datetime1">
              <a:rPr lang="en-US"/>
              <a:pPr/>
              <a:t>2/22/11</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3225" y="141288"/>
            <a:ext cx="850741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4813" y="1404938"/>
            <a:ext cx="4176712" cy="48879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33925" y="1404938"/>
            <a:ext cx="4176713" cy="2366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33925" y="3924300"/>
            <a:ext cx="4176713" cy="2368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3243263" y="7015163"/>
            <a:ext cx="2895600" cy="33655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ea typeface="+mn-ea"/>
                <a:cs typeface="+mn-cs"/>
              </a:defRPr>
            </a:lvl1pPr>
          </a:lstStyle>
          <a:p>
            <a:pPr>
              <a:defRPr/>
            </a:pPr>
            <a:endParaRPr lang="en-US"/>
          </a:p>
        </p:txBody>
      </p:sp>
      <p:sp>
        <p:nvSpPr>
          <p:cNvPr id="7" name="Slide Number Placeholder 6"/>
          <p:cNvSpPr>
            <a:spLocks noGrp="1"/>
          </p:cNvSpPr>
          <p:nvPr>
            <p:ph type="sldNum" sz="quarter" idx="11"/>
          </p:nvPr>
        </p:nvSpPr>
        <p:spPr/>
        <p:txBody>
          <a:bodyPr/>
          <a:lstStyle>
            <a:lvl1pPr>
              <a:defRPr/>
            </a:lvl1pPr>
          </a:lstStyle>
          <a:p>
            <a:fld id="{48D92F50-4EE4-1145-BB14-252C7C78AECE}" type="slidenum">
              <a:rPr lang="en-US"/>
              <a:pPr/>
              <a:t>‹#›</a:t>
            </a:fld>
            <a:endParaRPr lang="en-US"/>
          </a:p>
        </p:txBody>
      </p:sp>
      <p:sp>
        <p:nvSpPr>
          <p:cNvPr id="8" name="Date Placeholder 7"/>
          <p:cNvSpPr>
            <a:spLocks noGrp="1"/>
          </p:cNvSpPr>
          <p:nvPr>
            <p:ph type="dt" sz="half" idx="12"/>
          </p:nvPr>
        </p:nvSpPr>
        <p:spPr>
          <a:xfrm>
            <a:off x="539750" y="7029450"/>
            <a:ext cx="2171700" cy="322263"/>
          </a:xfrm>
          <a:prstGeom prst="rect">
            <a:avLst/>
          </a:prstGeom>
        </p:spPr>
        <p:txBody>
          <a:bodyPr vert="horz" wrap="square" lIns="91440" tIns="45720" rIns="91440" bIns="45720" numCol="1" anchor="t" anchorCtr="0" compatLnSpc="1">
            <a:prstTxWarp prst="textNoShape">
              <a:avLst/>
            </a:prstTxWarp>
          </a:bodyPr>
          <a:lstStyle>
            <a:lvl1pPr>
              <a:defRPr/>
            </a:lvl1pPr>
          </a:lstStyle>
          <a:p>
            <a:fld id="{2A85C09F-1AE7-324A-A033-7709EF64D77B}" type="datetime1">
              <a:rPr lang="en-US"/>
              <a:pPr/>
              <a:t>2/22/11</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3225" y="141288"/>
            <a:ext cx="850741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4813" y="1404938"/>
            <a:ext cx="4176712" cy="48879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33925" y="1404938"/>
            <a:ext cx="4176713" cy="48879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243263" y="7015163"/>
            <a:ext cx="2895600" cy="33655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ea typeface="+mn-ea"/>
                <a:cs typeface="+mn-cs"/>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091B999D-DC38-6940-8E09-8D0F757B53A3}" type="slidenum">
              <a:rPr lang="en-US"/>
              <a:pPr/>
              <a:t>‹#›</a:t>
            </a:fld>
            <a:endParaRPr lang="en-US"/>
          </a:p>
        </p:txBody>
      </p:sp>
      <p:sp>
        <p:nvSpPr>
          <p:cNvPr id="7" name="Date Placeholder 6"/>
          <p:cNvSpPr>
            <a:spLocks noGrp="1"/>
          </p:cNvSpPr>
          <p:nvPr>
            <p:ph type="dt" sz="half" idx="12"/>
          </p:nvPr>
        </p:nvSpPr>
        <p:spPr>
          <a:xfrm>
            <a:off x="539750" y="7029450"/>
            <a:ext cx="2171700" cy="322263"/>
          </a:xfrm>
          <a:prstGeom prst="rect">
            <a:avLst/>
          </a:prstGeom>
        </p:spPr>
        <p:txBody>
          <a:bodyPr vert="horz" wrap="square" lIns="91440" tIns="45720" rIns="91440" bIns="45720" numCol="1" anchor="t" anchorCtr="0" compatLnSpc="1">
            <a:prstTxWarp prst="textNoShape">
              <a:avLst/>
            </a:prstTxWarp>
          </a:bodyPr>
          <a:lstStyle>
            <a:lvl1pPr>
              <a:defRPr/>
            </a:lvl1pPr>
          </a:lstStyle>
          <a:p>
            <a:fld id="{7CCC583C-00F2-544F-B155-177AA158DD6A}" type="datetime1">
              <a:rPr lang="en-US"/>
              <a:pPr/>
              <a:t>2/22/11</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D5D17BA9-C905-3A41-984C-E294D365E866}" type="datetimeFigureOut">
              <a:rPr lang="en-US"/>
              <a:pPr/>
              <a:t>2/22/11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3378D57-0711-BE49-B31B-52029690FD10}"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0988" y="153615"/>
            <a:ext cx="8229600" cy="1143000"/>
          </a:xfrm>
        </p:spPr>
        <p:txBody>
          <a:bodyPr>
            <a:normAutofit/>
          </a:bodyPr>
          <a:lstStyle>
            <a:lvl1pPr>
              <a:defRPr sz="4000" b="1">
                <a:latin typeface="Tahoma" pitchFamily="34" charset="0"/>
                <a:ea typeface="Tahoma" pitchFamily="34" charset="0"/>
                <a:cs typeface="Tahoma"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F2FDD92-51AB-B740-B0A4-62DDB9BEC7BF}" type="datetimeFigureOut">
              <a:rPr lang="en-US"/>
              <a:pPr/>
              <a:t>2/22/11</a:t>
            </a:fld>
            <a:endParaRPr lang="en-US"/>
          </a:p>
        </p:txBody>
      </p:sp>
      <p:sp>
        <p:nvSpPr>
          <p:cNvPr id="5" name="Footer Placeholder 4"/>
          <p:cNvSpPr>
            <a:spLocks noGrp="1"/>
          </p:cNvSpPr>
          <p:nvPr>
            <p:ph type="ftr" sz="quarter" idx="11"/>
          </p:nvPr>
        </p:nvSpPr>
        <p:spPr/>
        <p:txBody>
          <a:bodyPr/>
          <a:lstStyle>
            <a:lvl1pPr>
              <a:defRPr dirty="0" smtClean="0">
                <a:solidFill>
                  <a:schemeClr val="bg1">
                    <a:lumMod val="50000"/>
                  </a:schemeClr>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151A403-FF02-FB4B-A9AC-0ACDCAE6D48D}" type="slidenum">
              <a:rPr lang="en-US"/>
              <a:pPr/>
              <a:t>‹#›</a:t>
            </a:fld>
            <a:endParaRPr 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6336632" y="4828674"/>
            <a:ext cx="2807368" cy="2029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0988" y="153615"/>
            <a:ext cx="8229600" cy="1143000"/>
          </a:xfrm>
        </p:spPr>
        <p:txBody>
          <a:bodyPr>
            <a:normAutofit/>
          </a:bodyPr>
          <a:lstStyle>
            <a:lvl1pPr>
              <a:defRPr sz="4000" b="1">
                <a:latin typeface="Tahoma" pitchFamily="34" charset="0"/>
                <a:ea typeface="Tahoma" pitchFamily="34" charset="0"/>
                <a:cs typeface="Tahoma"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9F2FDD92-51AB-B740-B0A4-62DDB9BEC7BF}" type="datetimeFigureOut">
              <a:rPr lang="en-US"/>
              <a:pPr/>
              <a:t>2/22/11</a:t>
            </a:fld>
            <a:endParaRPr lang="en-US"/>
          </a:p>
        </p:txBody>
      </p:sp>
      <p:sp>
        <p:nvSpPr>
          <p:cNvPr id="5" name="Footer Placeholder 4"/>
          <p:cNvSpPr>
            <a:spLocks noGrp="1"/>
          </p:cNvSpPr>
          <p:nvPr>
            <p:ph type="ftr" sz="quarter" idx="11"/>
          </p:nvPr>
        </p:nvSpPr>
        <p:spPr/>
        <p:txBody>
          <a:bodyPr/>
          <a:lstStyle>
            <a:lvl1pPr>
              <a:defRPr dirty="0" smtClean="0">
                <a:solidFill>
                  <a:schemeClr val="bg1">
                    <a:lumMod val="50000"/>
                  </a:schemeClr>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151A403-FF02-FB4B-A9AC-0ACDCAE6D48D}"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4942520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37C51D7-4F00-1241-9764-FA70DCFB29B9}" type="datetimeFigureOut">
              <a:rPr lang="en-US"/>
              <a:pPr/>
              <a:t>2/22/11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BAA5E6-E08D-F945-A547-D9A017966D4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3243263" y="7015163"/>
            <a:ext cx="2895600" cy="33655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ea typeface="+mn-ea"/>
                <a:cs typeface="+mn-cs"/>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fld id="{5F1982D4-810F-F740-ADA0-9BFC4EF082CD}" type="slidenum">
              <a:rPr lang="en-US"/>
              <a:pPr/>
              <a:t>‹#›</a:t>
            </a:fld>
            <a:endParaRPr lang="en-US"/>
          </a:p>
        </p:txBody>
      </p:sp>
      <p:sp>
        <p:nvSpPr>
          <p:cNvPr id="6" name="Date Placeholder 5"/>
          <p:cNvSpPr>
            <a:spLocks noGrp="1"/>
          </p:cNvSpPr>
          <p:nvPr>
            <p:ph type="dt" sz="half" idx="12"/>
          </p:nvPr>
        </p:nvSpPr>
        <p:spPr>
          <a:xfrm>
            <a:off x="539750" y="7029450"/>
            <a:ext cx="2171700" cy="793750"/>
          </a:xfrm>
          <a:prstGeom prst="rect">
            <a:avLst/>
          </a:prstGeom>
        </p:spPr>
        <p:txBody>
          <a:bodyPr vert="horz" wrap="square" lIns="91440" tIns="45720" rIns="91440" bIns="45720" numCol="1" anchor="t" anchorCtr="0" compatLnSpc="1">
            <a:prstTxWarp prst="textNoShape">
              <a:avLst/>
            </a:prstTxWarp>
          </a:bodyPr>
          <a:lstStyle>
            <a:lvl1pPr>
              <a:defRPr/>
            </a:lvl1pPr>
          </a:lstStyle>
          <a:p>
            <a:fld id="{875C956D-0EC1-DD4B-94D2-52598FCEC68B}" type="datetime1">
              <a:rPr lang="en-US"/>
              <a:pPr/>
              <a:t>2/22/11</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7A85FE23-5DB1-1147-B7A4-B5274E165E4E}" type="datetimeFigureOut">
              <a:rPr lang="en-US"/>
              <a:pPr/>
              <a:t>2/22/11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6DD2DAF-D99C-0A45-B67A-2456C57216B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6863C8B0-0D19-C34C-8219-4534396B3B3E}" type="datetimeFigureOut">
              <a:rPr lang="en-US"/>
              <a:pPr/>
              <a:t>2/22/11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D552032-77DF-9C40-ABFF-EBAB8749CE5D}"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0BDBB9FC-55C7-C948-943C-DC21C829F70B}" type="datetimeFigureOut">
              <a:rPr lang="en-US"/>
              <a:pPr/>
              <a:t>2/22/11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696C9F7-0E11-F94D-8F14-12721CB0073B}"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0C7A1E0-479D-7246-9DD9-7B5D9BA90C46}" type="datetimeFigureOut">
              <a:rPr lang="en-US"/>
              <a:pPr/>
              <a:t>2/22/11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FF2A7A7-EF43-BA45-AB8E-42BC906E0A8F}"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D3D8D66-A13F-C14E-AFF7-F61FD5E3CA5A}" type="datetimeFigureOut">
              <a:rPr lang="en-US"/>
              <a:pPr/>
              <a:t>2/22/11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5757A37-4D7E-234C-834F-FCAF6AF63875}"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8AEF8908-D38C-F24E-BB39-005179D3FB1C}" type="datetimeFigureOut">
              <a:rPr lang="en-US"/>
              <a:pPr/>
              <a:t>2/22/11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BC2D3D4-5CEC-584D-A9DF-3DEE4C9EDEC3}"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A0C6F2E-4543-4B49-9661-1111D9F79F81}" type="datetimeFigureOut">
              <a:rPr lang="en-US"/>
              <a:pPr/>
              <a:t>2/22/11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E22552-7EA4-DB48-BD40-B13BCBDDAC59}"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82DAD31-EFCB-A442-B4E0-1876F42FA9DD}" type="datetimeFigureOut">
              <a:rPr lang="en-US"/>
              <a:pPr/>
              <a:t>2/22/11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FD75A69-97C2-A840-90B5-608876E1798F}"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3225" y="141288"/>
            <a:ext cx="8507413"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04813" y="1404938"/>
            <a:ext cx="8505825" cy="4887912"/>
          </a:xfrm>
        </p:spPr>
        <p:txBody>
          <a:bodyPr/>
          <a:lstStyle/>
          <a:p>
            <a:pPr lvl="0"/>
            <a:endParaRPr lang="en-US" noProof="0" smtClean="0"/>
          </a:p>
        </p:txBody>
      </p:sp>
      <p:sp>
        <p:nvSpPr>
          <p:cNvPr id="4" name="Footer Placeholder 3"/>
          <p:cNvSpPr>
            <a:spLocks noGrp="1"/>
          </p:cNvSpPr>
          <p:nvPr>
            <p:ph type="ftr" sz="quarter" idx="10"/>
          </p:nvPr>
        </p:nvSpPr>
        <p:spPr>
          <a:xfrm>
            <a:off x="3243263" y="7015163"/>
            <a:ext cx="2895600" cy="336550"/>
          </a:xfrm>
        </p:spPr>
        <p:txBody>
          <a:bodyPr lIns="91440" tIns="45720" rIns="91440" bIns="45720" anchor="t"/>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3AD39F51-1F81-D34D-BD32-A90EB99317D0}" type="slidenum">
              <a:rPr lang="en-US"/>
              <a:pPr>
                <a:defRPr/>
              </a:pPr>
              <a:t>‹#›</a:t>
            </a:fld>
            <a:endParaRPr lang="en-US"/>
          </a:p>
        </p:txBody>
      </p:sp>
      <p:sp>
        <p:nvSpPr>
          <p:cNvPr id="6" name="Date Placeholder 5"/>
          <p:cNvSpPr>
            <a:spLocks noGrp="1"/>
          </p:cNvSpPr>
          <p:nvPr>
            <p:ph type="dt" sz="half" idx="12"/>
          </p:nvPr>
        </p:nvSpPr>
        <p:spPr>
          <a:xfrm>
            <a:off x="539750" y="7029450"/>
            <a:ext cx="2171700" cy="322263"/>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defRPr>
            </a:lvl1pPr>
          </a:lstStyle>
          <a:p>
            <a:pPr>
              <a:defRPr/>
            </a:pPr>
            <a:fld id="{CDCBB692-E3B2-4142-A101-52526B9F0060}" type="datetime1">
              <a:rPr lang="en-US"/>
              <a:pPr>
                <a:defRPr/>
              </a:pPr>
              <a:t>2/22/11</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E29E8F19-A183-7A4B-BFAD-F13BC0E696F8}" type="datetime1">
              <a:rPr lang="en-US"/>
              <a:pPr/>
              <a:t>2/22/11</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B123A36C-F9B7-1949-BF93-B0BF8C8DB597}" type="slidenum">
              <a:rPr lang="fr-F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a:xfrm>
            <a:off x="3243263" y="7015163"/>
            <a:ext cx="2895600" cy="33655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ea typeface="+mn-ea"/>
                <a:cs typeface="+mn-cs"/>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fld id="{0FED3478-3B30-0E4A-9132-94D1A0DD9FBB}" type="slidenum">
              <a:rPr lang="en-US"/>
              <a:pPr/>
              <a:t>‹#›</a:t>
            </a:fld>
            <a:endParaRPr lang="en-US"/>
          </a:p>
        </p:txBody>
      </p:sp>
      <p:sp>
        <p:nvSpPr>
          <p:cNvPr id="6" name="Date Placeholder 5"/>
          <p:cNvSpPr>
            <a:spLocks noGrp="1"/>
          </p:cNvSpPr>
          <p:nvPr>
            <p:ph type="dt" sz="half" idx="12"/>
          </p:nvPr>
        </p:nvSpPr>
        <p:spPr>
          <a:xfrm>
            <a:off x="539750" y="7029450"/>
            <a:ext cx="2171700" cy="322263"/>
          </a:xfrm>
          <a:prstGeom prst="rect">
            <a:avLst/>
          </a:prstGeom>
        </p:spPr>
        <p:txBody>
          <a:bodyPr vert="horz" wrap="square" lIns="91440" tIns="45720" rIns="91440" bIns="45720" numCol="1" anchor="t" anchorCtr="0" compatLnSpc="1">
            <a:prstTxWarp prst="textNoShape">
              <a:avLst/>
            </a:prstTxWarp>
          </a:bodyPr>
          <a:lstStyle>
            <a:lvl1pPr>
              <a:defRPr/>
            </a:lvl1pPr>
          </a:lstStyle>
          <a:p>
            <a:fld id="{A067DA7D-0998-7A43-942D-755C0F1E56C6}" type="datetime1">
              <a:rPr lang="en-US"/>
              <a:pPr/>
              <a:t>2/22/11</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29E8F19-A183-7A4B-BFAD-F13BC0E696F8}" type="datetime1">
              <a:rPr lang="en-US"/>
              <a:pPr/>
              <a:t>2/22/11</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F3825F54-316B-324B-AE2A-EB0407B435B4}" type="slidenum">
              <a:rPr lang="fr-FR"/>
              <a:pPr/>
              <a:t>‹#›</a:t>
            </a:fld>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E29E8F19-A183-7A4B-BFAD-F13BC0E696F8}" type="datetime1">
              <a:rPr lang="en-US"/>
              <a:pPr/>
              <a:t>2/22/11</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140CCCF2-B307-0547-B69A-02E8EC150030}" type="slidenum">
              <a:rPr lang="fr-FR"/>
              <a:pPr/>
              <a:t>‹#›</a:t>
            </a:fld>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E29E8F19-A183-7A4B-BFAD-F13BC0E696F8}" type="datetime1">
              <a:rPr lang="en-US"/>
              <a:pPr/>
              <a:t>2/22/11</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358988B4-37F6-8B48-8D4A-E0D1E6487994}" type="slidenum">
              <a:rPr lang="fr-FR"/>
              <a:pPr/>
              <a:t>‹#›</a:t>
            </a:fld>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E29E8F19-A183-7A4B-BFAD-F13BC0E696F8}" type="datetime1">
              <a:rPr lang="en-US"/>
              <a:pPr/>
              <a:t>2/22/11</a:t>
            </a:fld>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456BA031-7057-2445-AF82-7D7D249E5EAB}" type="slidenum">
              <a:rPr lang="fr-FR"/>
              <a:pPr/>
              <a:t>‹#›</a:t>
            </a:fld>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E29E8F19-A183-7A4B-BFAD-F13BC0E696F8}" type="datetime1">
              <a:rPr lang="en-US"/>
              <a:pPr/>
              <a:t>2/22/11</a:t>
            </a:fld>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29AB6BFC-6F8B-3149-9FAB-65C5DC985CD3}" type="slidenum">
              <a:rPr lang="fr-FR"/>
              <a:pPr/>
              <a:t>‹#›</a:t>
            </a:fld>
            <a:endParaRPr lang="fr-F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E29E8F19-A183-7A4B-BFAD-F13BC0E696F8}" type="datetime1">
              <a:rPr lang="en-US"/>
              <a:pPr/>
              <a:t>2/22/11</a:t>
            </a:fld>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fld id="{BCCAFB65-1769-8040-9A22-50094E324F6E}" type="slidenum">
              <a:rPr lang="fr-FR"/>
              <a:pPr/>
              <a:t>‹#›</a:t>
            </a:fld>
            <a:endParaRPr lang="fr-F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E29E8F19-A183-7A4B-BFAD-F13BC0E696F8}" type="datetime1">
              <a:rPr lang="en-US"/>
              <a:pPr/>
              <a:t>2/22/11</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044B5D03-68C2-484E-B055-29130D64BA00}" type="slidenum">
              <a:rPr lang="fr-FR"/>
              <a:pPr/>
              <a:t>‹#›</a:t>
            </a:fld>
            <a:endParaRPr lang="fr-F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E29E8F19-A183-7A4B-BFAD-F13BC0E696F8}" type="datetime1">
              <a:rPr lang="en-US"/>
              <a:pPr/>
              <a:t>2/22/11</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F4724CBF-AE10-6847-811B-7B32A53AA362}" type="slidenum">
              <a:rPr lang="fr-FR"/>
              <a:pPr/>
              <a:t>‹#›</a:t>
            </a:fld>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29E8F19-A183-7A4B-BFAD-F13BC0E696F8}" type="datetime1">
              <a:rPr lang="en-US"/>
              <a:pPr/>
              <a:t>2/22/11</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8D44FF02-DBD7-924C-A190-EB8A0786A168}" type="slidenum">
              <a:rPr lang="fr-FR"/>
              <a:pPr/>
              <a:t>‹#›</a:t>
            </a:fld>
            <a:endParaRPr lang="fr-F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29E8F19-A183-7A4B-BFAD-F13BC0E696F8}" type="datetime1">
              <a:rPr lang="en-US"/>
              <a:pPr/>
              <a:t>2/22/11</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4437D3D8-3F89-4A47-A716-6AA44C533F20}" type="slidenum">
              <a:rPr lang="fr-F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4813" y="1404938"/>
            <a:ext cx="4176712" cy="4887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33925" y="1404938"/>
            <a:ext cx="4176713" cy="4887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243263" y="7015163"/>
            <a:ext cx="2895600" cy="33655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ea typeface="+mn-ea"/>
                <a:cs typeface="+mn-cs"/>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7D7F526E-CE27-2840-8F89-380E16A51DF3}" type="slidenum">
              <a:rPr lang="en-US"/>
              <a:pPr/>
              <a:t>‹#›</a:t>
            </a:fld>
            <a:endParaRPr lang="en-US"/>
          </a:p>
        </p:txBody>
      </p:sp>
      <p:sp>
        <p:nvSpPr>
          <p:cNvPr id="7" name="Date Placeholder 6"/>
          <p:cNvSpPr>
            <a:spLocks noGrp="1"/>
          </p:cNvSpPr>
          <p:nvPr>
            <p:ph type="dt" sz="half" idx="12"/>
          </p:nvPr>
        </p:nvSpPr>
        <p:spPr>
          <a:xfrm>
            <a:off x="539750" y="7029450"/>
            <a:ext cx="2171700" cy="322263"/>
          </a:xfrm>
          <a:prstGeom prst="rect">
            <a:avLst/>
          </a:prstGeom>
        </p:spPr>
        <p:txBody>
          <a:bodyPr vert="horz" wrap="square" lIns="91440" tIns="45720" rIns="91440" bIns="45720" numCol="1" anchor="t" anchorCtr="0" compatLnSpc="1">
            <a:prstTxWarp prst="textNoShape">
              <a:avLst/>
            </a:prstTxWarp>
          </a:bodyPr>
          <a:lstStyle>
            <a:lvl1pPr>
              <a:defRPr/>
            </a:lvl1pPr>
          </a:lstStyle>
          <a:p>
            <a:fld id="{853484B6-CA35-B042-A01E-DAA5CCAA817C}" type="datetime1">
              <a:rPr lang="en-US"/>
              <a:pPr/>
              <a:t>2/22/11</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prstTxWarp prst="textNoShape">
              <a:avLst/>
            </a:prstTxWarp>
          </a:bodyPr>
          <a:lstStyle/>
          <a:p>
            <a:endParaRPr lang="en-US"/>
          </a:p>
        </p:txBody>
      </p:sp>
      <p:sp>
        <p:nvSpPr>
          <p:cNvPr id="350210"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350211" name="Rectangle 3"/>
          <p:cNvSpPr>
            <a:spLocks noGrp="1" noChangeArrowheads="1"/>
          </p:cNvSpPr>
          <p:nvPr>
            <p:ph type="subTitle" idx="1"/>
          </p:nvPr>
        </p:nvSpPr>
        <p:spPr>
          <a:xfrm>
            <a:off x="1447800" y="3429000"/>
            <a:ext cx="7010400" cy="1600200"/>
          </a:xfrm>
        </p:spPr>
        <p:txBody>
          <a:bodyPr/>
          <a:lstStyle>
            <a:lvl1pPr marL="0" indent="0">
              <a:buFont typeface="Wingdings" pitchFamily="-65" charset="2"/>
              <a:buNone/>
              <a:defRPr sz="2800"/>
            </a:lvl1pPr>
          </a:lstStyle>
          <a:p>
            <a:r>
              <a:rPr lang="en-US"/>
              <a:t>Click to edit Master subtitle style</a:t>
            </a:r>
          </a:p>
        </p:txBody>
      </p:sp>
      <p:sp>
        <p:nvSpPr>
          <p:cNvPr id="5" name="Rectangle 4"/>
          <p:cNvSpPr>
            <a:spLocks noGrp="1" noChangeArrowheads="1"/>
          </p:cNvSpPr>
          <p:nvPr>
            <p:ph type="dt" sz="half" idx="10"/>
          </p:nvPr>
        </p:nvSpPr>
        <p:spPr>
          <a:xfrm>
            <a:off x="755650" y="7100888"/>
            <a:ext cx="1905000" cy="457200"/>
          </a:xfrm>
        </p:spPr>
        <p:txBody>
          <a:bodyPr/>
          <a:lstStyle>
            <a:lvl1pPr>
              <a:defRPr/>
            </a:lvl1pPr>
          </a:lstStyle>
          <a:p>
            <a:fld id="{8498E86B-0551-D442-85A2-0052A54941AC}" type="datetime1">
              <a:rPr lang="en-US"/>
              <a:pPr/>
              <a:t>2/22/11</a:t>
            </a:fld>
            <a:endParaRPr lang="en-US"/>
          </a:p>
        </p:txBody>
      </p:sp>
      <p:sp>
        <p:nvSpPr>
          <p:cNvPr id="6" name="Rectangle 5"/>
          <p:cNvSpPr>
            <a:spLocks noGrp="1" noChangeArrowheads="1"/>
          </p:cNvSpPr>
          <p:nvPr>
            <p:ph type="ftr" sz="quarter" idx="11"/>
          </p:nvPr>
        </p:nvSpPr>
        <p:spPr>
          <a:xfrm>
            <a:off x="3124200" y="724535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fld id="{BD533733-12CA-D948-83BE-6EA8C720560C}"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fld id="{1EFEBCF4-672F-6041-9FB6-88574A8935AF}" type="datetime1">
              <a:rPr lang="en-US"/>
              <a:pPr/>
              <a:t>2/22/11</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8EE31A03-6DFD-BE49-B1D5-B99D84098FAC}"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fld id="{1EFEBCF4-672F-6041-9FB6-88574A8935AF}" type="datetime1">
              <a:rPr lang="en-US"/>
              <a:pPr/>
              <a:t>2/22/11</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B8D7F68D-073C-F24D-8C1F-EFF851BF6CA9}"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fld id="{1EFEBCF4-672F-6041-9FB6-88574A8935AF}" type="datetime1">
              <a:rPr lang="en-US"/>
              <a:pPr/>
              <a:t>2/22/11</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FA56E68A-87D0-6F43-AFB5-D2AE76158F30}"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fld id="{1EFEBCF4-672F-6041-9FB6-88574A8935AF}" type="datetime1">
              <a:rPr lang="en-US"/>
              <a:pPr/>
              <a:t>2/22/11</a:t>
            </a:fld>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C7ABD6D8-93FE-324E-999F-147FDDC29A5B}"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fld id="{1EFEBCF4-672F-6041-9FB6-88574A8935AF}" type="datetime1">
              <a:rPr lang="en-US"/>
              <a:pPr/>
              <a:t>2/22/11</a:t>
            </a:fld>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63DE54FE-F256-9845-B200-43A10B2BC42B}"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fld id="{1EFEBCF4-672F-6041-9FB6-88574A8935AF}" type="datetime1">
              <a:rPr lang="en-US"/>
              <a:pPr/>
              <a:t>2/22/11</a:t>
            </a:fld>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E244D0D0-2E65-E145-86E9-45B60B4B347C}" type="slidenum">
              <a:rPr lang="en-US"/>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fld id="{1EFEBCF4-672F-6041-9FB6-88574A8935AF}" type="datetime1">
              <a:rPr lang="en-US"/>
              <a:pPr/>
              <a:t>2/22/11</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791B890B-273D-3847-8EF9-32D09E4FD796}" type="slidenum">
              <a:rPr lang="en-US"/>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fld id="{1EFEBCF4-672F-6041-9FB6-88574A8935AF}" type="datetime1">
              <a:rPr lang="en-US"/>
              <a:pPr/>
              <a:t>2/22/11</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EB2A1630-857E-5E43-951D-550452E0B150}" type="slidenum">
              <a:rPr lang="en-US"/>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fld id="{1EFEBCF4-672F-6041-9FB6-88574A8935AF}" type="datetime1">
              <a:rPr lang="en-US"/>
              <a:pPr/>
              <a:t>2/22/11</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A93C0A4-F093-E24D-AF07-30DD70E66DF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3243263" y="7015163"/>
            <a:ext cx="2895600" cy="33655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ea typeface="+mn-ea"/>
                <a:cs typeface="+mn-cs"/>
              </a:defRPr>
            </a:lvl1pPr>
          </a:lstStyle>
          <a:p>
            <a:pPr>
              <a:defRPr/>
            </a:pPr>
            <a:endParaRPr lang="en-US"/>
          </a:p>
        </p:txBody>
      </p:sp>
      <p:sp>
        <p:nvSpPr>
          <p:cNvPr id="8" name="Slide Number Placeholder 7"/>
          <p:cNvSpPr>
            <a:spLocks noGrp="1"/>
          </p:cNvSpPr>
          <p:nvPr>
            <p:ph type="sldNum" sz="quarter" idx="11"/>
          </p:nvPr>
        </p:nvSpPr>
        <p:spPr/>
        <p:txBody>
          <a:bodyPr/>
          <a:lstStyle>
            <a:lvl1pPr>
              <a:defRPr/>
            </a:lvl1pPr>
          </a:lstStyle>
          <a:p>
            <a:fld id="{11E63023-9C1E-1741-902C-EBD3B7309EAC}" type="slidenum">
              <a:rPr lang="en-US"/>
              <a:pPr/>
              <a:t>‹#›</a:t>
            </a:fld>
            <a:endParaRPr lang="en-US"/>
          </a:p>
        </p:txBody>
      </p:sp>
      <p:sp>
        <p:nvSpPr>
          <p:cNvPr id="9" name="Date Placeholder 8"/>
          <p:cNvSpPr>
            <a:spLocks noGrp="1"/>
          </p:cNvSpPr>
          <p:nvPr>
            <p:ph type="dt" sz="half" idx="12"/>
          </p:nvPr>
        </p:nvSpPr>
        <p:spPr>
          <a:xfrm>
            <a:off x="539750" y="7029450"/>
            <a:ext cx="2171700" cy="322263"/>
          </a:xfrm>
          <a:prstGeom prst="rect">
            <a:avLst/>
          </a:prstGeom>
        </p:spPr>
        <p:txBody>
          <a:bodyPr vert="horz" wrap="square" lIns="91440" tIns="45720" rIns="91440" bIns="45720" numCol="1" anchor="t" anchorCtr="0" compatLnSpc="1">
            <a:prstTxWarp prst="textNoShape">
              <a:avLst/>
            </a:prstTxWarp>
          </a:bodyPr>
          <a:lstStyle>
            <a:lvl1pPr>
              <a:defRPr/>
            </a:lvl1pPr>
          </a:lstStyle>
          <a:p>
            <a:fld id="{FEC5E7CC-FD0B-3F40-B837-68133A654BB6}" type="datetime1">
              <a:rPr lang="en-US"/>
              <a:pPr/>
              <a:t>2/22/11</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fld id="{1EFEBCF4-672F-6041-9FB6-88574A8935AF}" type="datetime1">
              <a:rPr lang="en-US"/>
              <a:pPr/>
              <a:t>2/22/11</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3F3AE87B-1C20-5645-B046-804942CC32A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3243263" y="7015163"/>
            <a:ext cx="2895600" cy="33655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ea typeface="+mn-ea"/>
                <a:cs typeface="+mn-cs"/>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fld id="{AF9A4217-EDB4-564A-98D2-60C74D4703D6}" type="slidenum">
              <a:rPr lang="en-US"/>
              <a:pPr/>
              <a:t>‹#›</a:t>
            </a:fld>
            <a:endParaRPr lang="en-US"/>
          </a:p>
        </p:txBody>
      </p:sp>
      <p:sp>
        <p:nvSpPr>
          <p:cNvPr id="5" name="Date Placeholder 4"/>
          <p:cNvSpPr>
            <a:spLocks noGrp="1"/>
          </p:cNvSpPr>
          <p:nvPr>
            <p:ph type="dt" sz="half" idx="12"/>
          </p:nvPr>
        </p:nvSpPr>
        <p:spPr>
          <a:xfrm>
            <a:off x="539750" y="7029450"/>
            <a:ext cx="2171700" cy="322263"/>
          </a:xfrm>
          <a:prstGeom prst="rect">
            <a:avLst/>
          </a:prstGeom>
        </p:spPr>
        <p:txBody>
          <a:bodyPr vert="horz" wrap="square" lIns="91440" tIns="45720" rIns="91440" bIns="45720" numCol="1" anchor="t" anchorCtr="0" compatLnSpc="1">
            <a:prstTxWarp prst="textNoShape">
              <a:avLst/>
            </a:prstTxWarp>
          </a:bodyPr>
          <a:lstStyle>
            <a:lvl1pPr>
              <a:defRPr/>
            </a:lvl1pPr>
          </a:lstStyle>
          <a:p>
            <a:fld id="{20C5FAE6-AD7D-2E42-BC36-28F8F2A7BEBF}" type="datetime1">
              <a:rPr lang="en-US"/>
              <a:pPr/>
              <a:t>2/22/11</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243263" y="7015163"/>
            <a:ext cx="2895600" cy="33655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ea typeface="+mn-ea"/>
                <a:cs typeface="+mn-cs"/>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fld id="{C9F83727-0DA7-4F4E-9D78-492EC8DE3E80}" type="slidenum">
              <a:rPr lang="en-US"/>
              <a:pPr/>
              <a:t>‹#›</a:t>
            </a:fld>
            <a:endParaRPr lang="en-US"/>
          </a:p>
        </p:txBody>
      </p:sp>
      <p:sp>
        <p:nvSpPr>
          <p:cNvPr id="4" name="Date Placeholder 3"/>
          <p:cNvSpPr>
            <a:spLocks noGrp="1"/>
          </p:cNvSpPr>
          <p:nvPr>
            <p:ph type="dt" sz="half" idx="12"/>
          </p:nvPr>
        </p:nvSpPr>
        <p:spPr>
          <a:xfrm>
            <a:off x="539750" y="7029450"/>
            <a:ext cx="2171700" cy="322263"/>
          </a:xfrm>
          <a:prstGeom prst="rect">
            <a:avLst/>
          </a:prstGeom>
        </p:spPr>
        <p:txBody>
          <a:bodyPr vert="horz" wrap="square" lIns="91440" tIns="45720" rIns="91440" bIns="45720" numCol="1" anchor="t" anchorCtr="0" compatLnSpc="1">
            <a:prstTxWarp prst="textNoShape">
              <a:avLst/>
            </a:prstTxWarp>
          </a:bodyPr>
          <a:lstStyle>
            <a:lvl1pPr>
              <a:defRPr/>
            </a:lvl1pPr>
          </a:lstStyle>
          <a:p>
            <a:fld id="{89703E64-F9C3-0B45-8054-F599817058B8}" type="datetime1">
              <a:rPr lang="en-US"/>
              <a:pPr/>
              <a:t>2/22/11</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3243263" y="7015163"/>
            <a:ext cx="2895600" cy="33655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ea typeface="+mn-ea"/>
                <a:cs typeface="+mn-cs"/>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58691C9E-2178-C34D-BC6A-D58A74A1AE99}" type="slidenum">
              <a:rPr lang="en-US"/>
              <a:pPr/>
              <a:t>‹#›</a:t>
            </a:fld>
            <a:endParaRPr lang="en-US"/>
          </a:p>
        </p:txBody>
      </p:sp>
      <p:sp>
        <p:nvSpPr>
          <p:cNvPr id="7" name="Date Placeholder 6"/>
          <p:cNvSpPr>
            <a:spLocks noGrp="1"/>
          </p:cNvSpPr>
          <p:nvPr>
            <p:ph type="dt" sz="half" idx="12"/>
          </p:nvPr>
        </p:nvSpPr>
        <p:spPr>
          <a:xfrm>
            <a:off x="539750" y="7029450"/>
            <a:ext cx="2171700" cy="322263"/>
          </a:xfrm>
          <a:prstGeom prst="rect">
            <a:avLst/>
          </a:prstGeom>
        </p:spPr>
        <p:txBody>
          <a:bodyPr vert="horz" wrap="square" lIns="91440" tIns="45720" rIns="91440" bIns="45720" numCol="1" anchor="t" anchorCtr="0" compatLnSpc="1">
            <a:prstTxWarp prst="textNoShape">
              <a:avLst/>
            </a:prstTxWarp>
          </a:bodyPr>
          <a:lstStyle>
            <a:lvl1pPr>
              <a:defRPr/>
            </a:lvl1pPr>
          </a:lstStyle>
          <a:p>
            <a:fld id="{9E608A02-6FB0-474C-A198-6FB9590813D9}" type="datetime1">
              <a:rPr lang="en-US"/>
              <a:pPr/>
              <a:t>2/22/11</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3243263" y="7015163"/>
            <a:ext cx="2895600" cy="33655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ea typeface="+mn-ea"/>
                <a:cs typeface="+mn-cs"/>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7FE38504-497D-8443-8596-99EA8DE3597C}" type="slidenum">
              <a:rPr lang="en-US"/>
              <a:pPr/>
              <a:t>‹#›</a:t>
            </a:fld>
            <a:endParaRPr lang="en-US"/>
          </a:p>
        </p:txBody>
      </p:sp>
      <p:sp>
        <p:nvSpPr>
          <p:cNvPr id="7" name="Date Placeholder 6"/>
          <p:cNvSpPr>
            <a:spLocks noGrp="1"/>
          </p:cNvSpPr>
          <p:nvPr>
            <p:ph type="dt" sz="half" idx="12"/>
          </p:nvPr>
        </p:nvSpPr>
        <p:spPr>
          <a:xfrm>
            <a:off x="539750" y="7029450"/>
            <a:ext cx="2171700" cy="322263"/>
          </a:xfrm>
          <a:prstGeom prst="rect">
            <a:avLst/>
          </a:prstGeom>
        </p:spPr>
        <p:txBody>
          <a:bodyPr vert="horz" wrap="square" lIns="91440" tIns="45720" rIns="91440" bIns="45720" numCol="1" anchor="t" anchorCtr="0" compatLnSpc="1">
            <a:prstTxWarp prst="textNoShape">
              <a:avLst/>
            </a:prstTxWarp>
          </a:bodyPr>
          <a:lstStyle>
            <a:lvl1pPr>
              <a:defRPr/>
            </a:lvl1pPr>
          </a:lstStyle>
          <a:p>
            <a:fld id="{184961B4-1009-7346-B7F8-DDC7B4C74879}" type="datetime1">
              <a:rPr lang="en-US"/>
              <a:pPr/>
              <a:t>2/22/11</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theme" Target="../theme/theme2.xml"/><Relationship Id="rId15"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3.xml"/><Relationship Id="rId13" Type="http://schemas.openxmlformats.org/officeDocument/2006/relationships/image" Target="../media/image3.png"/><Relationship Id="rId14" Type="http://schemas.openxmlformats.org/officeDocument/2006/relationships/image" Target="../media/image4.jpeg"/><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4.xml"/><Relationship Id="rId13" Type="http://schemas.openxmlformats.org/officeDocument/2006/relationships/image" Target="../media/image5.jpeg"/><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2127250" cy="6858000"/>
          </a:xfrm>
          <a:prstGeom prst="rect">
            <a:avLst/>
          </a:prstGeom>
          <a:gradFill rotWithShape="0">
            <a:gsLst>
              <a:gs pos="0">
                <a:srgbClr val="EECFA1"/>
              </a:gs>
              <a:gs pos="100000">
                <a:schemeClr val="bg1"/>
              </a:gs>
            </a:gsLst>
            <a:lin ang="0" scaled="1"/>
          </a:gradFill>
          <a:ln w="9525">
            <a:noFill/>
            <a:miter lim="800000"/>
            <a:headEnd/>
            <a:tailEnd/>
          </a:ln>
        </p:spPr>
        <p:txBody>
          <a:bodyPr wrap="none" anchor="ctr">
            <a:prstTxWarp prst="textNoShape">
              <a:avLst/>
            </a:prstTxWarp>
          </a:bodyPr>
          <a:lstStyle/>
          <a:p>
            <a:endParaRPr lang="en-US"/>
          </a:p>
        </p:txBody>
      </p:sp>
      <p:sp>
        <p:nvSpPr>
          <p:cNvPr id="210948" name="Rectangle 4"/>
          <p:cNvSpPr>
            <a:spLocks noGrp="1" noChangeArrowheads="1"/>
          </p:cNvSpPr>
          <p:nvPr>
            <p:ph type="sldNum" sz="quarter" idx="4"/>
          </p:nvPr>
        </p:nvSpPr>
        <p:spPr bwMode="auto">
          <a:xfrm>
            <a:off x="6997700" y="6521450"/>
            <a:ext cx="1905000" cy="3365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1" hangingPunct="1">
              <a:defRPr sz="1400">
                <a:solidFill>
                  <a:schemeClr val="accent2"/>
                </a:solidFill>
                <a:latin typeface="Tahoma" charset="0"/>
              </a:defRPr>
            </a:lvl1pPr>
          </a:lstStyle>
          <a:p>
            <a:fld id="{179D3881-8879-E64D-AF33-A3111E68DD29}" type="slidenum">
              <a:rPr lang="en-US"/>
              <a:pPr/>
              <a:t>‹#›</a:t>
            </a:fld>
            <a:endParaRPr lang="en-US"/>
          </a:p>
        </p:txBody>
      </p:sp>
      <p:sp>
        <p:nvSpPr>
          <p:cNvPr id="1028" name="Rectangle 5"/>
          <p:cNvSpPr>
            <a:spLocks noGrp="1" noChangeArrowheads="1"/>
          </p:cNvSpPr>
          <p:nvPr>
            <p:ph type="title"/>
          </p:nvPr>
        </p:nvSpPr>
        <p:spPr bwMode="auto">
          <a:xfrm>
            <a:off x="403225" y="141288"/>
            <a:ext cx="85074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404813" y="1404938"/>
            <a:ext cx="8505825" cy="4887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0" name="Picture 7"/>
          <p:cNvPicPr>
            <a:picLocks noChangeAspect="1" noChangeArrowheads="1"/>
          </p:cNvPicPr>
          <p:nvPr userDrawn="1"/>
        </p:nvPicPr>
        <p:blipFill>
          <a:blip r:embed="rId17"/>
          <a:srcRect/>
          <a:stretch>
            <a:fillRect/>
          </a:stretch>
        </p:blipFill>
        <p:spPr bwMode="auto">
          <a:xfrm>
            <a:off x="0" y="0"/>
            <a:ext cx="9144000" cy="685800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 id="2147484105" r:id="rId15"/>
  </p:sldLayoutIdLst>
  <p:transition/>
  <p:hf hdr="0" ftr="0" dt="0"/>
  <p:txStyles>
    <p:titleStyle>
      <a:lvl1pPr algn="l" rtl="0" eaLnBrk="0" fontAlgn="base" hangingPunct="0">
        <a:spcBef>
          <a:spcPct val="0"/>
        </a:spcBef>
        <a:spcAft>
          <a:spcPct val="0"/>
        </a:spcAft>
        <a:defRPr sz="4400">
          <a:solidFill>
            <a:schemeClr val="accent2"/>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4400">
          <a:solidFill>
            <a:schemeClr val="accent2"/>
          </a:solidFill>
          <a:latin typeface="Tahoma" pitchFamily="-65" charset="0"/>
          <a:ea typeface="ＭＳ Ｐゴシック" pitchFamily="-65" charset="-128"/>
          <a:cs typeface="ＭＳ Ｐゴシック" pitchFamily="-65" charset="-128"/>
        </a:defRPr>
      </a:lvl2pPr>
      <a:lvl3pPr algn="l" rtl="0" eaLnBrk="0" fontAlgn="base" hangingPunct="0">
        <a:spcBef>
          <a:spcPct val="0"/>
        </a:spcBef>
        <a:spcAft>
          <a:spcPct val="0"/>
        </a:spcAft>
        <a:defRPr sz="4400">
          <a:solidFill>
            <a:schemeClr val="accent2"/>
          </a:solidFill>
          <a:latin typeface="Tahoma" pitchFamily="-65" charset="0"/>
          <a:ea typeface="ＭＳ Ｐゴシック" pitchFamily="-65" charset="-128"/>
          <a:cs typeface="ＭＳ Ｐゴシック" pitchFamily="-65" charset="-128"/>
        </a:defRPr>
      </a:lvl3pPr>
      <a:lvl4pPr algn="l" rtl="0" eaLnBrk="0" fontAlgn="base" hangingPunct="0">
        <a:spcBef>
          <a:spcPct val="0"/>
        </a:spcBef>
        <a:spcAft>
          <a:spcPct val="0"/>
        </a:spcAft>
        <a:defRPr sz="4400">
          <a:solidFill>
            <a:schemeClr val="accent2"/>
          </a:solidFill>
          <a:latin typeface="Tahoma" pitchFamily="-65" charset="0"/>
          <a:ea typeface="ＭＳ Ｐゴシック" pitchFamily="-65" charset="-128"/>
          <a:cs typeface="ＭＳ Ｐゴシック" pitchFamily="-65" charset="-128"/>
        </a:defRPr>
      </a:lvl4pPr>
      <a:lvl5pPr algn="l" rtl="0" eaLnBrk="0" fontAlgn="base" hangingPunct="0">
        <a:spcBef>
          <a:spcPct val="0"/>
        </a:spcBef>
        <a:spcAft>
          <a:spcPct val="0"/>
        </a:spcAft>
        <a:defRPr sz="4400">
          <a:solidFill>
            <a:schemeClr val="accent2"/>
          </a:solidFill>
          <a:latin typeface="Tahoma" pitchFamily="-65" charset="0"/>
          <a:ea typeface="ＭＳ Ｐゴシック" pitchFamily="-65" charset="-128"/>
          <a:cs typeface="ＭＳ Ｐゴシック" pitchFamily="-65" charset="-128"/>
        </a:defRPr>
      </a:lvl5pPr>
      <a:lvl6pPr marL="457200" algn="l" rtl="0" fontAlgn="base">
        <a:spcBef>
          <a:spcPct val="0"/>
        </a:spcBef>
        <a:spcAft>
          <a:spcPct val="0"/>
        </a:spcAft>
        <a:defRPr sz="4400">
          <a:solidFill>
            <a:schemeClr val="accent2"/>
          </a:solidFill>
          <a:latin typeface="Tahoma" pitchFamily="-65" charset="0"/>
        </a:defRPr>
      </a:lvl6pPr>
      <a:lvl7pPr marL="914400" algn="l" rtl="0" fontAlgn="base">
        <a:spcBef>
          <a:spcPct val="0"/>
        </a:spcBef>
        <a:spcAft>
          <a:spcPct val="0"/>
        </a:spcAft>
        <a:defRPr sz="4400">
          <a:solidFill>
            <a:schemeClr val="accent2"/>
          </a:solidFill>
          <a:latin typeface="Tahoma" pitchFamily="-65" charset="0"/>
        </a:defRPr>
      </a:lvl7pPr>
      <a:lvl8pPr marL="1371600" algn="l" rtl="0" fontAlgn="base">
        <a:spcBef>
          <a:spcPct val="0"/>
        </a:spcBef>
        <a:spcAft>
          <a:spcPct val="0"/>
        </a:spcAft>
        <a:defRPr sz="4400">
          <a:solidFill>
            <a:schemeClr val="accent2"/>
          </a:solidFill>
          <a:latin typeface="Tahoma" pitchFamily="-65" charset="0"/>
        </a:defRPr>
      </a:lvl8pPr>
      <a:lvl9pPr marL="1828800" algn="l" rtl="0" fontAlgn="base">
        <a:spcBef>
          <a:spcPct val="0"/>
        </a:spcBef>
        <a:spcAft>
          <a:spcPct val="0"/>
        </a:spcAft>
        <a:defRPr sz="4400">
          <a:solidFill>
            <a:schemeClr val="accent2"/>
          </a:solidFill>
          <a:latin typeface="Tahoma" pitchFamily="-65" charset="0"/>
        </a:defRPr>
      </a:lvl9pPr>
    </p:titleStyle>
    <p:bodyStyle>
      <a:lvl1pPr marL="282575" indent="-282575"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9300" indent="-276225"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271588"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90688"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109788"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66988" indent="-228600" algn="l" rtl="0" fontAlgn="base">
        <a:spcBef>
          <a:spcPct val="20000"/>
        </a:spcBef>
        <a:spcAft>
          <a:spcPct val="0"/>
        </a:spcAft>
        <a:buChar char="»"/>
        <a:defRPr sz="2000">
          <a:solidFill>
            <a:schemeClr val="tx1"/>
          </a:solidFill>
          <a:latin typeface="+mn-lt"/>
          <a:ea typeface="ＭＳ Ｐゴシック" pitchFamily="-65" charset="-128"/>
        </a:defRPr>
      </a:lvl6pPr>
      <a:lvl7pPr marL="3024188"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81388" indent="-228600" algn="l" rtl="0" fontAlgn="base">
        <a:spcBef>
          <a:spcPct val="20000"/>
        </a:spcBef>
        <a:spcAft>
          <a:spcPct val="0"/>
        </a:spcAft>
        <a:buChar char="»"/>
        <a:defRPr sz="2000">
          <a:solidFill>
            <a:schemeClr val="tx1"/>
          </a:solidFill>
          <a:latin typeface="+mn-lt"/>
          <a:ea typeface="ＭＳ Ｐゴシック" pitchFamily="-65" charset="-128"/>
        </a:defRPr>
      </a:lvl8pPr>
      <a:lvl9pPr marL="3938588"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15"/>
          <a:srcRect/>
          <a:stretch>
            <a:fillRect/>
          </a:stretch>
        </p:blipFill>
        <p:spPr bwMode="auto">
          <a:xfrm>
            <a:off x="0" y="0"/>
            <a:ext cx="9144000" cy="6858000"/>
          </a:xfrm>
          <a:prstGeom prst="rect">
            <a:avLst/>
          </a:prstGeom>
          <a:noFill/>
          <a:ln w="9525">
            <a:noFill/>
            <a:miter lim="800000"/>
            <a:headEnd/>
            <a:tailEnd/>
          </a:ln>
          <a:effectLst/>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8C2DDBA3-B0B3-B84D-A5EC-E9D86DEEA15B}" type="datetimeFigureOut">
              <a:rPr lang="en-US"/>
              <a:pPr/>
              <a:t>2/22/11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dirty="0" smtClean="0">
                <a:solidFill>
                  <a:schemeClr val="tx1">
                    <a:tint val="75000"/>
                  </a:schemeClr>
                </a:solidFill>
                <a:latin typeface="Arial" pitchFamily="34" charset="0"/>
                <a:ea typeface="ＭＳ Ｐゴシック" pitchFamily="-108" charset="-128"/>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D4A7A4A-3A41-2246-8147-B4E5CD76789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60" r:id="rId1"/>
    <p:sldLayoutId id="2147484106" r:id="rId2"/>
    <p:sldLayoutId id="2147484108"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109"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charset="0"/>
        </a:defRPr>
      </a:lvl2pPr>
      <a:lvl3pPr algn="ctr" rtl="0" fontAlgn="base">
        <a:spcBef>
          <a:spcPct val="0"/>
        </a:spcBef>
        <a:spcAft>
          <a:spcPct val="0"/>
        </a:spcAft>
        <a:defRPr sz="4400">
          <a:solidFill>
            <a:schemeClr val="tx1"/>
          </a:solidFill>
          <a:latin typeface="Calibri" charset="0"/>
        </a:defRPr>
      </a:lvl3pPr>
      <a:lvl4pPr algn="ctr" rtl="0" fontAlgn="base">
        <a:spcBef>
          <a:spcPct val="0"/>
        </a:spcBef>
        <a:spcAft>
          <a:spcPct val="0"/>
        </a:spcAft>
        <a:defRPr sz="4400">
          <a:solidFill>
            <a:schemeClr val="tx1"/>
          </a:solidFill>
          <a:latin typeface="Calibri" charset="0"/>
        </a:defRPr>
      </a:lvl4pPr>
      <a:lvl5pPr algn="ctr" rtl="0" fontAlgn="base">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60100" name="Rectangle 4"/>
          <p:cNvSpPr>
            <a:spLocks noGrp="1" noChangeArrowheads="1"/>
          </p:cNvSpPr>
          <p:nvPr>
            <p:ph type="dt" sz="half" idx="2"/>
          </p:nvPr>
        </p:nvSpPr>
        <p:spPr bwMode="auto">
          <a:xfrm>
            <a:off x="539750" y="7100888"/>
            <a:ext cx="1155700" cy="295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latin typeface="Arial" charset="0"/>
              </a:defRPr>
            </a:lvl1pPr>
          </a:lstStyle>
          <a:p>
            <a:fld id="{E29E8F19-A183-7A4B-BFAD-F13BC0E696F8}" type="datetime1">
              <a:rPr lang="en-US"/>
              <a:pPr/>
              <a:t>2/22/11</a:t>
            </a:fld>
            <a:endParaRPr lang="fr-FR"/>
          </a:p>
        </p:txBody>
      </p:sp>
      <p:sp>
        <p:nvSpPr>
          <p:cNvPr id="260101" name="Rectangle 5"/>
          <p:cNvSpPr>
            <a:spLocks noGrp="1" noChangeArrowheads="1"/>
          </p:cNvSpPr>
          <p:nvPr>
            <p:ph type="ftr" sz="quarter" idx="3"/>
          </p:nvPr>
        </p:nvSpPr>
        <p:spPr bwMode="auto">
          <a:xfrm>
            <a:off x="2112963" y="7100888"/>
            <a:ext cx="4918075"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pitchFamily="-106" charset="0"/>
                <a:ea typeface="+mn-ea"/>
                <a:cs typeface="+mn-cs"/>
              </a:defRPr>
            </a:lvl1pPr>
          </a:lstStyle>
          <a:p>
            <a:pPr>
              <a:defRPr/>
            </a:pPr>
            <a:endParaRPr lang="fr-FR"/>
          </a:p>
        </p:txBody>
      </p:sp>
      <p:sp>
        <p:nvSpPr>
          <p:cNvPr id="260102" name="Rectangle 6"/>
          <p:cNvSpPr>
            <a:spLocks noGrp="1" noChangeArrowheads="1"/>
          </p:cNvSpPr>
          <p:nvPr>
            <p:ph type="sldNum" sz="quarter" idx="4"/>
          </p:nvPr>
        </p:nvSpPr>
        <p:spPr bwMode="auto">
          <a:xfrm>
            <a:off x="7748588" y="6416675"/>
            <a:ext cx="938212"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defRPr>
            </a:lvl1pPr>
          </a:lstStyle>
          <a:p>
            <a:fld id="{745B1EB7-E5E5-FF43-827D-93E2D5AA9BEB}" type="slidenum">
              <a:rPr lang="fr-FR"/>
              <a:pPr/>
              <a:t>‹#›</a:t>
            </a:fld>
            <a:endParaRPr lang="fr-FR"/>
          </a:p>
        </p:txBody>
      </p:sp>
      <p:pic>
        <p:nvPicPr>
          <p:cNvPr id="3079" name="Picture 7" descr="v_logo_ina"/>
          <p:cNvPicPr>
            <a:picLocks noChangeAspect="1" noChangeArrowheads="1"/>
          </p:cNvPicPr>
          <p:nvPr/>
        </p:nvPicPr>
        <p:blipFill>
          <a:blip r:embed="rId13"/>
          <a:srcRect r="70044"/>
          <a:stretch>
            <a:fillRect/>
          </a:stretch>
        </p:blipFill>
        <p:spPr bwMode="auto">
          <a:xfrm>
            <a:off x="0" y="6272213"/>
            <a:ext cx="611188" cy="541337"/>
          </a:xfrm>
          <a:prstGeom prst="rect">
            <a:avLst/>
          </a:prstGeom>
          <a:noFill/>
          <a:ln w="9525">
            <a:noFill/>
            <a:miter lim="800000"/>
            <a:headEnd/>
            <a:tailEnd/>
          </a:ln>
        </p:spPr>
      </p:pic>
      <p:pic>
        <p:nvPicPr>
          <p:cNvPr id="3080" name="Picture 8" descr="communique coul word"/>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0" y="44450"/>
            <a:ext cx="1692275" cy="288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600" b="1">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600" b="1">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600" b="1">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600" b="1">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3600" b="1">
          <a:solidFill>
            <a:schemeClr val="tx2"/>
          </a:solidFill>
          <a:latin typeface="Arial" pitchFamily="-65" charset="0"/>
        </a:defRPr>
      </a:lvl6pPr>
      <a:lvl7pPr marL="914400" algn="ctr" rtl="0" fontAlgn="base">
        <a:spcBef>
          <a:spcPct val="0"/>
        </a:spcBef>
        <a:spcAft>
          <a:spcPct val="0"/>
        </a:spcAft>
        <a:defRPr sz="3600" b="1">
          <a:solidFill>
            <a:schemeClr val="tx2"/>
          </a:solidFill>
          <a:latin typeface="Arial" pitchFamily="-65" charset="0"/>
        </a:defRPr>
      </a:lvl7pPr>
      <a:lvl8pPr marL="1371600" algn="ctr" rtl="0" fontAlgn="base">
        <a:spcBef>
          <a:spcPct val="0"/>
        </a:spcBef>
        <a:spcAft>
          <a:spcPct val="0"/>
        </a:spcAft>
        <a:defRPr sz="3600" b="1">
          <a:solidFill>
            <a:schemeClr val="tx2"/>
          </a:solidFill>
          <a:latin typeface="Arial" pitchFamily="-65" charset="0"/>
        </a:defRPr>
      </a:lvl8pPr>
      <a:lvl9pPr marL="1828800" algn="ctr" rtl="0" fontAlgn="base">
        <a:spcBef>
          <a:spcPct val="0"/>
        </a:spcBef>
        <a:spcAft>
          <a:spcPct val="0"/>
        </a:spcAft>
        <a:defRPr sz="3600" b="1">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pitchFamily="-65" charset="-128"/>
        </a:defRPr>
      </a:lvl5pPr>
      <a:lvl6pPr marL="2514600" indent="-228600" algn="l" rtl="0" fontAlgn="base">
        <a:spcBef>
          <a:spcPct val="20000"/>
        </a:spcBef>
        <a:spcAft>
          <a:spcPct val="0"/>
        </a:spcAft>
        <a:buChar char="»"/>
        <a:defRPr>
          <a:solidFill>
            <a:schemeClr val="tx1"/>
          </a:solidFill>
          <a:latin typeface="+mn-lt"/>
          <a:ea typeface="ＭＳ Ｐゴシック" pitchFamily="-65" charset="-128"/>
        </a:defRPr>
      </a:lvl6pPr>
      <a:lvl7pPr marL="2971800" indent="-228600" algn="l" rtl="0" fontAlgn="base">
        <a:spcBef>
          <a:spcPct val="20000"/>
        </a:spcBef>
        <a:spcAft>
          <a:spcPct val="0"/>
        </a:spcAft>
        <a:buChar char="»"/>
        <a:defRPr>
          <a:solidFill>
            <a:schemeClr val="tx1"/>
          </a:solidFill>
          <a:latin typeface="+mn-lt"/>
          <a:ea typeface="ＭＳ Ｐゴシック" pitchFamily="-65" charset="-128"/>
        </a:defRPr>
      </a:lvl7pPr>
      <a:lvl8pPr marL="3429000" indent="-228600" algn="l" rtl="0" fontAlgn="base">
        <a:spcBef>
          <a:spcPct val="20000"/>
        </a:spcBef>
        <a:spcAft>
          <a:spcPct val="0"/>
        </a:spcAft>
        <a:buChar char="»"/>
        <a:defRPr>
          <a:solidFill>
            <a:schemeClr val="tx1"/>
          </a:solidFill>
          <a:latin typeface="+mn-lt"/>
          <a:ea typeface="ＭＳ Ｐゴシック" pitchFamily="-65" charset="-128"/>
        </a:defRPr>
      </a:lvl8pPr>
      <a:lvl9pPr marL="3886200" indent="-228600" algn="l" rtl="0" fontAlgn="base">
        <a:spcBef>
          <a:spcPct val="20000"/>
        </a:spcBef>
        <a:spcAft>
          <a:spcPct val="0"/>
        </a:spcAft>
        <a:buChar char="»"/>
        <a:defRPr>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098" name="Picture 2" descr="background"/>
          <p:cNvPicPr>
            <a:picLocks noChangeAspect="1" noChangeArrowheads="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574675" y="304800"/>
            <a:ext cx="8001000" cy="1216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566738" y="1752600"/>
            <a:ext cx="80010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AutoShape 5"/>
          <p:cNvSpPr>
            <a:spLocks noChangeArrowheads="1"/>
          </p:cNvSpPr>
          <p:nvPr/>
        </p:nvSpPr>
        <p:spPr bwMode="auto">
          <a:xfrm>
            <a:off x="609600" y="1566863"/>
            <a:ext cx="7958138" cy="109537"/>
          </a:xfrm>
          <a:custGeom>
            <a:avLst/>
            <a:gdLst>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prstTxWarp prst="textNoShape">
              <a:avLst/>
            </a:prstTxWarp>
          </a:bodyPr>
          <a:lstStyle/>
          <a:p>
            <a:endParaRPr lang="en-US"/>
          </a:p>
        </p:txBody>
      </p:sp>
      <p:sp>
        <p:nvSpPr>
          <p:cNvPr id="4102" name="Line 6"/>
          <p:cNvSpPr>
            <a:spLocks noChangeShapeType="1"/>
          </p:cNvSpPr>
          <p:nvPr/>
        </p:nvSpPr>
        <p:spPr bwMode="auto">
          <a:xfrm flipV="1">
            <a:off x="609600" y="6172200"/>
            <a:ext cx="7924800" cy="0"/>
          </a:xfrm>
          <a:prstGeom prst="line">
            <a:avLst/>
          </a:prstGeom>
          <a:noFill/>
          <a:ln w="3175">
            <a:solidFill>
              <a:schemeClr val="accent2"/>
            </a:solidFill>
            <a:round/>
            <a:headEnd/>
            <a:tailEnd/>
          </a:ln>
        </p:spPr>
        <p:txBody>
          <a:bodyPr>
            <a:prstTxWarp prst="textNoShape">
              <a:avLst/>
            </a:prstTxWarp>
          </a:bodyPr>
          <a:lstStyle/>
          <a:p>
            <a:endParaRPr lang="en-US"/>
          </a:p>
        </p:txBody>
      </p:sp>
      <p:sp>
        <p:nvSpPr>
          <p:cNvPr id="349191" name="Rectangle 7"/>
          <p:cNvSpPr>
            <a:spLocks noGrp="1" noChangeArrowheads="1"/>
          </p:cNvSpPr>
          <p:nvPr>
            <p:ph type="dt" sz="half" idx="2"/>
          </p:nvPr>
        </p:nvSpPr>
        <p:spPr bwMode="auto">
          <a:xfrm>
            <a:off x="611188" y="7029450"/>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latin typeface="Verdana" charset="0"/>
              </a:defRPr>
            </a:lvl1pPr>
          </a:lstStyle>
          <a:p>
            <a:fld id="{1EFEBCF4-672F-6041-9FB6-88574A8935AF}" type="datetime1">
              <a:rPr lang="en-US"/>
              <a:pPr/>
              <a:t>2/22/11</a:t>
            </a:fld>
            <a:endParaRPr lang="en-US"/>
          </a:p>
        </p:txBody>
      </p:sp>
      <p:sp>
        <p:nvSpPr>
          <p:cNvPr id="349192" name="Rectangle 8"/>
          <p:cNvSpPr>
            <a:spLocks noGrp="1" noChangeArrowheads="1"/>
          </p:cNvSpPr>
          <p:nvPr>
            <p:ph type="ftr" sz="quarter" idx="3"/>
          </p:nvPr>
        </p:nvSpPr>
        <p:spPr bwMode="auto">
          <a:xfrm>
            <a:off x="2987675" y="70294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Verdana" pitchFamily="-106" charset="0"/>
                <a:ea typeface="+mn-ea"/>
                <a:cs typeface="+mn-cs"/>
              </a:defRPr>
            </a:lvl1pPr>
          </a:lstStyle>
          <a:p>
            <a:pPr>
              <a:defRPr/>
            </a:pPr>
            <a:endParaRPr lang="en-US"/>
          </a:p>
        </p:txBody>
      </p:sp>
      <p:sp>
        <p:nvSpPr>
          <p:cNvPr id="349193" name="Rectangle 9"/>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Verdana" charset="0"/>
              </a:defRPr>
            </a:lvl1pPr>
          </a:lstStyle>
          <a:p>
            <a:fld id="{83B6CA14-9F74-F844-A924-10943C9F3F0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107"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3800">
          <a:solidFill>
            <a:schemeClr val="tx2"/>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3800">
          <a:solidFill>
            <a:schemeClr val="tx2"/>
          </a:solidFill>
          <a:latin typeface="Verdana" pitchFamily="-65" charset="0"/>
          <a:ea typeface="ＭＳ Ｐゴシック" pitchFamily="-65" charset="-128"/>
          <a:cs typeface="ＭＳ Ｐゴシック" pitchFamily="-65" charset="-128"/>
        </a:defRPr>
      </a:lvl2pPr>
      <a:lvl3pPr algn="l" rtl="0" eaLnBrk="0" fontAlgn="base" hangingPunct="0">
        <a:spcBef>
          <a:spcPct val="0"/>
        </a:spcBef>
        <a:spcAft>
          <a:spcPct val="0"/>
        </a:spcAft>
        <a:defRPr sz="3800">
          <a:solidFill>
            <a:schemeClr val="tx2"/>
          </a:solidFill>
          <a:latin typeface="Verdana" pitchFamily="-65" charset="0"/>
          <a:ea typeface="ＭＳ Ｐゴシック" pitchFamily="-65" charset="-128"/>
          <a:cs typeface="ＭＳ Ｐゴシック" pitchFamily="-65" charset="-128"/>
        </a:defRPr>
      </a:lvl3pPr>
      <a:lvl4pPr algn="l" rtl="0" eaLnBrk="0" fontAlgn="base" hangingPunct="0">
        <a:spcBef>
          <a:spcPct val="0"/>
        </a:spcBef>
        <a:spcAft>
          <a:spcPct val="0"/>
        </a:spcAft>
        <a:defRPr sz="3800">
          <a:solidFill>
            <a:schemeClr val="tx2"/>
          </a:solidFill>
          <a:latin typeface="Verdana" pitchFamily="-65" charset="0"/>
          <a:ea typeface="ＭＳ Ｐゴシック" pitchFamily="-65" charset="-128"/>
          <a:cs typeface="ＭＳ Ｐゴシック" pitchFamily="-65" charset="-128"/>
        </a:defRPr>
      </a:lvl4pPr>
      <a:lvl5pPr algn="l" rtl="0" eaLnBrk="0" fontAlgn="base" hangingPunct="0">
        <a:spcBef>
          <a:spcPct val="0"/>
        </a:spcBef>
        <a:spcAft>
          <a:spcPct val="0"/>
        </a:spcAft>
        <a:defRPr sz="3800">
          <a:solidFill>
            <a:schemeClr val="tx2"/>
          </a:solidFill>
          <a:latin typeface="Verdana" pitchFamily="-65" charset="0"/>
          <a:ea typeface="ＭＳ Ｐゴシック" pitchFamily="-65" charset="-128"/>
          <a:cs typeface="ＭＳ Ｐゴシック" pitchFamily="-65" charset="-128"/>
        </a:defRPr>
      </a:lvl5pPr>
      <a:lvl6pPr marL="457200" algn="l" rtl="0" fontAlgn="base">
        <a:spcBef>
          <a:spcPct val="0"/>
        </a:spcBef>
        <a:spcAft>
          <a:spcPct val="0"/>
        </a:spcAft>
        <a:defRPr sz="3800">
          <a:solidFill>
            <a:schemeClr val="tx2"/>
          </a:solidFill>
          <a:latin typeface="Verdana" pitchFamily="-65" charset="0"/>
        </a:defRPr>
      </a:lvl6pPr>
      <a:lvl7pPr marL="914400" algn="l" rtl="0" fontAlgn="base">
        <a:spcBef>
          <a:spcPct val="0"/>
        </a:spcBef>
        <a:spcAft>
          <a:spcPct val="0"/>
        </a:spcAft>
        <a:defRPr sz="3800">
          <a:solidFill>
            <a:schemeClr val="tx2"/>
          </a:solidFill>
          <a:latin typeface="Verdana" pitchFamily="-65" charset="0"/>
        </a:defRPr>
      </a:lvl7pPr>
      <a:lvl8pPr marL="1371600" algn="l" rtl="0" fontAlgn="base">
        <a:spcBef>
          <a:spcPct val="0"/>
        </a:spcBef>
        <a:spcAft>
          <a:spcPct val="0"/>
        </a:spcAft>
        <a:defRPr sz="3800">
          <a:solidFill>
            <a:schemeClr val="tx2"/>
          </a:solidFill>
          <a:latin typeface="Verdana" pitchFamily="-65" charset="0"/>
        </a:defRPr>
      </a:lvl8pPr>
      <a:lvl9pPr marL="1828800" algn="l" rtl="0" fontAlgn="base">
        <a:spcBef>
          <a:spcPct val="0"/>
        </a:spcBef>
        <a:spcAft>
          <a:spcPct val="0"/>
        </a:spcAft>
        <a:defRPr sz="3800">
          <a:solidFill>
            <a:schemeClr val="tx2"/>
          </a:solidFill>
          <a:latin typeface="Verdana" pitchFamily="-65" charset="0"/>
        </a:defRPr>
      </a:lvl9pPr>
    </p:titleStyle>
    <p:bodyStyle>
      <a:lvl1pPr marL="469900" indent="-469900" algn="l" rtl="0" eaLnBrk="0" fontAlgn="base" hangingPunct="0">
        <a:spcBef>
          <a:spcPct val="20000"/>
        </a:spcBef>
        <a:spcAft>
          <a:spcPct val="0"/>
        </a:spcAft>
        <a:buClr>
          <a:schemeClr val="accent2"/>
        </a:buClr>
        <a:buFont typeface="Wingdings" charset="2"/>
        <a:buChar char="o"/>
        <a:defRPr sz="3000">
          <a:solidFill>
            <a:schemeClr val="tx1"/>
          </a:solidFill>
          <a:latin typeface="+mn-lt"/>
          <a:ea typeface="ＭＳ Ｐゴシック" pitchFamily="-65" charset="-128"/>
          <a:cs typeface="ＭＳ Ｐゴシック" pitchFamily="-65" charset="-128"/>
        </a:defRPr>
      </a:lvl1pPr>
      <a:lvl2pPr marL="908050" indent="-436563" algn="l" rtl="0" eaLnBrk="0" fontAlgn="base" hangingPunct="0">
        <a:spcBef>
          <a:spcPct val="20000"/>
        </a:spcBef>
        <a:spcAft>
          <a:spcPct val="0"/>
        </a:spcAft>
        <a:buClr>
          <a:schemeClr val="accent2"/>
        </a:buClr>
        <a:buFont typeface="Wingdings" charset="2"/>
        <a:buChar char="n"/>
        <a:defRPr sz="2600">
          <a:solidFill>
            <a:schemeClr val="tx1"/>
          </a:solidFill>
          <a:latin typeface="+mn-lt"/>
          <a:ea typeface="ＭＳ Ｐゴシック" pitchFamily="-65" charset="-128"/>
        </a:defRPr>
      </a:lvl2pPr>
      <a:lvl3pPr marL="1304925" indent="-395288" algn="l" rtl="0" eaLnBrk="0" fontAlgn="base" hangingPunct="0">
        <a:spcBef>
          <a:spcPct val="20000"/>
        </a:spcBef>
        <a:spcAft>
          <a:spcPct val="0"/>
        </a:spcAft>
        <a:buClr>
          <a:schemeClr val="accent2"/>
        </a:buClr>
        <a:buFont typeface="Wingdings" charset="2"/>
        <a:buChar char="o"/>
        <a:defRPr sz="2300">
          <a:solidFill>
            <a:schemeClr val="tx1"/>
          </a:solidFill>
          <a:latin typeface="+mn-lt"/>
          <a:ea typeface="ＭＳ Ｐゴシック" pitchFamily="-65" charset="-128"/>
        </a:defRPr>
      </a:lvl3pPr>
      <a:lvl4pPr marL="1693863" indent="-387350" algn="l" rtl="0" eaLnBrk="0" fontAlgn="base" hangingPunct="0">
        <a:spcBef>
          <a:spcPct val="20000"/>
        </a:spcBef>
        <a:spcAft>
          <a:spcPct val="0"/>
        </a:spcAft>
        <a:buClr>
          <a:schemeClr val="accent2"/>
        </a:buClr>
        <a:buFont typeface="Wingdings" charset="2"/>
        <a:buChar char="n"/>
        <a:defRPr sz="2000">
          <a:solidFill>
            <a:schemeClr val="tx1"/>
          </a:solidFill>
          <a:latin typeface="+mn-lt"/>
          <a:ea typeface="ＭＳ Ｐゴシック" pitchFamily="-65" charset="-128"/>
        </a:defRPr>
      </a:lvl4pPr>
      <a:lvl5pPr marL="2093913" indent="-398463" algn="l" rtl="0" eaLnBrk="0" fontAlgn="base" hangingPunct="0">
        <a:spcBef>
          <a:spcPct val="25000"/>
        </a:spcBef>
        <a:spcAft>
          <a:spcPct val="0"/>
        </a:spcAft>
        <a:buClr>
          <a:schemeClr val="accent2"/>
        </a:buClr>
        <a:buFont typeface="Wingdings" charset="2"/>
        <a:buChar char="§"/>
        <a:defRPr sz="2000">
          <a:solidFill>
            <a:schemeClr val="tx1"/>
          </a:solidFill>
          <a:latin typeface="+mn-lt"/>
          <a:ea typeface="ＭＳ Ｐゴシック" pitchFamily="-65" charset="-128"/>
        </a:defRPr>
      </a:lvl5pPr>
      <a:lvl6pPr marL="2551113" indent="-398463" algn="l" rtl="0" fontAlgn="base">
        <a:spcBef>
          <a:spcPct val="25000"/>
        </a:spcBef>
        <a:spcAft>
          <a:spcPct val="0"/>
        </a:spcAft>
        <a:buClr>
          <a:schemeClr val="accent2"/>
        </a:buClr>
        <a:buFont typeface="Wingdings" pitchFamily="-65" charset="2"/>
        <a:buChar char="§"/>
        <a:defRPr sz="2000">
          <a:solidFill>
            <a:schemeClr val="tx1"/>
          </a:solidFill>
          <a:latin typeface="+mn-lt"/>
          <a:ea typeface="ＭＳ Ｐゴシック" pitchFamily="-65" charset="-128"/>
        </a:defRPr>
      </a:lvl6pPr>
      <a:lvl7pPr marL="3008313" indent="-398463" algn="l" rtl="0" fontAlgn="base">
        <a:spcBef>
          <a:spcPct val="25000"/>
        </a:spcBef>
        <a:spcAft>
          <a:spcPct val="0"/>
        </a:spcAft>
        <a:buClr>
          <a:schemeClr val="accent2"/>
        </a:buClr>
        <a:buFont typeface="Wingdings" pitchFamily="-65" charset="2"/>
        <a:buChar char="§"/>
        <a:defRPr sz="2000">
          <a:solidFill>
            <a:schemeClr val="tx1"/>
          </a:solidFill>
          <a:latin typeface="+mn-lt"/>
          <a:ea typeface="ＭＳ Ｐゴシック" pitchFamily="-65" charset="-128"/>
        </a:defRPr>
      </a:lvl7pPr>
      <a:lvl8pPr marL="3465513" indent="-398463" algn="l" rtl="0" fontAlgn="base">
        <a:spcBef>
          <a:spcPct val="25000"/>
        </a:spcBef>
        <a:spcAft>
          <a:spcPct val="0"/>
        </a:spcAft>
        <a:buClr>
          <a:schemeClr val="accent2"/>
        </a:buClr>
        <a:buFont typeface="Wingdings" pitchFamily="-65" charset="2"/>
        <a:buChar char="§"/>
        <a:defRPr sz="2000">
          <a:solidFill>
            <a:schemeClr val="tx1"/>
          </a:solidFill>
          <a:latin typeface="+mn-lt"/>
          <a:ea typeface="ＭＳ Ｐゴシック" pitchFamily="-65" charset="-128"/>
        </a:defRPr>
      </a:lvl8pPr>
      <a:lvl9pPr marL="3922713" indent="-398463" algn="l" rtl="0" fontAlgn="base">
        <a:spcBef>
          <a:spcPct val="25000"/>
        </a:spcBef>
        <a:spcAft>
          <a:spcPct val="0"/>
        </a:spcAft>
        <a:buClr>
          <a:schemeClr val="accent2"/>
        </a:buClr>
        <a:buFont typeface="Wingdings" pitchFamily="-65" charset="2"/>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hyperlink" Target="http://www.cewe-photobook.com/"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image" Target="../media/image17.jpeg"/><Relationship Id="rId6" Type="http://schemas.openxmlformats.org/officeDocument/2006/relationships/oleObject" Target="../embeddings/oleObject2.bin"/><Relationship Id="rId1" Type="http://schemas.openxmlformats.org/officeDocument/2006/relationships/vmlDrawing" Target="../drawings/vmlDrawing1.vml"/><Relationship Id="rId2"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3.bin"/><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vmlDrawing" Target="../drawings/vmlDrawing2.vml"/><Relationship Id="rId2"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3.jpeg"/><Relationship Id="rId5" Type="http://schemas.openxmlformats.org/officeDocument/2006/relationships/oleObject" Target="../embeddings/oleObject4.bin"/><Relationship Id="rId1" Type="http://schemas.openxmlformats.org/officeDocument/2006/relationships/vmlDrawing" Target="../drawings/vmlDrawing3.vml"/><Relationship Id="rId2"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7.jpeg"/><Relationship Id="rId5" Type="http://schemas.openxmlformats.org/officeDocument/2006/relationships/oleObject" Target="../embeddings/oleObject5.bin"/><Relationship Id="rId6" Type="http://schemas.openxmlformats.org/officeDocument/2006/relationships/oleObject" Target="../embeddings/oleObject6.bin"/><Relationship Id="rId1" Type="http://schemas.openxmlformats.org/officeDocument/2006/relationships/vmlDrawing" Target="../drawings/vmlDrawing4.vml"/><Relationship Id="rId2"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1" Type="http://schemas.openxmlformats.org/officeDocument/2006/relationships/slideLayout" Target="../slideLayouts/slideLayout2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35.jpeg"/><Relationship Id="rId5" Type="http://schemas.openxmlformats.org/officeDocument/2006/relationships/oleObject" Target="../embeddings/oleObject7.bin"/><Relationship Id="rId6" Type="http://schemas.openxmlformats.org/officeDocument/2006/relationships/oleObject" Target="../embeddings/oleObject8.bin"/><Relationship Id="rId1" Type="http://schemas.openxmlformats.org/officeDocument/2006/relationships/vmlDrawing" Target="../drawings/vmlDrawing5.vml"/><Relationship Id="rId2"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hyperlink" Target="http://www.google.nl/images?um=1&amp;hl=en&amp;newwindow=1&amp;client=safari&amp;rls=en&amp;biw=1437&amp;bih=781&amp;tbs=isch:1&amp;sa=1&amp;q=rembrandt+van+rijn&amp;aq=f&amp;aqi=g4&amp;aql=&amp;oq=&amp;gs_rfai=" TargetMode="External"/><Relationship Id="rId4" Type="http://schemas.openxmlformats.org/officeDocument/2006/relationships/image" Target="../media/image8.png"/><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7.png"/><Relationship Id="rId1" Type="http://schemas.openxmlformats.org/officeDocument/2006/relationships/slideLayout" Target="../slideLayouts/slideLayout40.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hyperlink" Target="http://www.interviewwithamerica.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hyperlink" Target="VoxPopuliExample.rm" TargetMode="External"/><Relationship Id="rId5" Type="http://schemas.openxmlformats.org/officeDocument/2006/relationships/image" Target="../media/image40.jpeg"/><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hyperlink" Target="VoxPopuliEditExample.rm" TargetMode="External"/><Relationship Id="rId5" Type="http://schemas.openxmlformats.org/officeDocument/2006/relationships/image" Target="../media/image40.jpeg"/><Relationship Id="rId6" Type="http://schemas.openxmlformats.org/officeDocument/2006/relationships/image" Target="../media/image42.jpeg"/><Relationship Id="rId7" Type="http://schemas.openxmlformats.org/officeDocument/2006/relationships/image" Target="../media/image43.png"/><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17.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hyperlink" Target="http://www.cwi.nl/~media/demo/VoxPopuli/"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hyperlink" Target="http://swuiwiki.webscience.org/index.php/Semantic_Search_Survey" TargetMode="External"/><Relationship Id="rId4" Type="http://schemas.openxmlformats.org/officeDocument/2006/relationships/hyperlink" Target="http://en.wikipedia.org/wiki/Semantic_search" TargetMode="External"/><Relationship Id="rId1" Type="http://schemas.openxmlformats.org/officeDocument/2006/relationships/slideLayout" Target="../slideLayouts/slideLayout17.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hyperlink" Target="http://e-culture.multimedian.nl/pk/annotate" TargetMode="External"/><Relationship Id="rId4" Type="http://schemas.openxmlformats.org/officeDocument/2006/relationships/image" Target="../media/image51.png"/><Relationship Id="rId1" Type="http://schemas.openxmlformats.org/officeDocument/2006/relationships/slideLayout" Target="../slideLayouts/slideLayout17.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hyperlink" Target="http://e-culture.multimedian.nl/demo/search" TargetMode="External"/><Relationship Id="rId4" Type="http://schemas.openxmlformats.org/officeDocument/2006/relationships/image" Target="../media/image52.jpeg"/><Relationship Id="rId1" Type="http://schemas.openxmlformats.org/officeDocument/2006/relationships/slideLayout" Target="../slideLayouts/slideLayout18.xml"/><Relationship Id="rId2"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hyperlink" Target="http://e-culture.multimedian.nl/demo/search" TargetMode="External"/><Relationship Id="rId4" Type="http://schemas.openxmlformats.org/officeDocument/2006/relationships/image" Target="../media/image52.jpeg"/><Relationship Id="rId5" Type="http://schemas.openxmlformats.org/officeDocument/2006/relationships/hyperlink" Target="http://e-culture.multimedian.nl/demo/session/search" TargetMode="External"/><Relationship Id="rId1" Type="http://schemas.openxmlformats.org/officeDocument/2006/relationships/slideLayout" Target="../slideLayouts/slideLayout17.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4.png"/><Relationship Id="rId3"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4.png"/><Relationship Id="rId3"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0.xml"/><Relationship Id="rId3" Type="http://schemas.openxmlformats.org/officeDocument/2006/relationships/hyperlink" Target="http://www.elsevier.com/wps/find/journaldescription.cws_home/671322/description" TargetMode="External"/></Relationships>
</file>

<file path=ppt/slides/_rels/slide62.xml.rels><?xml version="1.0" encoding="UTF-8" standalone="yes"?>
<Relationships xmlns="http://schemas.openxmlformats.org/package/2006/relationships"><Relationship Id="rId11" Type="http://schemas.openxmlformats.org/officeDocument/2006/relationships/image" Target="../media/image60.png"/><Relationship Id="rId12" Type="http://schemas.openxmlformats.org/officeDocument/2006/relationships/image" Target="../media/image61.png"/><Relationship Id="rId13" Type="http://schemas.openxmlformats.org/officeDocument/2006/relationships/image" Target="../media/image62.png"/><Relationship Id="rId14" Type="http://schemas.openxmlformats.org/officeDocument/2006/relationships/image" Target="../media/image63.png"/><Relationship Id="rId1" Type="http://schemas.openxmlformats.org/officeDocument/2006/relationships/slideLayout" Target="../slideLayouts/slideLayout18.xml"/><Relationship Id="rId2" Type="http://schemas.openxmlformats.org/officeDocument/2006/relationships/notesSlide" Target="../notesSlides/notesSlide51.xml"/><Relationship Id="rId3" Type="http://schemas.openxmlformats.org/officeDocument/2006/relationships/image" Target="../media/image57.png"/><Relationship Id="rId4" Type="http://schemas.openxmlformats.org/officeDocument/2006/relationships/hyperlink" Target="http://www.eurecom.fr/~troncy/" TargetMode="External"/><Relationship Id="rId5" Type="http://schemas.openxmlformats.org/officeDocument/2006/relationships/hyperlink" Target="http://media.cwi.nl/hildebra/" TargetMode="External"/><Relationship Id="rId6" Type="http://schemas.openxmlformats.org/officeDocument/2006/relationships/image" Target="../media/image58.png"/><Relationship Id="rId7" Type="http://schemas.openxmlformats.org/officeDocument/2006/relationships/hyperlink" Target="http://www.cwi.nl/~jrvosse/" TargetMode="External"/><Relationship Id="rId8" Type="http://schemas.openxmlformats.org/officeDocument/2006/relationships/hyperlink" Target="http://www.cwi.nl/~media/demo/VoxPopuli/" TargetMode="External"/><Relationship Id="rId9" Type="http://schemas.openxmlformats.org/officeDocument/2006/relationships/hyperlink" Target="http://fnack.wordpress.com/" TargetMode="External"/><Relationship Id="rId10" Type="http://schemas.openxmlformats.org/officeDocument/2006/relationships/image" Target="../media/image5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2.xml"/><Relationship Id="rId3"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hyperlink" Target="http://www.dagstuhl.de/en/programm/kalender/semhp/?semnr=05091" TargetMode="External"/><Relationship Id="rId5" Type="http://schemas.openxmlformats.org/officeDocument/2006/relationships/hyperlink" Target="http://www.cwi.nl/~media/conferences/mhc05/mhc05.html" TargetMode="External"/><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3"/>
          <a:srcRect l="-2" r="11069"/>
          <a:stretch>
            <a:fillRect/>
          </a:stretch>
        </p:blipFill>
        <p:spPr bwMode="auto">
          <a:xfrm>
            <a:off x="-20638" y="0"/>
            <a:ext cx="9236076" cy="6926263"/>
          </a:xfrm>
          <a:prstGeom prst="rect">
            <a:avLst/>
          </a:prstGeom>
          <a:noFill/>
          <a:ln w="9525">
            <a:noFill/>
            <a:miter lim="800000"/>
            <a:headEnd/>
            <a:tailEnd/>
          </a:ln>
          <a:effectLst/>
        </p:spPr>
      </p:pic>
      <p:pic>
        <p:nvPicPr>
          <p:cNvPr id="22531" name="Picture 4"/>
          <p:cNvPicPr>
            <a:picLocks noChangeAspect="1"/>
          </p:cNvPicPr>
          <p:nvPr/>
        </p:nvPicPr>
        <p:blipFill>
          <a:blip r:embed="rId4"/>
          <a:srcRect/>
          <a:stretch>
            <a:fillRect/>
          </a:stretch>
        </p:blipFill>
        <p:spPr bwMode="auto">
          <a:xfrm>
            <a:off x="7341770" y="110815"/>
            <a:ext cx="4302125" cy="796925"/>
          </a:xfrm>
          <a:prstGeom prst="rect">
            <a:avLst/>
          </a:prstGeom>
          <a:noFill/>
          <a:ln w="9525">
            <a:noFill/>
            <a:miter lim="800000"/>
            <a:headEnd/>
            <a:tailEnd/>
          </a:ln>
        </p:spPr>
      </p:pic>
      <p:sp>
        <p:nvSpPr>
          <p:cNvPr id="3" name="Rectangle 2"/>
          <p:cNvSpPr/>
          <p:nvPr/>
        </p:nvSpPr>
        <p:spPr bwMode="auto">
          <a:xfrm flipV="1">
            <a:off x="0" y="4426528"/>
            <a:ext cx="9144000" cy="2576946"/>
          </a:xfrm>
          <a:prstGeom prst="rect">
            <a:avLst/>
          </a:prstGeom>
          <a:gradFill flip="none" rotWithShape="1">
            <a:gsLst>
              <a:gs pos="26000">
                <a:srgbClr val="0C0904"/>
              </a:gs>
              <a:gs pos="100000">
                <a:schemeClr val="accent1">
                  <a:shade val="100000"/>
                  <a:satMod val="115000"/>
                  <a:alpha val="0"/>
                </a:schemeClr>
              </a:gs>
            </a:gsLst>
            <a:lin ang="2700000" scaled="1"/>
            <a:tileRect/>
          </a:gradFill>
          <a:ln w="9525" cap="flat" cmpd="sng" algn="ctr">
            <a:noFill/>
            <a:prstDash val="solid"/>
            <a:round/>
            <a:headEnd type="none" w="med" len="med"/>
            <a:tailEnd type="none" w="med" len="med"/>
          </a:ln>
          <a:effectLst/>
        </p:spPr>
        <p:txBody>
          <a:bodyPr anchor="ctr">
            <a:prstTxWarp prst="textNoShape">
              <a:avLst/>
            </a:prstTxWarp>
          </a:bodyPr>
          <a:lstStyle/>
          <a:p>
            <a:pPr>
              <a:defRPr/>
            </a:pPr>
            <a:endParaRPr lang="en-US">
              <a:latin typeface="Times New Roman" pitchFamily="-65" charset="0"/>
              <a:ea typeface="ＭＳ Ｐゴシック" pitchFamily="-108" charset="-128"/>
              <a:cs typeface="+mn-cs"/>
            </a:endParaRPr>
          </a:p>
        </p:txBody>
      </p:sp>
      <p:sp>
        <p:nvSpPr>
          <p:cNvPr id="2" name="Rectangle 1"/>
          <p:cNvSpPr/>
          <p:nvPr/>
        </p:nvSpPr>
        <p:spPr bwMode="auto">
          <a:xfrm>
            <a:off x="0" y="2576513"/>
            <a:ext cx="9144000" cy="1849437"/>
          </a:xfrm>
          <a:prstGeom prst="rect">
            <a:avLst/>
          </a:prstGeom>
          <a:solidFill>
            <a:schemeClr val="tx1">
              <a:lumMod val="95000"/>
              <a:lumOff val="5000"/>
              <a:alpha val="80000"/>
            </a:schemeClr>
          </a:solidFill>
          <a:ln w="9525" cap="flat" cmpd="sng" algn="ctr">
            <a:solidFill>
              <a:schemeClr val="tx1"/>
            </a:solidFill>
            <a:prstDash val="solid"/>
            <a:round/>
            <a:headEnd type="none" w="med" len="med"/>
            <a:tailEnd type="none" w="med" len="med"/>
          </a:ln>
          <a:effectLst/>
        </p:spPr>
        <p:txBody>
          <a:bodyPr anchor="ctr">
            <a:prstTxWarp prst="textNoShape">
              <a:avLst/>
            </a:prstTxWarp>
          </a:bodyPr>
          <a:lstStyle/>
          <a:p>
            <a:pPr>
              <a:defRPr/>
            </a:pPr>
            <a:endParaRPr lang="en-US">
              <a:latin typeface="Times New Roman" pitchFamily="-65" charset="0"/>
              <a:ea typeface="ＭＳ Ｐゴシック" pitchFamily="-108" charset="-128"/>
              <a:cs typeface="+mn-cs"/>
            </a:endParaRPr>
          </a:p>
        </p:txBody>
      </p:sp>
      <p:sp>
        <p:nvSpPr>
          <p:cNvPr id="22536" name="Rectangle 2"/>
          <p:cNvSpPr>
            <a:spLocks noGrp="1" noChangeArrowheads="1"/>
          </p:cNvSpPr>
          <p:nvPr>
            <p:ph type="ctrTitle"/>
          </p:nvPr>
        </p:nvSpPr>
        <p:spPr>
          <a:xfrm>
            <a:off x="752475" y="2841625"/>
            <a:ext cx="8005763" cy="1323975"/>
          </a:xfrm>
        </p:spPr>
        <p:txBody>
          <a:bodyPr>
            <a:spAutoFit/>
          </a:bodyPr>
          <a:lstStyle/>
          <a:p>
            <a:pPr algn="ctr" eaLnBrk="1" hangingPunct="1"/>
            <a:r>
              <a:rPr lang="en-US" sz="4000" b="1" dirty="0">
                <a:solidFill>
                  <a:schemeClr val="bg1"/>
                </a:solidFill>
                <a:ea typeface="ＭＳ Ｐゴシック" charset="-128"/>
                <a:cs typeface="ＭＳ Ｐゴシック" charset="-128"/>
              </a:rPr>
              <a:t>Using semantics to improve</a:t>
            </a:r>
            <a:br>
              <a:rPr lang="en-US" sz="4000" b="1" dirty="0">
                <a:solidFill>
                  <a:schemeClr val="bg1"/>
                </a:solidFill>
                <a:ea typeface="ＭＳ Ｐゴシック" charset="-128"/>
                <a:cs typeface="ＭＳ Ｐゴシック" charset="-128"/>
              </a:rPr>
            </a:br>
            <a:r>
              <a:rPr lang="en-US" sz="4000" b="1" dirty="0">
                <a:solidFill>
                  <a:schemeClr val="bg1"/>
                </a:solidFill>
                <a:ea typeface="ＭＳ Ｐゴシック" charset="-128"/>
                <a:cs typeface="ＭＳ Ｐゴシック" charset="-128"/>
              </a:rPr>
              <a:t>interactive information access</a:t>
            </a:r>
            <a:endParaRPr lang="en-US" dirty="0">
              <a:solidFill>
                <a:schemeClr val="bg1"/>
              </a:solidFill>
              <a:ea typeface="ＭＳ Ｐゴシック" charset="-128"/>
              <a:cs typeface="ＭＳ Ｐゴシック" charset="-128"/>
            </a:endParaRPr>
          </a:p>
        </p:txBody>
      </p:sp>
      <p:sp>
        <p:nvSpPr>
          <p:cNvPr id="44035" name="Rectangle 3"/>
          <p:cNvSpPr>
            <a:spLocks noGrp="1" noChangeArrowheads="1"/>
          </p:cNvSpPr>
          <p:nvPr>
            <p:ph type="subTitle" idx="1"/>
          </p:nvPr>
        </p:nvSpPr>
        <p:spPr>
          <a:xfrm flipH="1">
            <a:off x="166688" y="4760913"/>
            <a:ext cx="5735637" cy="1889125"/>
          </a:xfrm>
        </p:spPr>
        <p:txBody>
          <a:bodyPr/>
          <a:lstStyle/>
          <a:p>
            <a:pPr algn="l" eaLnBrk="1" hangingPunct="1">
              <a:defRPr/>
            </a:pPr>
            <a:r>
              <a:rPr lang="en-US" sz="2800" b="1" dirty="0" smtClean="0">
                <a:solidFill>
                  <a:schemeClr val="bg1"/>
                </a:solidFill>
                <a:ea typeface="ＭＳ Ｐゴシック" pitchFamily="-108" charset="-128"/>
              </a:rPr>
              <a:t>Lynda Hardman</a:t>
            </a:r>
            <a:r>
              <a:rPr lang="en-US" sz="2800" dirty="0" smtClean="0">
                <a:solidFill>
                  <a:schemeClr val="bg1"/>
                </a:solidFill>
                <a:ea typeface="ＭＳ Ｐゴシック" pitchFamily="-108" charset="-128"/>
              </a:rPr>
              <a:t/>
            </a:r>
            <a:br>
              <a:rPr lang="en-US" sz="2800" dirty="0" smtClean="0">
                <a:solidFill>
                  <a:schemeClr val="bg1"/>
                </a:solidFill>
                <a:ea typeface="ＭＳ Ｐゴシック" pitchFamily="-108" charset="-128"/>
              </a:rPr>
            </a:br>
            <a:r>
              <a:rPr lang="en-US" sz="2000" dirty="0" smtClean="0">
                <a:solidFill>
                  <a:schemeClr val="tx2">
                    <a:lumMod val="20000"/>
                    <a:lumOff val="80000"/>
                  </a:schemeClr>
                </a:solidFill>
                <a:ea typeface="ＭＳ Ｐゴシック" pitchFamily="-108" charset="-128"/>
              </a:rPr>
              <a:t>http://www.cwi.nl/~lynda</a:t>
            </a:r>
          </a:p>
          <a:p>
            <a:pPr algn="l" eaLnBrk="1" hangingPunct="1">
              <a:defRPr/>
            </a:pPr>
            <a:endParaRPr lang="en-US" sz="900" dirty="0" smtClean="0">
              <a:solidFill>
                <a:schemeClr val="bg1"/>
              </a:solidFill>
              <a:ea typeface="ＭＳ Ｐゴシック" pitchFamily="-108" charset="-128"/>
            </a:endParaRPr>
          </a:p>
          <a:p>
            <a:pPr algn="l" eaLnBrk="1" hangingPunct="1">
              <a:defRPr/>
            </a:pPr>
            <a:r>
              <a:rPr lang="en-US" sz="2400" dirty="0" smtClean="0">
                <a:solidFill>
                  <a:schemeClr val="bg1"/>
                </a:solidFill>
                <a:ea typeface="ＭＳ Ｐゴシック" pitchFamily="-108" charset="-128"/>
              </a:rPr>
              <a:t>CWI, Interactive Information Access</a:t>
            </a:r>
            <a:br>
              <a:rPr lang="en-US" sz="2400" dirty="0" smtClean="0">
                <a:solidFill>
                  <a:schemeClr val="bg1"/>
                </a:solidFill>
                <a:ea typeface="ＭＳ Ｐゴシック" pitchFamily="-108" charset="-128"/>
              </a:rPr>
            </a:br>
            <a:r>
              <a:rPr lang="en-US" sz="2400" dirty="0" err="1" smtClean="0">
                <a:solidFill>
                  <a:schemeClr val="bg1"/>
                </a:solidFill>
                <a:ea typeface="ＭＳ Ｐゴシック" pitchFamily="-108" charset="-128"/>
              </a:rPr>
              <a:t>UvA</a:t>
            </a:r>
            <a:r>
              <a:rPr lang="en-US" sz="2400" dirty="0" smtClean="0">
                <a:solidFill>
                  <a:schemeClr val="bg1"/>
                </a:solidFill>
                <a:ea typeface="ＭＳ Ｐゴシック" pitchFamily="-108" charset="-128"/>
              </a:rPr>
              <a:t>, Institute for Informatics</a:t>
            </a:r>
          </a:p>
        </p:txBody>
      </p:sp>
      <p:sp>
        <p:nvSpPr>
          <p:cNvPr id="22538" name="Rectangle 3"/>
          <p:cNvSpPr>
            <a:spLocks noChangeArrowheads="1"/>
          </p:cNvSpPr>
          <p:nvPr/>
        </p:nvSpPr>
        <p:spPr bwMode="auto">
          <a:xfrm>
            <a:off x="5568950" y="6500813"/>
            <a:ext cx="3325813" cy="276225"/>
          </a:xfrm>
          <a:prstGeom prst="rect">
            <a:avLst/>
          </a:prstGeom>
          <a:solidFill>
            <a:schemeClr val="bg1">
              <a:alpha val="30196"/>
            </a:schemeClr>
          </a:solidFill>
          <a:ln w="9525">
            <a:noFill/>
            <a:miter lim="800000"/>
            <a:headEnd/>
            <a:tailEnd/>
          </a:ln>
        </p:spPr>
        <p:txBody>
          <a:bodyPr>
            <a:prstTxWarp prst="textNoShape">
              <a:avLst/>
            </a:prstTxWarp>
            <a:spAutoFit/>
          </a:bodyPr>
          <a:lstStyle/>
          <a:p>
            <a:pPr algn="l"/>
            <a:r>
              <a:rPr lang="en-US" sz="1200">
                <a:solidFill>
                  <a:schemeClr val="tx1"/>
                </a:solidFill>
                <a:latin typeface="Arial" charset="0"/>
                <a:ea typeface="Arial" charset="0"/>
                <a:cs typeface="Arial" charset="0"/>
              </a:rPr>
              <a:t>http://www.flickr.com/photos/iboy/4528401870/</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6" name="Rectangle 4"/>
          <p:cNvSpPr>
            <a:spLocks noGrp="1" noChangeArrowheads="1"/>
          </p:cNvSpPr>
          <p:nvPr>
            <p:ph type="title"/>
          </p:nvPr>
        </p:nvSpPr>
        <p:spPr>
          <a:xfrm>
            <a:off x="604959" y="153988"/>
            <a:ext cx="8229600" cy="1143000"/>
          </a:xfrm>
        </p:spPr>
        <p:txBody>
          <a:bodyPr rtlCol="0">
            <a:normAutofit fontScale="90000"/>
          </a:bodyPr>
          <a:lstStyle/>
          <a:p>
            <a:pPr fontAlgn="auto">
              <a:spcAft>
                <a:spcPts val="0"/>
              </a:spcAft>
              <a:defRPr/>
            </a:pPr>
            <a:r>
              <a:rPr lang="en-US" dirty="0" smtClean="0">
                <a:ea typeface="ＭＳ Ｐゴシック" pitchFamily="-108" charset="-128"/>
              </a:rPr>
              <a:t>Overview of Canonical Processes</a:t>
            </a:r>
          </a:p>
        </p:txBody>
      </p:sp>
      <p:pic>
        <p:nvPicPr>
          <p:cNvPr id="30723" name="Picture 6" descr="canonical_processes_raw"/>
          <p:cNvPicPr>
            <a:picLocks noGrp="1" noChangeAspect="1" noChangeArrowheads="1"/>
          </p:cNvPicPr>
          <p:nvPr>
            <p:ph idx="1"/>
          </p:nvPr>
        </p:nvPicPr>
        <p:blipFill rotWithShape="1">
          <a:blip r:embed="rId3"/>
          <a:srcRect l="-1" r="14614"/>
          <a:stretch/>
        </p:blipFill>
        <p:spPr>
          <a:xfrm>
            <a:off x="2429014" y="1543256"/>
            <a:ext cx="3807662" cy="4745387"/>
          </a:xfrm>
          <a:noFill/>
        </p:spPr>
      </p:pic>
      <p:sp>
        <p:nvSpPr>
          <p:cNvPr id="30724" name="Slide Number Placeholder 4"/>
          <p:cNvSpPr>
            <a:spLocks noGrp="1"/>
          </p:cNvSpPr>
          <p:nvPr>
            <p:ph type="sldNum" sz="quarter" idx="12"/>
          </p:nvPr>
        </p:nvSpPr>
        <p:spPr bwMode="auto">
          <a:xfrm>
            <a:off x="6670430" y="6356350"/>
            <a:ext cx="2133600" cy="365125"/>
          </a:xfrm>
          <a:noFill/>
          <a:ln>
            <a:miter lim="800000"/>
            <a:headEnd/>
            <a:tailEnd/>
          </a:ln>
        </p:spPr>
        <p:txBody>
          <a:bodyPr/>
          <a:lstStyle/>
          <a:p>
            <a:fld id="{AA8F3AC5-3EC4-5D46-8188-E82EBCC791BE}" type="slidenum">
              <a:rPr lang="en-US" sz="1400">
                <a:solidFill>
                  <a:schemeClr val="accent2"/>
                </a:solidFill>
                <a:latin typeface="Tahoma" charset="0"/>
              </a:rPr>
              <a:pPr/>
              <a:t>10</a:t>
            </a:fld>
            <a:endParaRPr lang="en-US" sz="1400" dirty="0">
              <a:solidFill>
                <a:schemeClr val="accent2"/>
              </a:solidFill>
              <a:latin typeface="Tahoma" charset="0"/>
            </a:endParaRP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511175" y="153988"/>
            <a:ext cx="8229600" cy="1143000"/>
          </a:xfrm>
        </p:spPr>
        <p:txBody>
          <a:bodyPr rtlCol="0">
            <a:normAutofit fontScale="90000"/>
          </a:bodyPr>
          <a:lstStyle/>
          <a:p>
            <a:pPr fontAlgn="auto">
              <a:spcAft>
                <a:spcPts val="0"/>
              </a:spcAft>
              <a:defRPr/>
            </a:pPr>
            <a:r>
              <a:rPr lang="en-US" dirty="0" smtClean="0">
                <a:ea typeface="ＭＳ Ｐゴシック" pitchFamily="-108" charset="-128"/>
              </a:rPr>
              <a:t>Example: </a:t>
            </a:r>
            <a:r>
              <a:rPr lang="en-US" dirty="0" err="1" smtClean="0">
                <a:ea typeface="ＭＳ Ｐゴシック" pitchFamily="-108" charset="-128"/>
              </a:rPr>
              <a:t>CeWe</a:t>
            </a:r>
            <a:r>
              <a:rPr lang="en-US" dirty="0" smtClean="0">
                <a:ea typeface="ＭＳ Ｐゴシック" pitchFamily="-108" charset="-128"/>
              </a:rPr>
              <a:t> Color </a:t>
            </a:r>
            <a:r>
              <a:rPr lang="en-US" dirty="0" err="1" smtClean="0">
                <a:ea typeface="ＭＳ Ｐゴシック" pitchFamily="-108" charset="-128"/>
              </a:rPr>
              <a:t>PhotoBook</a:t>
            </a:r>
            <a:endParaRPr lang="en-US" dirty="0" smtClean="0">
              <a:ea typeface="ＭＳ Ｐゴシック" pitchFamily="-108" charset="-128"/>
            </a:endParaRPr>
          </a:p>
        </p:txBody>
      </p:sp>
      <p:sp>
        <p:nvSpPr>
          <p:cNvPr id="31747" name="Rectangle 3"/>
          <p:cNvSpPr>
            <a:spLocks noGrp="1" noChangeArrowheads="1"/>
          </p:cNvSpPr>
          <p:nvPr>
            <p:ph idx="1"/>
          </p:nvPr>
        </p:nvSpPr>
        <p:spPr/>
        <p:txBody>
          <a:bodyPr/>
          <a:lstStyle/>
          <a:p>
            <a:pPr eaLnBrk="1" hangingPunct="1"/>
            <a:r>
              <a:rPr lang="en-US" sz="2800" dirty="0" smtClean="0">
                <a:ea typeface="ＭＳ Ｐゴシック" pitchFamily="-108" charset="-128"/>
                <a:cs typeface="ＭＳ Ｐゴシック" pitchFamily="-108" charset="-128"/>
              </a:rPr>
              <a:t>Application for authoring digital photo books</a:t>
            </a:r>
          </a:p>
          <a:p>
            <a:pPr eaLnBrk="1" hangingPunct="1"/>
            <a:r>
              <a:rPr lang="en-US" sz="2800" dirty="0" smtClean="0">
                <a:ea typeface="ＭＳ Ｐゴシック" pitchFamily="-108" charset="-128"/>
                <a:cs typeface="ＭＳ Ｐゴシック" pitchFamily="-108" charset="-128"/>
              </a:rPr>
              <a:t>Automatic selection, sorting and ordering of photos</a:t>
            </a:r>
          </a:p>
          <a:p>
            <a:pPr lvl="1" eaLnBrk="1" hangingPunct="1"/>
            <a:r>
              <a:rPr lang="en-US" sz="2400" dirty="0" smtClean="0">
                <a:solidFill>
                  <a:srgbClr val="800000"/>
                </a:solidFill>
              </a:rPr>
              <a:t>Context</a:t>
            </a:r>
            <a:r>
              <a:rPr lang="en-US" sz="2400" dirty="0" smtClean="0"/>
              <a:t> analysis methods: </a:t>
            </a:r>
            <a:br>
              <a:rPr lang="en-US" sz="2400" dirty="0" smtClean="0"/>
            </a:br>
            <a:r>
              <a:rPr lang="en-US" sz="2400" dirty="0" smtClean="0"/>
              <a:t>e.g., timestamp, annotation</a:t>
            </a:r>
          </a:p>
          <a:p>
            <a:pPr lvl="1" eaLnBrk="1" hangingPunct="1"/>
            <a:r>
              <a:rPr lang="en-US" sz="2400" dirty="0" smtClean="0">
                <a:solidFill>
                  <a:srgbClr val="800000"/>
                </a:solidFill>
              </a:rPr>
              <a:t>Content </a:t>
            </a:r>
            <a:r>
              <a:rPr lang="en-US" sz="2400" dirty="0" smtClean="0"/>
              <a:t>analysis methods:</a:t>
            </a:r>
            <a:br>
              <a:rPr lang="en-US" sz="2400" dirty="0" smtClean="0"/>
            </a:br>
            <a:r>
              <a:rPr lang="en-US" sz="2400" dirty="0" smtClean="0"/>
              <a:t>e.g., color histograms, edge detection</a:t>
            </a:r>
          </a:p>
          <a:p>
            <a:pPr eaLnBrk="1" hangingPunct="1"/>
            <a:r>
              <a:rPr lang="en-US" sz="2800" dirty="0" smtClean="0">
                <a:ea typeface="ＭＳ Ｐゴシック" pitchFamily="-108" charset="-128"/>
                <a:cs typeface="ＭＳ Ｐゴシック" pitchFamily="-108" charset="-128"/>
              </a:rPr>
              <a:t>Customized layout and background</a:t>
            </a:r>
          </a:p>
          <a:p>
            <a:pPr eaLnBrk="1" hangingPunct="1">
              <a:buNone/>
            </a:pPr>
            <a:endParaRPr lang="en-US" sz="2800" dirty="0">
              <a:ea typeface="ＭＳ Ｐゴシック" pitchFamily="-108" charset="-128"/>
              <a:cs typeface="ＭＳ Ｐゴシック" pitchFamily="-108" charset="-128"/>
            </a:endParaRPr>
          </a:p>
        </p:txBody>
      </p:sp>
      <p:sp>
        <p:nvSpPr>
          <p:cNvPr id="31748" name="Slide Number Placeholder 4"/>
          <p:cNvSpPr>
            <a:spLocks noGrp="1"/>
          </p:cNvSpPr>
          <p:nvPr>
            <p:ph type="sldNum" sz="quarter" idx="12"/>
          </p:nvPr>
        </p:nvSpPr>
        <p:spPr bwMode="auto">
          <a:noFill/>
          <a:ln>
            <a:miter lim="800000"/>
            <a:headEnd/>
            <a:tailEnd/>
          </a:ln>
        </p:spPr>
        <p:txBody>
          <a:bodyPr/>
          <a:lstStyle/>
          <a:p>
            <a:fld id="{6B471D8E-4A42-B140-B62F-D348BD7A06BD}" type="slidenum">
              <a:rPr lang="en-US" sz="1400">
                <a:solidFill>
                  <a:schemeClr val="accent2"/>
                </a:solidFill>
                <a:latin typeface="Tahoma" charset="0"/>
              </a:rPr>
              <a:pPr/>
              <a:t>11</a:t>
            </a:fld>
            <a:endParaRPr lang="en-US" sz="1400">
              <a:solidFill>
                <a:schemeClr val="accent2"/>
              </a:solidFill>
              <a:latin typeface="Tahoma" charset="0"/>
            </a:endParaRPr>
          </a:p>
        </p:txBody>
      </p:sp>
      <p:sp>
        <p:nvSpPr>
          <p:cNvPr id="31749" name="Text Box 4"/>
          <p:cNvSpPr txBox="1">
            <a:spLocks noChangeArrowheads="1"/>
          </p:cNvSpPr>
          <p:nvPr/>
        </p:nvSpPr>
        <p:spPr bwMode="auto">
          <a:xfrm>
            <a:off x="444500" y="6096000"/>
            <a:ext cx="8331200" cy="523875"/>
          </a:xfrm>
          <a:prstGeom prst="rect">
            <a:avLst/>
          </a:prstGeom>
          <a:noFill/>
          <a:ln w="9525">
            <a:noFill/>
            <a:miter lim="800000"/>
            <a:headEnd/>
            <a:tailEnd/>
          </a:ln>
        </p:spPr>
        <p:txBody>
          <a:bodyPr>
            <a:prstTxWarp prst="textNoShape">
              <a:avLst/>
            </a:prstTxWarp>
            <a:spAutoFit/>
          </a:bodyPr>
          <a:lstStyle/>
          <a:p>
            <a:pPr algn="l">
              <a:spcBef>
                <a:spcPct val="50000"/>
              </a:spcBef>
            </a:pPr>
            <a:r>
              <a:rPr lang="en-US" sz="2800" b="1" dirty="0">
                <a:hlinkClick r:id="rId3"/>
              </a:rPr>
              <a:t>http://www.cewe-photobook.com</a:t>
            </a:r>
            <a:endParaRPr lang="en-US" sz="2800" b="1" dirty="0"/>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3" name="Rectangle 2"/>
          <p:cNvSpPr>
            <a:spLocks noGrp="1" noChangeArrowheads="1"/>
          </p:cNvSpPr>
          <p:nvPr>
            <p:ph type="title"/>
          </p:nvPr>
        </p:nvSpPr>
        <p:spPr>
          <a:xfrm>
            <a:off x="511175" y="153988"/>
            <a:ext cx="8229600" cy="1143000"/>
          </a:xfrm>
        </p:spPr>
        <p:txBody>
          <a:bodyPr rtlCol="0">
            <a:normAutofit fontScale="90000"/>
          </a:bodyPr>
          <a:lstStyle/>
          <a:p>
            <a:pPr fontAlgn="auto">
              <a:spcAft>
                <a:spcPts val="0"/>
              </a:spcAft>
              <a:defRPr/>
            </a:pPr>
            <a:r>
              <a:rPr lang="en-US" dirty="0" err="1" smtClean="0">
                <a:ea typeface="ＭＳ Ｐゴシック" pitchFamily="-108" charset="-128"/>
              </a:rPr>
              <a:t>CeWe</a:t>
            </a:r>
            <a:r>
              <a:rPr lang="en-US" dirty="0" smtClean="0">
                <a:ea typeface="ＭＳ Ｐゴシック" pitchFamily="-108" charset="-128"/>
              </a:rPr>
              <a:t> Color </a:t>
            </a:r>
            <a:r>
              <a:rPr lang="en-US" dirty="0" err="1" smtClean="0">
                <a:ea typeface="ＭＳ Ｐゴシック" pitchFamily="-108" charset="-128"/>
              </a:rPr>
              <a:t>PhotoBook</a:t>
            </a:r>
            <a:r>
              <a:rPr lang="en-US" dirty="0" smtClean="0">
                <a:ea typeface="ＭＳ Ｐゴシック" pitchFamily="-108" charset="-128"/>
              </a:rPr>
              <a:t> Processes</a:t>
            </a:r>
          </a:p>
        </p:txBody>
      </p:sp>
      <p:sp>
        <p:nvSpPr>
          <p:cNvPr id="974851" name="Rectangle 3"/>
          <p:cNvSpPr>
            <a:spLocks noGrp="1" noChangeArrowheads="1"/>
          </p:cNvSpPr>
          <p:nvPr>
            <p:ph idx="1"/>
          </p:nvPr>
        </p:nvSpPr>
        <p:spPr/>
        <p:txBody>
          <a:bodyPr/>
          <a:lstStyle/>
          <a:p>
            <a:pPr>
              <a:buNone/>
            </a:pPr>
            <a:r>
              <a:rPr lang="en-US" dirty="0">
                <a:ea typeface="ＭＳ Ｐゴシック" charset="-128"/>
                <a:cs typeface="ＭＳ Ｐゴシック" charset="-128"/>
              </a:rPr>
              <a:t>My winter ski holidays with my </a:t>
            </a:r>
            <a:r>
              <a:rPr lang="en-US" dirty="0" smtClean="0">
                <a:ea typeface="ＭＳ Ｐゴシック" charset="-128"/>
                <a:cs typeface="ＭＳ Ｐゴシック" charset="-128"/>
              </a:rPr>
              <a:t>friends</a:t>
            </a:r>
          </a:p>
        </p:txBody>
      </p:sp>
      <p:sp>
        <p:nvSpPr>
          <p:cNvPr id="32772" name="Slide Number Placeholder 4"/>
          <p:cNvSpPr>
            <a:spLocks noGrp="1"/>
          </p:cNvSpPr>
          <p:nvPr>
            <p:ph type="sldNum" sz="quarter" idx="12"/>
          </p:nvPr>
        </p:nvSpPr>
        <p:spPr bwMode="auto">
          <a:noFill/>
          <a:ln>
            <a:miter lim="800000"/>
            <a:headEnd/>
            <a:tailEnd/>
          </a:ln>
        </p:spPr>
        <p:txBody>
          <a:bodyPr/>
          <a:lstStyle/>
          <a:p>
            <a:fld id="{3701EFC3-486D-2D4D-9D81-5D5CFD4D0FB0}" type="slidenum">
              <a:rPr lang="en-US" sz="1400">
                <a:solidFill>
                  <a:schemeClr val="accent2"/>
                </a:solidFill>
                <a:latin typeface="Tahoma" charset="0"/>
              </a:rPr>
              <a:pPr/>
              <a:t>12</a:t>
            </a:fld>
            <a:endParaRPr lang="en-US" sz="1400">
              <a:solidFill>
                <a:schemeClr val="accent2"/>
              </a:solidFill>
              <a:latin typeface="Tahoma" charset="0"/>
            </a:endParaRPr>
          </a:p>
        </p:txBody>
      </p:sp>
      <p:graphicFrame>
        <p:nvGraphicFramePr>
          <p:cNvPr id="974853" name="Object 2"/>
          <p:cNvGraphicFramePr>
            <a:graphicFrameLocks noChangeAspect="1"/>
          </p:cNvGraphicFramePr>
          <p:nvPr/>
        </p:nvGraphicFramePr>
        <p:xfrm>
          <a:off x="7029621" y="1402117"/>
          <a:ext cx="1890713" cy="973137"/>
        </p:xfrm>
        <a:graphic>
          <a:graphicData uri="http://schemas.openxmlformats.org/presentationml/2006/ole">
            <p:oleObj spid="_x0000_s32782" name="Visio" r:id="rId4" imgW="1111576" imgH="571500" progId="">
              <p:embed/>
            </p:oleObj>
          </a:graphicData>
        </a:graphic>
      </p:graphicFrame>
      <p:pic>
        <p:nvPicPr>
          <p:cNvPr id="974854" name="Picture 6" descr="cewe_start"/>
          <p:cNvPicPr>
            <a:picLocks noChangeAspect="1" noChangeArrowheads="1"/>
          </p:cNvPicPr>
          <p:nvPr/>
        </p:nvPicPr>
        <p:blipFill>
          <a:blip r:embed="rId5"/>
          <a:srcRect/>
          <a:stretch>
            <a:fillRect/>
          </a:stretch>
        </p:blipFill>
        <p:spPr bwMode="auto">
          <a:xfrm>
            <a:off x="547061" y="2620791"/>
            <a:ext cx="6154737" cy="3702050"/>
          </a:xfrm>
          <a:prstGeom prst="rect">
            <a:avLst/>
          </a:prstGeom>
          <a:noFill/>
          <a:ln w="9525">
            <a:noFill/>
            <a:miter lim="800000"/>
            <a:headEnd/>
            <a:tailEnd/>
          </a:ln>
        </p:spPr>
      </p:pic>
      <p:graphicFrame>
        <p:nvGraphicFramePr>
          <p:cNvPr id="974855" name="Object 3"/>
          <p:cNvGraphicFramePr>
            <a:graphicFrameLocks noChangeAspect="1"/>
          </p:cNvGraphicFramePr>
          <p:nvPr/>
        </p:nvGraphicFramePr>
        <p:xfrm>
          <a:off x="6950075" y="3391018"/>
          <a:ext cx="2006600" cy="1031875"/>
        </p:xfrm>
        <a:graphic>
          <a:graphicData uri="http://schemas.openxmlformats.org/presentationml/2006/ole">
            <p:oleObj spid="_x0000_s32783" name="Visio" r:id="rId6" imgW="1111576" imgH="571500" progId="">
              <p:embed/>
            </p:oleObj>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48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48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ea typeface="ＭＳ Ｐゴシック" pitchFamily="-108" charset="-128"/>
              </a:rPr>
              <a:t>CeWe</a:t>
            </a:r>
            <a:r>
              <a:rPr lang="en-US" dirty="0" smtClean="0">
                <a:ea typeface="ＭＳ Ｐゴシック" pitchFamily="-108" charset="-128"/>
              </a:rPr>
              <a:t> Color </a:t>
            </a:r>
            <a:r>
              <a:rPr lang="en-US" dirty="0" err="1" smtClean="0">
                <a:ea typeface="ＭＳ Ｐゴシック" pitchFamily="-108" charset="-128"/>
              </a:rPr>
              <a:t>PhotoBook</a:t>
            </a:r>
            <a:r>
              <a:rPr lang="en-US" dirty="0" smtClean="0">
                <a:ea typeface="ＭＳ Ｐゴシック" pitchFamily="-108" charset="-128"/>
              </a:rPr>
              <a:t> Processes</a:t>
            </a:r>
            <a:endParaRPr lang="en-US" dirty="0"/>
          </a:p>
        </p:txBody>
      </p:sp>
      <p:sp>
        <p:nvSpPr>
          <p:cNvPr id="3" name="Content Placeholder 2"/>
          <p:cNvSpPr>
            <a:spLocks noGrp="1"/>
          </p:cNvSpPr>
          <p:nvPr>
            <p:ph idx="1"/>
          </p:nvPr>
        </p:nvSpPr>
        <p:spPr/>
        <p:txBody>
          <a:bodyPr/>
          <a:lstStyle/>
          <a:p>
            <a:r>
              <a:rPr lang="en-GB" dirty="0" smtClean="0">
                <a:ea typeface="ＭＳ Ｐゴシック" pitchFamily="-108" charset="-128"/>
                <a:cs typeface="ＭＳ Ｐゴシック" pitchFamily="-108" charset="-128"/>
              </a:rPr>
              <a:t>Media assets are captured, generated or transformed</a:t>
            </a:r>
          </a:p>
          <a:p>
            <a:pPr>
              <a:buNone/>
            </a:pPr>
            <a:endParaRPr lang="en-US" dirty="0"/>
          </a:p>
        </p:txBody>
      </p:sp>
      <p:graphicFrame>
        <p:nvGraphicFramePr>
          <p:cNvPr id="975880" name="Object 2"/>
          <p:cNvGraphicFramePr>
            <a:graphicFrameLocks noChangeAspect="1"/>
          </p:cNvGraphicFramePr>
          <p:nvPr/>
        </p:nvGraphicFramePr>
        <p:xfrm>
          <a:off x="6886405" y="2359681"/>
          <a:ext cx="1873250" cy="965200"/>
        </p:xfrm>
        <a:graphic>
          <a:graphicData uri="http://schemas.openxmlformats.org/presentationml/2006/ole">
            <p:oleObj spid="_x0000_s211978" name="Visio" r:id="rId4" imgW="1111576" imgH="571500" progId="">
              <p:embed/>
            </p:oleObj>
          </a:graphicData>
        </a:graphic>
      </p:graphicFrame>
      <p:pic>
        <p:nvPicPr>
          <p:cNvPr id="211973" name="Picture 5"/>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66295" y="3613149"/>
            <a:ext cx="1930400" cy="2679700"/>
          </a:xfrm>
          <a:prstGeom prst="rect">
            <a:avLst/>
          </a:prstGeom>
          <a:noFill/>
          <a:ln>
            <a:noFill/>
          </a:ln>
          <a:effectLst>
            <a:outerShdw blurRad="50800" dist="38100" dir="5400000" algn="t" rotWithShape="0">
              <a:prstClr val="black">
                <a:alpha val="40000"/>
              </a:prst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211974" name="Picture 6"/>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181546">
            <a:off x="5106401" y="3688013"/>
            <a:ext cx="2171700" cy="1663700"/>
          </a:xfrm>
          <a:prstGeom prst="rect">
            <a:avLst/>
          </a:prstGeom>
          <a:noFill/>
          <a:ln>
            <a:noFill/>
          </a:ln>
          <a:effectLst>
            <a:outerShdw blurRad="50800" dist="38100" dir="5400000" algn="t" rotWithShape="0">
              <a:prstClr val="black">
                <a:alpha val="40000"/>
              </a:prst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211972" name="Picture 4"/>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21391267">
            <a:off x="1970481" y="3223039"/>
            <a:ext cx="3612692" cy="2704299"/>
          </a:xfrm>
          <a:prstGeom prst="rect">
            <a:avLst/>
          </a:prstGeom>
          <a:noFill/>
          <a:ln>
            <a:noFill/>
          </a:ln>
          <a:effectLst>
            <a:outerShdw blurRad="50800" dist="38100" dir="5400000" algn="t" rotWithShape="0">
              <a:prstClr val="black">
                <a:alpha val="40000"/>
              </a:prst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758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9"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ＭＳ Ｐゴシック" pitchFamily="-108" charset="-128"/>
              </a:rPr>
              <a:t>CeWe Color PhotoBook Processes</a:t>
            </a:r>
          </a:p>
        </p:txBody>
      </p:sp>
      <p:sp>
        <p:nvSpPr>
          <p:cNvPr id="2" name="Content Placeholder 1"/>
          <p:cNvSpPr>
            <a:spLocks noGrp="1"/>
          </p:cNvSpPr>
          <p:nvPr>
            <p:ph idx="1"/>
          </p:nvPr>
        </p:nvSpPr>
        <p:spPr/>
        <p:txBody>
          <a:bodyPr/>
          <a:lstStyle/>
          <a:p>
            <a:endParaRPr lang="en-US"/>
          </a:p>
        </p:txBody>
      </p:sp>
      <p:sp>
        <p:nvSpPr>
          <p:cNvPr id="34820" name="Slide Number Placeholder 4"/>
          <p:cNvSpPr>
            <a:spLocks noGrp="1"/>
          </p:cNvSpPr>
          <p:nvPr>
            <p:ph type="sldNum" sz="quarter" idx="12"/>
          </p:nvPr>
        </p:nvSpPr>
        <p:spPr bwMode="auto">
          <a:noFill/>
          <a:ln>
            <a:miter lim="800000"/>
            <a:headEnd/>
            <a:tailEnd/>
          </a:ln>
        </p:spPr>
        <p:txBody>
          <a:bodyPr/>
          <a:lstStyle/>
          <a:p>
            <a:fld id="{735B87C6-128B-F74A-B55B-EC4128122D2A}" type="slidenum">
              <a:rPr lang="en-US" sz="1400">
                <a:solidFill>
                  <a:schemeClr val="accent2"/>
                </a:solidFill>
                <a:latin typeface="Tahoma" charset="0"/>
              </a:rPr>
              <a:pPr/>
              <a:t>14</a:t>
            </a:fld>
            <a:endParaRPr lang="en-US" sz="1400">
              <a:solidFill>
                <a:schemeClr val="accent2"/>
              </a:solidFill>
              <a:latin typeface="Tahoma" charset="0"/>
            </a:endParaRPr>
          </a:p>
        </p:txBody>
      </p:sp>
      <p:pic>
        <p:nvPicPr>
          <p:cNvPr id="34821" name="Picture 9" descr="cewe_photo_metadata"/>
          <p:cNvPicPr>
            <a:picLocks noChangeAspect="1" noChangeArrowheads="1"/>
          </p:cNvPicPr>
          <p:nvPr/>
        </p:nvPicPr>
        <p:blipFill>
          <a:blip r:embed="rId4"/>
          <a:srcRect/>
          <a:stretch>
            <a:fillRect/>
          </a:stretch>
        </p:blipFill>
        <p:spPr bwMode="auto">
          <a:xfrm>
            <a:off x="1409700" y="1347788"/>
            <a:ext cx="6756400" cy="5080000"/>
          </a:xfrm>
          <a:prstGeom prst="rect">
            <a:avLst/>
          </a:prstGeom>
          <a:noFill/>
          <a:ln w="9525">
            <a:noFill/>
            <a:miter lim="800000"/>
            <a:headEnd/>
            <a:tailEnd/>
          </a:ln>
        </p:spPr>
      </p:pic>
      <p:graphicFrame>
        <p:nvGraphicFramePr>
          <p:cNvPr id="976904" name="Object 2"/>
          <p:cNvGraphicFramePr>
            <a:graphicFrameLocks noChangeAspect="1"/>
          </p:cNvGraphicFramePr>
          <p:nvPr/>
        </p:nvGraphicFramePr>
        <p:xfrm>
          <a:off x="7000875" y="2151063"/>
          <a:ext cx="1893888" cy="973137"/>
        </p:xfrm>
        <a:graphic>
          <a:graphicData uri="http://schemas.openxmlformats.org/presentationml/2006/ole">
            <p:oleObj spid="_x0000_s34828" name="Visio" r:id="rId5" imgW="1111576" imgH="571500" progId="">
              <p:embed/>
            </p:oleObj>
          </a:graphicData>
        </a:graphic>
      </p:graphicFrame>
      <p:sp>
        <p:nvSpPr>
          <p:cNvPr id="976902" name="Oval 6"/>
          <p:cNvSpPr>
            <a:spLocks noChangeArrowheads="1"/>
          </p:cNvSpPr>
          <p:nvPr/>
        </p:nvSpPr>
        <p:spPr bwMode="auto">
          <a:xfrm>
            <a:off x="1092200" y="1816100"/>
            <a:ext cx="4064000" cy="939800"/>
          </a:xfrm>
          <a:prstGeom prst="ellipse">
            <a:avLst/>
          </a:prstGeom>
          <a:noFill/>
          <a:ln w="57150">
            <a:solidFill>
              <a:srgbClr val="FF3300"/>
            </a:solidFill>
            <a:round/>
            <a:headEnd/>
            <a:tailEnd/>
          </a:ln>
        </p:spPr>
        <p:txBody>
          <a:bodyPr wrap="none" anchor="ctr">
            <a:prstTxWarp prst="textNoShape">
              <a:avLst/>
            </a:prstTxWarp>
          </a:bodyP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69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69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902"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42"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ＭＳ Ｐゴシック" pitchFamily="-108" charset="-128"/>
              </a:rPr>
              <a:t>CeWe Color PhotoBook Processes</a:t>
            </a:r>
          </a:p>
        </p:txBody>
      </p:sp>
      <p:sp>
        <p:nvSpPr>
          <p:cNvPr id="2" name="Content Placeholder 1"/>
          <p:cNvSpPr>
            <a:spLocks noGrp="1"/>
          </p:cNvSpPr>
          <p:nvPr>
            <p:ph idx="1"/>
          </p:nvPr>
        </p:nvSpPr>
        <p:spPr/>
        <p:txBody>
          <a:bodyPr/>
          <a:lstStyle/>
          <a:p>
            <a:endParaRPr lang="en-US"/>
          </a:p>
        </p:txBody>
      </p:sp>
      <p:sp>
        <p:nvSpPr>
          <p:cNvPr id="33796" name="Slide Number Placeholder 4"/>
          <p:cNvSpPr>
            <a:spLocks noGrp="1"/>
          </p:cNvSpPr>
          <p:nvPr>
            <p:ph type="sldNum" sz="quarter" idx="12"/>
          </p:nvPr>
        </p:nvSpPr>
        <p:spPr bwMode="auto">
          <a:noFill/>
          <a:ln>
            <a:miter lim="800000"/>
            <a:headEnd/>
            <a:tailEnd/>
          </a:ln>
        </p:spPr>
        <p:txBody>
          <a:bodyPr/>
          <a:lstStyle/>
          <a:p>
            <a:fld id="{17BFE058-B0F5-A04C-B18B-FDDC34A1896F}" type="slidenum">
              <a:rPr lang="en-US" sz="1400">
                <a:solidFill>
                  <a:schemeClr val="accent2"/>
                </a:solidFill>
                <a:latin typeface="Tahoma" charset="0"/>
              </a:rPr>
              <a:pPr/>
              <a:t>15</a:t>
            </a:fld>
            <a:endParaRPr lang="en-US" sz="1400">
              <a:solidFill>
                <a:schemeClr val="accent2"/>
              </a:solidFill>
              <a:latin typeface="Tahoma" charset="0"/>
            </a:endParaRPr>
          </a:p>
        </p:txBody>
      </p:sp>
      <p:pic>
        <p:nvPicPr>
          <p:cNvPr id="33797" name="Picture 12" descr="cewe_photo_selection"/>
          <p:cNvPicPr>
            <a:picLocks noChangeAspect="1" noChangeArrowheads="1"/>
          </p:cNvPicPr>
          <p:nvPr/>
        </p:nvPicPr>
        <p:blipFill>
          <a:blip r:embed="rId3"/>
          <a:srcRect/>
          <a:stretch>
            <a:fillRect/>
          </a:stretch>
        </p:blipFill>
        <p:spPr bwMode="auto">
          <a:xfrm>
            <a:off x="784281" y="1244600"/>
            <a:ext cx="7484533" cy="56134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7"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ＭＳ Ｐゴシック" pitchFamily="-108" charset="-128"/>
              </a:rPr>
              <a:t>CeWe Color PhotoBook Processes</a:t>
            </a:r>
          </a:p>
        </p:txBody>
      </p:sp>
      <p:sp>
        <p:nvSpPr>
          <p:cNvPr id="35843" name="Rectangle 3"/>
          <p:cNvSpPr>
            <a:spLocks noGrp="1" noChangeArrowheads="1"/>
          </p:cNvSpPr>
          <p:nvPr>
            <p:ph idx="1"/>
          </p:nvPr>
        </p:nvSpPr>
        <p:spPr/>
        <p:txBody>
          <a:bodyPr/>
          <a:lstStyle/>
          <a:p>
            <a:r>
              <a:rPr lang="en-US">
                <a:ea typeface="ＭＳ Ｐゴシック" charset="-128"/>
                <a:cs typeface="ＭＳ Ｐゴシック" charset="-128"/>
              </a:rPr>
              <a:t> </a:t>
            </a:r>
          </a:p>
        </p:txBody>
      </p:sp>
      <p:sp>
        <p:nvSpPr>
          <p:cNvPr id="35844" name="Slide Number Placeholder 4"/>
          <p:cNvSpPr>
            <a:spLocks noGrp="1"/>
          </p:cNvSpPr>
          <p:nvPr>
            <p:ph type="sldNum" sz="quarter" idx="12"/>
          </p:nvPr>
        </p:nvSpPr>
        <p:spPr bwMode="auto">
          <a:noFill/>
          <a:ln>
            <a:miter lim="800000"/>
            <a:headEnd/>
            <a:tailEnd/>
          </a:ln>
        </p:spPr>
        <p:txBody>
          <a:bodyPr/>
          <a:lstStyle/>
          <a:p>
            <a:fld id="{F747E017-F101-3F43-A520-4540C5C4235F}" type="slidenum">
              <a:rPr lang="en-US" sz="1400">
                <a:solidFill>
                  <a:schemeClr val="accent2"/>
                </a:solidFill>
                <a:latin typeface="Tahoma" charset="0"/>
              </a:rPr>
              <a:pPr/>
              <a:t>16</a:t>
            </a:fld>
            <a:endParaRPr lang="en-US" sz="1400">
              <a:solidFill>
                <a:schemeClr val="accent2"/>
              </a:solidFill>
              <a:latin typeface="Tahoma" charset="0"/>
            </a:endParaRPr>
          </a:p>
        </p:txBody>
      </p:sp>
      <p:pic>
        <p:nvPicPr>
          <p:cNvPr id="35845" name="Picture 7" descr="cewe_preferences"/>
          <p:cNvPicPr>
            <a:picLocks noChangeAspect="1" noChangeArrowheads="1"/>
          </p:cNvPicPr>
          <p:nvPr/>
        </p:nvPicPr>
        <p:blipFill>
          <a:blip r:embed="rId4"/>
          <a:srcRect/>
          <a:stretch>
            <a:fillRect/>
          </a:stretch>
        </p:blipFill>
        <p:spPr bwMode="auto">
          <a:xfrm>
            <a:off x="749300" y="1231900"/>
            <a:ext cx="7027863" cy="5270500"/>
          </a:xfrm>
          <a:prstGeom prst="rect">
            <a:avLst/>
          </a:prstGeom>
          <a:noFill/>
          <a:ln w="9525">
            <a:noFill/>
            <a:miter lim="800000"/>
            <a:headEnd/>
            <a:tailEnd/>
          </a:ln>
        </p:spPr>
      </p:pic>
      <p:graphicFrame>
        <p:nvGraphicFramePr>
          <p:cNvPr id="977928" name="Object 2"/>
          <p:cNvGraphicFramePr>
            <a:graphicFrameLocks noChangeAspect="1"/>
          </p:cNvGraphicFramePr>
          <p:nvPr/>
        </p:nvGraphicFramePr>
        <p:xfrm>
          <a:off x="2720975" y="5080000"/>
          <a:ext cx="1901825" cy="979488"/>
        </p:xfrm>
        <a:graphic>
          <a:graphicData uri="http://schemas.openxmlformats.org/presentationml/2006/ole">
            <p:oleObj spid="_x0000_s35856" name="Visio" r:id="rId5" imgW="1111576" imgH="571500" progId="">
              <p:embed/>
            </p:oleObj>
          </a:graphicData>
        </a:graphic>
      </p:graphicFrame>
      <p:graphicFrame>
        <p:nvGraphicFramePr>
          <p:cNvPr id="977929" name="Object 3"/>
          <p:cNvGraphicFramePr>
            <a:graphicFrameLocks noChangeAspect="1"/>
          </p:cNvGraphicFramePr>
          <p:nvPr/>
        </p:nvGraphicFramePr>
        <p:xfrm>
          <a:off x="1882775" y="2743200"/>
          <a:ext cx="1927225" cy="992188"/>
        </p:xfrm>
        <a:graphic>
          <a:graphicData uri="http://schemas.openxmlformats.org/presentationml/2006/ole">
            <p:oleObj spid="_x0000_s35857" name="Visio" r:id="rId6" imgW="1111576" imgH="571500" progId="">
              <p:embed/>
            </p:oleObj>
          </a:graphicData>
        </a:graphic>
      </p:graphicFrame>
      <p:sp>
        <p:nvSpPr>
          <p:cNvPr id="977930" name="Oval 10"/>
          <p:cNvSpPr>
            <a:spLocks noChangeArrowheads="1"/>
          </p:cNvSpPr>
          <p:nvPr/>
        </p:nvSpPr>
        <p:spPr bwMode="auto">
          <a:xfrm>
            <a:off x="4076700" y="2362200"/>
            <a:ext cx="3276600" cy="1473200"/>
          </a:xfrm>
          <a:prstGeom prst="ellipse">
            <a:avLst/>
          </a:prstGeom>
          <a:noFill/>
          <a:ln w="57150">
            <a:solidFill>
              <a:srgbClr val="FF3300"/>
            </a:solidFill>
            <a:round/>
            <a:headEnd/>
            <a:tailEnd/>
          </a:ln>
        </p:spPr>
        <p:txBody>
          <a:bodyPr wrap="none" anchor="ctr">
            <a:prstTxWarp prst="textNoShape">
              <a:avLst/>
            </a:prstTxWarp>
          </a:bodyPr>
          <a:lstStyle/>
          <a:p>
            <a:endParaRPr lang="en-US"/>
          </a:p>
        </p:txBody>
      </p:sp>
      <p:sp>
        <p:nvSpPr>
          <p:cNvPr id="977931" name="Oval 11"/>
          <p:cNvSpPr>
            <a:spLocks noChangeArrowheads="1"/>
          </p:cNvSpPr>
          <p:nvPr/>
        </p:nvSpPr>
        <p:spPr bwMode="auto">
          <a:xfrm>
            <a:off x="4000500" y="4102100"/>
            <a:ext cx="3987800" cy="1066800"/>
          </a:xfrm>
          <a:prstGeom prst="ellipse">
            <a:avLst/>
          </a:prstGeom>
          <a:noFill/>
          <a:ln w="57150">
            <a:solidFill>
              <a:srgbClr val="FF3300"/>
            </a:solidFill>
            <a:round/>
            <a:headEnd/>
            <a:tailEnd/>
          </a:ln>
        </p:spPr>
        <p:txBody>
          <a:bodyPr wrap="none" anchor="ctr">
            <a:prstTxWarp prst="textNoShape">
              <a:avLst/>
            </a:prstTxWarp>
          </a:bodyP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79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792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79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779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930" grpId="0" animBg="1"/>
      <p:bldP spid="977931"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Slide Number Placeholder 3"/>
          <p:cNvSpPr>
            <a:spLocks noGrp="1"/>
          </p:cNvSpPr>
          <p:nvPr>
            <p:ph type="sldNum" sz="quarter" idx="11"/>
          </p:nvPr>
        </p:nvSpPr>
        <p:spPr>
          <a:noFill/>
        </p:spPr>
        <p:txBody>
          <a:bodyPr/>
          <a:lstStyle/>
          <a:p>
            <a:fld id="{3C791DBB-5C7D-F74B-AEFD-1A340DA1540B}" type="slidenum">
              <a:rPr lang="en-US">
                <a:latin typeface="Tahoma" pitchFamily="-108" charset="0"/>
              </a:rPr>
              <a:pPr/>
              <a:t>17</a:t>
            </a:fld>
            <a:endParaRPr lang="en-US">
              <a:latin typeface="Tahoma" pitchFamily="-108" charset="0"/>
            </a:endParaRPr>
          </a:p>
        </p:txBody>
      </p:sp>
      <p:grpSp>
        <p:nvGrpSpPr>
          <p:cNvPr id="2" name="Group 2"/>
          <p:cNvGrpSpPr>
            <a:grpSpLocks/>
          </p:cNvGrpSpPr>
          <p:nvPr/>
        </p:nvGrpSpPr>
        <p:grpSpPr bwMode="auto">
          <a:xfrm>
            <a:off x="152400" y="1066800"/>
            <a:ext cx="8686801" cy="5638800"/>
            <a:chOff x="96" y="672"/>
            <a:chExt cx="5472" cy="3552"/>
          </a:xfrm>
        </p:grpSpPr>
        <p:grpSp>
          <p:nvGrpSpPr>
            <p:cNvPr id="3" name="Group 3"/>
            <p:cNvGrpSpPr>
              <a:grpSpLocks/>
            </p:cNvGrpSpPr>
            <p:nvPr/>
          </p:nvGrpSpPr>
          <p:grpSpPr bwMode="auto">
            <a:xfrm>
              <a:off x="96" y="672"/>
              <a:ext cx="5472" cy="3552"/>
              <a:chOff x="96" y="672"/>
              <a:chExt cx="5472" cy="3552"/>
            </a:xfrm>
          </p:grpSpPr>
          <p:sp>
            <p:nvSpPr>
              <p:cNvPr id="99351" name="Oval 4"/>
              <p:cNvSpPr>
                <a:spLocks noChangeArrowheads="1"/>
              </p:cNvSpPr>
              <p:nvPr/>
            </p:nvSpPr>
            <p:spPr bwMode="auto">
              <a:xfrm>
                <a:off x="96" y="1584"/>
                <a:ext cx="2784" cy="2640"/>
              </a:xfrm>
              <a:prstGeom prst="ellipse">
                <a:avLst/>
              </a:prstGeom>
              <a:solidFill>
                <a:srgbClr val="800000">
                  <a:alpha val="10000"/>
                </a:srgbClr>
              </a:solidFill>
              <a:ln w="19050">
                <a:solidFill>
                  <a:schemeClr val="accent2"/>
                </a:solidFill>
                <a:round/>
                <a:headEnd/>
                <a:tailEnd/>
              </a:ln>
            </p:spPr>
            <p:txBody>
              <a:bodyPr anchor="ctr">
                <a:prstTxWarp prst="textNoShape">
                  <a:avLst/>
                </a:prstTxWarp>
                <a:spAutoFit/>
              </a:bodyPr>
              <a:lstStyle/>
              <a:p>
                <a:endParaRPr lang="en-US"/>
              </a:p>
            </p:txBody>
          </p:sp>
          <p:sp>
            <p:nvSpPr>
              <p:cNvPr id="99352" name="Oval 5"/>
              <p:cNvSpPr>
                <a:spLocks noChangeArrowheads="1"/>
              </p:cNvSpPr>
              <p:nvPr/>
            </p:nvSpPr>
            <p:spPr bwMode="auto">
              <a:xfrm>
                <a:off x="2784" y="672"/>
                <a:ext cx="2784" cy="2496"/>
              </a:xfrm>
              <a:prstGeom prst="ellipse">
                <a:avLst/>
              </a:prstGeom>
              <a:solidFill>
                <a:srgbClr val="800000">
                  <a:alpha val="10000"/>
                </a:srgbClr>
              </a:solidFill>
              <a:ln w="19050">
                <a:solidFill>
                  <a:schemeClr val="accent2"/>
                </a:solidFill>
                <a:round/>
                <a:headEnd/>
                <a:tailEnd/>
              </a:ln>
            </p:spPr>
            <p:txBody>
              <a:bodyPr wrap="none" anchor="ctr">
                <a:prstTxWarp prst="textNoShape">
                  <a:avLst/>
                </a:prstTxWarp>
                <a:spAutoFit/>
              </a:bodyPr>
              <a:lstStyle/>
              <a:p>
                <a:endParaRPr lang="en-US"/>
              </a:p>
            </p:txBody>
          </p:sp>
        </p:grpSp>
        <p:sp>
          <p:nvSpPr>
            <p:cNvPr id="99349" name="Text Box 6"/>
            <p:cNvSpPr txBox="1">
              <a:spLocks noChangeArrowheads="1"/>
            </p:cNvSpPr>
            <p:nvPr/>
          </p:nvSpPr>
          <p:spPr bwMode="auto">
            <a:xfrm>
              <a:off x="774" y="3744"/>
              <a:ext cx="1050" cy="288"/>
            </a:xfrm>
            <a:prstGeom prst="rect">
              <a:avLst/>
            </a:prstGeom>
            <a:noFill/>
            <a:ln w="9525">
              <a:noFill/>
              <a:miter lim="800000"/>
              <a:headEnd/>
              <a:tailEnd/>
            </a:ln>
          </p:spPr>
          <p:txBody>
            <a:bodyPr wrap="none">
              <a:prstTxWarp prst="textNoShape">
                <a:avLst/>
              </a:prstTxWarp>
              <a:spAutoFit/>
            </a:bodyPr>
            <a:lstStyle/>
            <a:p>
              <a:pPr eaLnBrk="1" hangingPunct="1"/>
              <a:r>
                <a:rPr lang="en-US" sz="2400">
                  <a:solidFill>
                    <a:schemeClr val="accent2"/>
                  </a:solidFill>
                  <a:latin typeface="Tahoma" pitchFamily="-108" charset="0"/>
                </a:rPr>
                <a:t>Rembrandt</a:t>
              </a:r>
              <a:endParaRPr lang="en-GB" sz="2400">
                <a:solidFill>
                  <a:schemeClr val="accent2"/>
                </a:solidFill>
                <a:latin typeface="Tahoma" pitchFamily="-108" charset="0"/>
              </a:endParaRPr>
            </a:p>
          </p:txBody>
        </p:sp>
        <p:sp>
          <p:nvSpPr>
            <p:cNvPr id="99350" name="Text Box 7"/>
            <p:cNvSpPr txBox="1">
              <a:spLocks noChangeArrowheads="1"/>
            </p:cNvSpPr>
            <p:nvPr/>
          </p:nvSpPr>
          <p:spPr bwMode="auto">
            <a:xfrm>
              <a:off x="3984" y="1008"/>
              <a:ext cx="1191" cy="288"/>
            </a:xfrm>
            <a:prstGeom prst="rect">
              <a:avLst/>
            </a:prstGeom>
            <a:noFill/>
            <a:ln w="9525">
              <a:noFill/>
              <a:miter lim="800000"/>
              <a:headEnd/>
              <a:tailEnd/>
            </a:ln>
          </p:spPr>
          <p:txBody>
            <a:bodyPr wrap="none">
              <a:prstTxWarp prst="textNoShape">
                <a:avLst/>
              </a:prstTxWarp>
              <a:spAutoFit/>
            </a:bodyPr>
            <a:lstStyle/>
            <a:p>
              <a:pPr eaLnBrk="1" hangingPunct="1"/>
              <a:r>
                <a:rPr lang="en-US" sz="2400" dirty="0" err="1">
                  <a:solidFill>
                    <a:schemeClr val="accent2"/>
                  </a:solidFill>
                  <a:latin typeface="Tahoma" pitchFamily="-108" charset="0"/>
                </a:rPr>
                <a:t>Caravaggists</a:t>
              </a:r>
              <a:endParaRPr lang="en-GB" sz="2400" dirty="0">
                <a:solidFill>
                  <a:schemeClr val="accent2"/>
                </a:solidFill>
                <a:latin typeface="Tahoma" pitchFamily="-108" charset="0"/>
              </a:endParaRPr>
            </a:p>
          </p:txBody>
        </p:sp>
      </p:grpSp>
      <p:sp>
        <p:nvSpPr>
          <p:cNvPr id="99332" name="Rectangle 8"/>
          <p:cNvSpPr>
            <a:spLocks noGrp="1" noChangeArrowheads="1"/>
          </p:cNvSpPr>
          <p:nvPr>
            <p:ph type="title"/>
          </p:nvPr>
        </p:nvSpPr>
        <p:spPr>
          <a:xfrm>
            <a:off x="0" y="274638"/>
            <a:ext cx="9144000" cy="861862"/>
          </a:xfrm>
        </p:spPr>
        <p:txBody>
          <a:bodyPr/>
          <a:lstStyle/>
          <a:p>
            <a:pPr eaLnBrk="1" hangingPunct="1"/>
            <a:r>
              <a:rPr lang="en-US" sz="4000" b="1" dirty="0" smtClean="0">
                <a:ea typeface="ＭＳ Ｐゴシック" pitchFamily="-108" charset="-128"/>
                <a:cs typeface="ＭＳ Ｐゴシック" pitchFamily="-108" charset="-128"/>
              </a:rPr>
              <a:t>Organize using domain annotations</a:t>
            </a:r>
            <a:endParaRPr lang="en-GB" sz="4000" b="1" dirty="0" smtClean="0">
              <a:ea typeface="ＭＳ Ｐゴシック" pitchFamily="-108" charset="-128"/>
              <a:cs typeface="ＭＳ Ｐゴシック" pitchFamily="-108" charset="-128"/>
            </a:endParaRPr>
          </a:p>
        </p:txBody>
      </p:sp>
      <p:pic>
        <p:nvPicPr>
          <p:cNvPr id="99333" name="Picture 9" descr="SK-A-3066"/>
          <p:cNvPicPr>
            <a:picLocks noChangeAspect="1" noChangeArrowheads="1"/>
          </p:cNvPicPr>
          <p:nvPr/>
        </p:nvPicPr>
        <p:blipFill>
          <a:blip r:embed="rId3"/>
          <a:srcRect/>
          <a:stretch>
            <a:fillRect/>
          </a:stretch>
        </p:blipFill>
        <p:spPr bwMode="auto">
          <a:xfrm>
            <a:off x="990600" y="3200400"/>
            <a:ext cx="993775" cy="1231900"/>
          </a:xfrm>
          <a:prstGeom prst="rect">
            <a:avLst/>
          </a:prstGeom>
          <a:noFill/>
          <a:ln w="9525">
            <a:noFill/>
            <a:miter lim="800000"/>
            <a:headEnd/>
            <a:tailEnd/>
          </a:ln>
        </p:spPr>
      </p:pic>
      <p:pic>
        <p:nvPicPr>
          <p:cNvPr id="99334" name="Picture 10" descr="SK-A-4691"/>
          <p:cNvPicPr>
            <a:picLocks noChangeAspect="1" noChangeArrowheads="1"/>
          </p:cNvPicPr>
          <p:nvPr/>
        </p:nvPicPr>
        <p:blipFill>
          <a:blip r:embed="rId4"/>
          <a:srcRect/>
          <a:stretch>
            <a:fillRect/>
          </a:stretch>
        </p:blipFill>
        <p:spPr bwMode="auto">
          <a:xfrm>
            <a:off x="2514600" y="2997200"/>
            <a:ext cx="1020763" cy="1231900"/>
          </a:xfrm>
          <a:prstGeom prst="rect">
            <a:avLst/>
          </a:prstGeom>
          <a:noFill/>
          <a:ln w="9525">
            <a:noFill/>
            <a:miter lim="800000"/>
            <a:headEnd/>
            <a:tailEnd/>
          </a:ln>
        </p:spPr>
      </p:pic>
      <p:pic>
        <p:nvPicPr>
          <p:cNvPr id="99335" name="Picture 11" descr="SK-A-1935"/>
          <p:cNvPicPr>
            <a:picLocks noChangeAspect="1" noChangeArrowheads="1"/>
          </p:cNvPicPr>
          <p:nvPr/>
        </p:nvPicPr>
        <p:blipFill>
          <a:blip r:embed="rId5"/>
          <a:srcRect/>
          <a:stretch>
            <a:fillRect/>
          </a:stretch>
        </p:blipFill>
        <p:spPr bwMode="auto">
          <a:xfrm>
            <a:off x="2209800" y="4532313"/>
            <a:ext cx="1612900" cy="1138237"/>
          </a:xfrm>
          <a:prstGeom prst="rect">
            <a:avLst/>
          </a:prstGeom>
          <a:noFill/>
          <a:ln w="9525">
            <a:noFill/>
            <a:miter lim="800000"/>
            <a:headEnd/>
            <a:tailEnd/>
          </a:ln>
        </p:spPr>
      </p:pic>
      <p:pic>
        <p:nvPicPr>
          <p:cNvPr id="99336" name="Picture 12" descr="SK-A-180"/>
          <p:cNvPicPr>
            <a:picLocks noChangeAspect="1" noChangeArrowheads="1"/>
          </p:cNvPicPr>
          <p:nvPr/>
        </p:nvPicPr>
        <p:blipFill>
          <a:blip r:embed="rId6"/>
          <a:srcRect/>
          <a:stretch>
            <a:fillRect/>
          </a:stretch>
        </p:blipFill>
        <p:spPr bwMode="auto">
          <a:xfrm>
            <a:off x="4876800" y="1981200"/>
            <a:ext cx="1143000" cy="1384300"/>
          </a:xfrm>
          <a:prstGeom prst="rect">
            <a:avLst/>
          </a:prstGeom>
          <a:noFill/>
          <a:ln w="9525">
            <a:noFill/>
            <a:miter lim="800000"/>
            <a:headEnd/>
            <a:tailEnd/>
          </a:ln>
        </p:spPr>
      </p:pic>
      <p:grpSp>
        <p:nvGrpSpPr>
          <p:cNvPr id="4" name="Group 13"/>
          <p:cNvGrpSpPr>
            <a:grpSpLocks/>
          </p:cNvGrpSpPr>
          <p:nvPr/>
        </p:nvGrpSpPr>
        <p:grpSpPr bwMode="auto">
          <a:xfrm>
            <a:off x="152400" y="1371600"/>
            <a:ext cx="7315200" cy="4648201"/>
            <a:chOff x="96" y="864"/>
            <a:chExt cx="4608" cy="2928"/>
          </a:xfrm>
        </p:grpSpPr>
        <p:sp>
          <p:nvSpPr>
            <p:cNvPr id="99346" name="Text Box 14"/>
            <p:cNvSpPr txBox="1">
              <a:spLocks noChangeArrowheads="1"/>
            </p:cNvSpPr>
            <p:nvPr/>
          </p:nvSpPr>
          <p:spPr bwMode="auto">
            <a:xfrm>
              <a:off x="1410" y="1056"/>
              <a:ext cx="1085" cy="288"/>
            </a:xfrm>
            <a:prstGeom prst="rect">
              <a:avLst/>
            </a:prstGeom>
            <a:noFill/>
            <a:ln w="9525">
              <a:noFill/>
              <a:miter lim="800000"/>
              <a:headEnd/>
              <a:tailEnd/>
            </a:ln>
          </p:spPr>
          <p:txBody>
            <a:bodyPr wrap="none">
              <a:prstTxWarp prst="textNoShape">
                <a:avLst/>
              </a:prstTxWarp>
              <a:spAutoFit/>
            </a:bodyPr>
            <a:lstStyle/>
            <a:p>
              <a:pPr eaLnBrk="1" hangingPunct="1"/>
              <a:r>
                <a:rPr lang="en-US" sz="2400">
                  <a:solidFill>
                    <a:schemeClr val="accent2"/>
                  </a:solidFill>
                  <a:latin typeface="Tahoma" pitchFamily="-108" charset="0"/>
                </a:rPr>
                <a:t>chiaroscuro</a:t>
              </a:r>
              <a:endParaRPr lang="en-GB" sz="2400">
                <a:solidFill>
                  <a:schemeClr val="accent2"/>
                </a:solidFill>
                <a:latin typeface="Tahoma" pitchFamily="-108" charset="0"/>
              </a:endParaRPr>
            </a:p>
          </p:txBody>
        </p:sp>
        <p:sp>
          <p:nvSpPr>
            <p:cNvPr id="99347" name="Oval 15"/>
            <p:cNvSpPr>
              <a:spLocks noChangeArrowheads="1"/>
            </p:cNvSpPr>
            <p:nvPr/>
          </p:nvSpPr>
          <p:spPr bwMode="auto">
            <a:xfrm>
              <a:off x="96" y="864"/>
              <a:ext cx="4608" cy="2928"/>
            </a:xfrm>
            <a:prstGeom prst="ellipse">
              <a:avLst/>
            </a:prstGeom>
            <a:noFill/>
            <a:ln w="19050">
              <a:solidFill>
                <a:schemeClr val="accent2"/>
              </a:solidFill>
              <a:round/>
              <a:headEnd/>
              <a:tailEnd/>
            </a:ln>
          </p:spPr>
          <p:txBody>
            <a:bodyPr anchor="ctr">
              <a:prstTxWarp prst="textNoShape">
                <a:avLst/>
              </a:prstTxWarp>
              <a:spAutoFit/>
            </a:bodyPr>
            <a:lstStyle/>
            <a:p>
              <a:endParaRPr lang="en-US"/>
            </a:p>
          </p:txBody>
        </p:sp>
      </p:grpSp>
      <p:pic>
        <p:nvPicPr>
          <p:cNvPr id="99338" name="Picture 16" descr="SK-A-2783"/>
          <p:cNvPicPr>
            <a:picLocks noChangeAspect="1" noChangeArrowheads="1"/>
          </p:cNvPicPr>
          <p:nvPr/>
        </p:nvPicPr>
        <p:blipFill>
          <a:blip r:embed="rId7"/>
          <a:srcRect/>
          <a:stretch>
            <a:fillRect/>
          </a:stretch>
        </p:blipFill>
        <p:spPr bwMode="auto">
          <a:xfrm>
            <a:off x="5913438" y="3505200"/>
            <a:ext cx="993775" cy="1231900"/>
          </a:xfrm>
          <a:prstGeom prst="rect">
            <a:avLst/>
          </a:prstGeom>
          <a:noFill/>
          <a:ln w="9525">
            <a:noFill/>
            <a:miter lim="800000"/>
            <a:headEnd/>
            <a:tailEnd/>
          </a:ln>
        </p:spPr>
      </p:pic>
      <p:grpSp>
        <p:nvGrpSpPr>
          <p:cNvPr id="5" name="Group 17"/>
          <p:cNvGrpSpPr>
            <a:grpSpLocks/>
          </p:cNvGrpSpPr>
          <p:nvPr/>
        </p:nvGrpSpPr>
        <p:grpSpPr bwMode="auto">
          <a:xfrm>
            <a:off x="1144588" y="3429000"/>
            <a:ext cx="5637212" cy="2536825"/>
            <a:chOff x="721" y="2160"/>
            <a:chExt cx="3551" cy="1598"/>
          </a:xfrm>
        </p:grpSpPr>
        <p:grpSp>
          <p:nvGrpSpPr>
            <p:cNvPr id="6" name="Group 18"/>
            <p:cNvGrpSpPr>
              <a:grpSpLocks/>
            </p:cNvGrpSpPr>
            <p:nvPr/>
          </p:nvGrpSpPr>
          <p:grpSpPr bwMode="auto">
            <a:xfrm>
              <a:off x="721" y="2608"/>
              <a:ext cx="1400" cy="1150"/>
              <a:chOff x="721" y="2608"/>
              <a:chExt cx="1400" cy="1150"/>
            </a:xfrm>
          </p:grpSpPr>
          <p:sp>
            <p:nvSpPr>
              <p:cNvPr id="99343" name="Text Box 19"/>
              <p:cNvSpPr txBox="1">
                <a:spLocks noChangeArrowheads="1"/>
              </p:cNvSpPr>
              <p:nvPr/>
            </p:nvSpPr>
            <p:spPr bwMode="auto">
              <a:xfrm>
                <a:off x="721" y="2745"/>
                <a:ext cx="432" cy="231"/>
              </a:xfrm>
              <a:prstGeom prst="rect">
                <a:avLst/>
              </a:prstGeom>
              <a:noFill/>
              <a:ln w="19050">
                <a:noFill/>
                <a:miter lim="800000"/>
                <a:headEnd/>
                <a:tailEnd/>
              </a:ln>
            </p:spPr>
            <p:txBody>
              <a:bodyPr wrap="none">
                <a:prstTxWarp prst="textNoShape">
                  <a:avLst/>
                </a:prstTxWarp>
                <a:spAutoFit/>
              </a:bodyPr>
              <a:lstStyle/>
              <a:p>
                <a:pPr eaLnBrk="1" hangingPunct="1"/>
                <a:r>
                  <a:rPr lang="en-US" sz="1800">
                    <a:solidFill>
                      <a:schemeClr val="accent2"/>
                    </a:solidFill>
                    <a:latin typeface="Tahoma" pitchFamily="-108" charset="0"/>
                  </a:rPr>
                  <a:t>1631</a:t>
                </a:r>
                <a:endParaRPr lang="en-GB" sz="1800">
                  <a:solidFill>
                    <a:schemeClr val="accent2"/>
                  </a:solidFill>
                  <a:latin typeface="Tahoma" pitchFamily="-108" charset="0"/>
                </a:endParaRPr>
              </a:p>
            </p:txBody>
          </p:sp>
          <p:sp>
            <p:nvSpPr>
              <p:cNvPr id="99344" name="Text Box 20"/>
              <p:cNvSpPr txBox="1">
                <a:spLocks noChangeArrowheads="1"/>
              </p:cNvSpPr>
              <p:nvPr/>
            </p:nvSpPr>
            <p:spPr bwMode="auto">
              <a:xfrm>
                <a:off x="1689" y="2608"/>
                <a:ext cx="432" cy="231"/>
              </a:xfrm>
              <a:prstGeom prst="rect">
                <a:avLst/>
              </a:prstGeom>
              <a:noFill/>
              <a:ln w="19050">
                <a:noFill/>
                <a:miter lim="800000"/>
                <a:headEnd/>
                <a:tailEnd/>
              </a:ln>
            </p:spPr>
            <p:txBody>
              <a:bodyPr wrap="none">
                <a:prstTxWarp prst="textNoShape">
                  <a:avLst/>
                </a:prstTxWarp>
                <a:spAutoFit/>
              </a:bodyPr>
              <a:lstStyle/>
              <a:p>
                <a:pPr eaLnBrk="1" hangingPunct="1"/>
                <a:r>
                  <a:rPr lang="en-US" sz="1800">
                    <a:solidFill>
                      <a:schemeClr val="accent2"/>
                    </a:solidFill>
                    <a:latin typeface="Tahoma" pitchFamily="-108" charset="0"/>
                  </a:rPr>
                  <a:t>1628</a:t>
                </a:r>
                <a:endParaRPr lang="en-GB" sz="1800">
                  <a:solidFill>
                    <a:schemeClr val="accent2"/>
                  </a:solidFill>
                  <a:latin typeface="Tahoma" pitchFamily="-108" charset="0"/>
                </a:endParaRPr>
              </a:p>
            </p:txBody>
          </p:sp>
          <p:sp>
            <p:nvSpPr>
              <p:cNvPr id="99345" name="Text Box 21"/>
              <p:cNvSpPr txBox="1">
                <a:spLocks noChangeArrowheads="1"/>
              </p:cNvSpPr>
              <p:nvPr/>
            </p:nvSpPr>
            <p:spPr bwMode="auto">
              <a:xfrm>
                <a:off x="1684" y="3527"/>
                <a:ext cx="432" cy="231"/>
              </a:xfrm>
              <a:prstGeom prst="rect">
                <a:avLst/>
              </a:prstGeom>
              <a:noFill/>
              <a:ln w="19050">
                <a:noFill/>
                <a:miter lim="800000"/>
                <a:headEnd/>
                <a:tailEnd/>
              </a:ln>
            </p:spPr>
            <p:txBody>
              <a:bodyPr wrap="none">
                <a:prstTxWarp prst="textNoShape">
                  <a:avLst/>
                </a:prstTxWarp>
                <a:spAutoFit/>
              </a:bodyPr>
              <a:lstStyle/>
              <a:p>
                <a:pPr eaLnBrk="1" hangingPunct="1"/>
                <a:r>
                  <a:rPr lang="en-US" sz="1800">
                    <a:solidFill>
                      <a:schemeClr val="accent2"/>
                    </a:solidFill>
                    <a:latin typeface="Tahoma" pitchFamily="-108" charset="0"/>
                  </a:rPr>
                  <a:t>1638</a:t>
                </a:r>
                <a:endParaRPr lang="en-GB" sz="1800">
                  <a:solidFill>
                    <a:schemeClr val="accent2"/>
                  </a:solidFill>
                  <a:latin typeface="Tahoma" pitchFamily="-108" charset="0"/>
                </a:endParaRPr>
              </a:p>
            </p:txBody>
          </p:sp>
        </p:grpSp>
        <p:sp>
          <p:nvSpPr>
            <p:cNvPr id="99341" name="Rectangle 22"/>
            <p:cNvSpPr>
              <a:spLocks noChangeArrowheads="1"/>
            </p:cNvSpPr>
            <p:nvPr/>
          </p:nvSpPr>
          <p:spPr bwMode="auto">
            <a:xfrm>
              <a:off x="3168" y="2160"/>
              <a:ext cx="432" cy="231"/>
            </a:xfrm>
            <a:prstGeom prst="rect">
              <a:avLst/>
            </a:prstGeom>
            <a:noFill/>
            <a:ln w="9525">
              <a:noFill/>
              <a:miter lim="800000"/>
              <a:headEnd/>
              <a:tailEnd/>
            </a:ln>
          </p:spPr>
          <p:txBody>
            <a:bodyPr wrap="none">
              <a:prstTxWarp prst="textNoShape">
                <a:avLst/>
              </a:prstTxWarp>
              <a:spAutoFit/>
            </a:bodyPr>
            <a:lstStyle/>
            <a:p>
              <a:pPr eaLnBrk="1" hangingPunct="1"/>
              <a:r>
                <a:rPr lang="en-US" sz="1800">
                  <a:solidFill>
                    <a:schemeClr val="accent2"/>
                  </a:solidFill>
                  <a:latin typeface="Tahoma" pitchFamily="-108" charset="0"/>
                </a:rPr>
                <a:t>1623</a:t>
              </a:r>
              <a:endParaRPr lang="en-GB" sz="1800">
                <a:solidFill>
                  <a:schemeClr val="accent2"/>
                </a:solidFill>
                <a:latin typeface="Tahoma" pitchFamily="-108" charset="0"/>
              </a:endParaRPr>
            </a:p>
          </p:txBody>
        </p:sp>
        <p:sp>
          <p:nvSpPr>
            <p:cNvPr id="99342" name="Rectangle 23"/>
            <p:cNvSpPr>
              <a:spLocks noChangeArrowheads="1"/>
            </p:cNvSpPr>
            <p:nvPr/>
          </p:nvSpPr>
          <p:spPr bwMode="auto">
            <a:xfrm>
              <a:off x="3840" y="2943"/>
              <a:ext cx="432" cy="231"/>
            </a:xfrm>
            <a:prstGeom prst="rect">
              <a:avLst/>
            </a:prstGeom>
            <a:noFill/>
            <a:ln w="9525">
              <a:noFill/>
              <a:miter lim="800000"/>
              <a:headEnd/>
              <a:tailEnd/>
            </a:ln>
          </p:spPr>
          <p:txBody>
            <a:bodyPr wrap="none">
              <a:prstTxWarp prst="textNoShape">
                <a:avLst/>
              </a:prstTxWarp>
              <a:spAutoFit/>
            </a:bodyPr>
            <a:lstStyle/>
            <a:p>
              <a:pPr eaLnBrk="1" hangingPunct="1"/>
              <a:r>
                <a:rPr lang="en-US" sz="1800">
                  <a:solidFill>
                    <a:schemeClr val="accent2"/>
                  </a:solidFill>
                  <a:latin typeface="Tahoma" pitchFamily="-108" charset="0"/>
                </a:rPr>
                <a:t>1628</a:t>
              </a:r>
              <a:endParaRPr lang="en-GB" sz="1800">
                <a:solidFill>
                  <a:schemeClr val="accent2"/>
                </a:solidFill>
                <a:latin typeface="Tahoma" pitchFamily="-10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6"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ＭＳ Ｐゴシック" pitchFamily="-108" charset="-128"/>
              </a:rPr>
              <a:t>CeWe Color PhotoBook Processes</a:t>
            </a:r>
          </a:p>
        </p:txBody>
      </p:sp>
      <p:sp>
        <p:nvSpPr>
          <p:cNvPr id="36867" name="Rectangle 3"/>
          <p:cNvSpPr>
            <a:spLocks noGrp="1" noChangeArrowheads="1"/>
          </p:cNvSpPr>
          <p:nvPr>
            <p:ph idx="1"/>
          </p:nvPr>
        </p:nvSpPr>
        <p:spPr/>
        <p:txBody>
          <a:bodyPr/>
          <a:lstStyle/>
          <a:p>
            <a:r>
              <a:rPr lang="en-US">
                <a:ea typeface="ＭＳ Ｐゴシック" charset="-128"/>
                <a:cs typeface="ＭＳ Ｐゴシック" charset="-128"/>
              </a:rPr>
              <a:t> </a:t>
            </a:r>
          </a:p>
        </p:txBody>
      </p:sp>
      <p:sp>
        <p:nvSpPr>
          <p:cNvPr id="36868" name="Slide Number Placeholder 4"/>
          <p:cNvSpPr>
            <a:spLocks noGrp="1"/>
          </p:cNvSpPr>
          <p:nvPr>
            <p:ph type="sldNum" sz="quarter" idx="12"/>
          </p:nvPr>
        </p:nvSpPr>
        <p:spPr bwMode="auto">
          <a:noFill/>
          <a:ln>
            <a:miter lim="800000"/>
            <a:headEnd/>
            <a:tailEnd/>
          </a:ln>
        </p:spPr>
        <p:txBody>
          <a:bodyPr/>
          <a:lstStyle/>
          <a:p>
            <a:fld id="{DB237145-4B4C-8A40-8C97-140E072640C7}" type="slidenum">
              <a:rPr lang="en-US" sz="1400">
                <a:solidFill>
                  <a:schemeClr val="accent2"/>
                </a:solidFill>
                <a:latin typeface="Tahoma" charset="0"/>
              </a:rPr>
              <a:pPr/>
              <a:t>18</a:t>
            </a:fld>
            <a:endParaRPr lang="en-US" sz="1400">
              <a:solidFill>
                <a:schemeClr val="accent2"/>
              </a:solidFill>
              <a:latin typeface="Tahoma" charset="0"/>
            </a:endParaRPr>
          </a:p>
        </p:txBody>
      </p:sp>
      <p:pic>
        <p:nvPicPr>
          <p:cNvPr id="36869" name="Picture 9" descr="cewe_photo_album3"/>
          <p:cNvPicPr>
            <a:picLocks noChangeAspect="1" noChangeArrowheads="1"/>
          </p:cNvPicPr>
          <p:nvPr/>
        </p:nvPicPr>
        <p:blipFill>
          <a:blip r:embed="rId4"/>
          <a:srcRect/>
          <a:stretch>
            <a:fillRect/>
          </a:stretch>
        </p:blipFill>
        <p:spPr bwMode="auto">
          <a:xfrm>
            <a:off x="723900" y="1276350"/>
            <a:ext cx="8199438" cy="4984750"/>
          </a:xfrm>
          <a:prstGeom prst="rect">
            <a:avLst/>
          </a:prstGeom>
          <a:noFill/>
          <a:ln w="9525">
            <a:noFill/>
            <a:miter lim="800000"/>
            <a:headEnd/>
            <a:tailEnd/>
          </a:ln>
        </p:spPr>
      </p:pic>
      <p:graphicFrame>
        <p:nvGraphicFramePr>
          <p:cNvPr id="36870" name="Object 2"/>
          <p:cNvGraphicFramePr>
            <a:graphicFrameLocks noChangeAspect="1"/>
          </p:cNvGraphicFramePr>
          <p:nvPr/>
        </p:nvGraphicFramePr>
        <p:xfrm>
          <a:off x="6324600" y="1263650"/>
          <a:ext cx="1939925" cy="996950"/>
        </p:xfrm>
        <a:graphic>
          <a:graphicData uri="http://schemas.openxmlformats.org/presentationml/2006/ole">
            <p:oleObj spid="_x0000_s36882" name="Visio" r:id="rId5" imgW="1111576" imgH="571500" progId="">
              <p:embed/>
            </p:oleObj>
          </a:graphicData>
        </a:graphic>
      </p:graphicFrame>
      <p:graphicFrame>
        <p:nvGraphicFramePr>
          <p:cNvPr id="1053707" name="Object 3"/>
          <p:cNvGraphicFramePr>
            <a:graphicFrameLocks noChangeAspect="1"/>
          </p:cNvGraphicFramePr>
          <p:nvPr/>
        </p:nvGraphicFramePr>
        <p:xfrm>
          <a:off x="5832475" y="5594350"/>
          <a:ext cx="2006600" cy="1031875"/>
        </p:xfrm>
        <a:graphic>
          <a:graphicData uri="http://schemas.openxmlformats.org/presentationml/2006/ole">
            <p:oleObj spid="_x0000_s36883" name="Visio" r:id="rId6" imgW="1111576" imgH="571500" progId="">
              <p:embed/>
            </p:oleObj>
          </a:graphicData>
        </a:graphic>
      </p:graphicFrame>
      <p:sp>
        <p:nvSpPr>
          <p:cNvPr id="1053708" name="Oval 12"/>
          <p:cNvSpPr>
            <a:spLocks noChangeArrowheads="1"/>
          </p:cNvSpPr>
          <p:nvPr/>
        </p:nvSpPr>
        <p:spPr bwMode="auto">
          <a:xfrm>
            <a:off x="7874000" y="5765800"/>
            <a:ext cx="1117600" cy="533400"/>
          </a:xfrm>
          <a:prstGeom prst="ellipse">
            <a:avLst/>
          </a:prstGeom>
          <a:noFill/>
          <a:ln w="57150">
            <a:solidFill>
              <a:srgbClr val="FF3300"/>
            </a:solidFill>
            <a:round/>
            <a:headEnd/>
            <a:tailEnd/>
          </a:ln>
        </p:spPr>
        <p:txBody>
          <a:bodyPr wrap="none" anchor="ctr">
            <a:prstTxWarp prst="textNoShape">
              <a:avLst/>
            </a:prstTxWarp>
          </a:bodyP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3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8"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a:xfrm>
            <a:off x="511175" y="153988"/>
            <a:ext cx="8229600" cy="1143000"/>
          </a:xfrm>
        </p:spPr>
        <p:txBody>
          <a:bodyPr rtlCol="0">
            <a:normAutofit fontScale="90000"/>
          </a:bodyPr>
          <a:lstStyle/>
          <a:p>
            <a:pPr fontAlgn="auto">
              <a:spcAft>
                <a:spcPts val="0"/>
              </a:spcAft>
              <a:defRPr/>
            </a:pPr>
            <a:r>
              <a:rPr lang="en-US" smtClean="0">
                <a:ea typeface="ＭＳ Ｐゴシック" pitchFamily="-108" charset="-128"/>
              </a:rPr>
              <a:t>CeWe Color PhotoBook Processes</a:t>
            </a:r>
          </a:p>
        </p:txBody>
      </p:sp>
      <p:pic>
        <p:nvPicPr>
          <p:cNvPr id="37891" name="Picture 11" descr="canonical_processes_cewe"/>
          <p:cNvPicPr>
            <a:picLocks noGrp="1" noChangeAspect="1" noChangeArrowheads="1"/>
          </p:cNvPicPr>
          <p:nvPr>
            <p:ph idx="1"/>
          </p:nvPr>
        </p:nvPicPr>
        <p:blipFill>
          <a:blip r:embed="rId3"/>
          <a:srcRect/>
          <a:stretch>
            <a:fillRect/>
          </a:stretch>
        </p:blipFill>
        <p:spPr>
          <a:xfrm>
            <a:off x="2674938" y="1600200"/>
            <a:ext cx="3794125" cy="4525963"/>
          </a:xfrm>
          <a:noFill/>
        </p:spPr>
      </p:pic>
      <p:sp>
        <p:nvSpPr>
          <p:cNvPr id="37892" name="Slide Number Placeholder 4"/>
          <p:cNvSpPr>
            <a:spLocks noGrp="1"/>
          </p:cNvSpPr>
          <p:nvPr>
            <p:ph type="sldNum" sz="quarter" idx="12"/>
          </p:nvPr>
        </p:nvSpPr>
        <p:spPr bwMode="auto">
          <a:noFill/>
          <a:ln>
            <a:miter lim="800000"/>
            <a:headEnd/>
            <a:tailEnd/>
          </a:ln>
        </p:spPr>
        <p:txBody>
          <a:bodyPr/>
          <a:lstStyle/>
          <a:p>
            <a:fld id="{3B0D68C1-7361-DB49-B554-16C8A80E2560}" type="slidenum">
              <a:rPr lang="en-US" sz="1400">
                <a:solidFill>
                  <a:schemeClr val="accent2"/>
                </a:solidFill>
                <a:latin typeface="Tahoma" charset="0"/>
              </a:rPr>
              <a:pPr/>
              <a:t>19</a:t>
            </a:fld>
            <a:endParaRPr lang="en-US" sz="1400">
              <a:solidFill>
                <a:schemeClr val="accent2"/>
              </a:solidFill>
              <a:latin typeface="Tahoma" charset="0"/>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44525" y="5095875"/>
            <a:ext cx="8229600" cy="1143000"/>
          </a:xfrm>
        </p:spPr>
        <p:txBody>
          <a:bodyPr/>
          <a:lstStyle/>
          <a:p>
            <a:r>
              <a:rPr lang="en-GB" sz="3600">
                <a:solidFill>
                  <a:srgbClr val="5A675C"/>
                </a:solidFill>
                <a:latin typeface="Tahoma" charset="0"/>
                <a:ea typeface="ＭＳ Ｐゴシック" charset="-128"/>
                <a:cs typeface="Tahoma" charset="0"/>
              </a:rPr>
              <a:t>Google: </a:t>
            </a:r>
            <a:r>
              <a:rPr lang="en-GB" sz="3600">
                <a:latin typeface="Tahoma" charset="0"/>
                <a:ea typeface="ＭＳ Ｐゴシック" charset="-128"/>
                <a:cs typeface="Tahoma" charset="0"/>
              </a:rPr>
              <a:t>Rembrandt van Rijn</a:t>
            </a:r>
          </a:p>
        </p:txBody>
      </p:sp>
      <p:sp>
        <p:nvSpPr>
          <p:cNvPr id="24579" name="Content Placeholder 4"/>
          <p:cNvSpPr>
            <a:spLocks noGrp="1"/>
          </p:cNvSpPr>
          <p:nvPr>
            <p:ph idx="1"/>
          </p:nvPr>
        </p:nvSpPr>
        <p:spPr/>
        <p:txBody>
          <a:bodyPr/>
          <a:lstStyle/>
          <a:p>
            <a:endParaRPr lang="en-US"/>
          </a:p>
        </p:txBody>
      </p:sp>
      <p:sp>
        <p:nvSpPr>
          <p:cNvPr id="24580" name="Slide Number Placeholder 3"/>
          <p:cNvSpPr>
            <a:spLocks noGrp="1"/>
          </p:cNvSpPr>
          <p:nvPr>
            <p:ph type="sldNum" sz="quarter" idx="12"/>
          </p:nvPr>
        </p:nvSpPr>
        <p:spPr bwMode="auto">
          <a:noFill/>
          <a:ln>
            <a:miter lim="800000"/>
            <a:headEnd/>
            <a:tailEnd/>
          </a:ln>
        </p:spPr>
        <p:txBody>
          <a:bodyPr/>
          <a:lstStyle/>
          <a:p>
            <a:fld id="{33A947F2-4F47-8B44-9E8B-C83D214F4CEE}" type="slidenum">
              <a:rPr lang="en-US" sz="1400">
                <a:solidFill>
                  <a:schemeClr val="accent2"/>
                </a:solidFill>
                <a:latin typeface="Tahoma" charset="0"/>
              </a:rPr>
              <a:pPr/>
              <a:t>2</a:t>
            </a:fld>
            <a:endParaRPr lang="en-US" sz="1400">
              <a:solidFill>
                <a:schemeClr val="accent2"/>
              </a:solidFill>
              <a:latin typeface="Tahoma" charset="0"/>
            </a:endParaRPr>
          </a:p>
        </p:txBody>
      </p:sp>
      <p:pic>
        <p:nvPicPr>
          <p:cNvPr id="24581" name="Picture 5">
            <a:hlinkClick r:id="rId3"/>
          </p:cNvPr>
          <p:cNvPicPr>
            <a:picLocks noChangeAspect="1" noChangeArrowheads="1"/>
          </p:cNvPicPr>
          <p:nvPr/>
        </p:nvPicPr>
        <p:blipFill>
          <a:blip r:embed="rId4"/>
          <a:srcRect/>
          <a:stretch>
            <a:fillRect/>
          </a:stretch>
        </p:blipFill>
        <p:spPr bwMode="auto">
          <a:xfrm>
            <a:off x="523875" y="630238"/>
            <a:ext cx="8016875" cy="4232275"/>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901" name="Rectangle 3"/>
          <p:cNvSpPr>
            <a:spLocks noGrp="1" noChangeArrowheads="1"/>
          </p:cNvSpPr>
          <p:nvPr>
            <p:ph type="title"/>
          </p:nvPr>
        </p:nvSpPr>
        <p:spPr>
          <a:xfrm>
            <a:off x="628218" y="-10507"/>
            <a:ext cx="8229600" cy="1143000"/>
          </a:xfrm>
        </p:spPr>
        <p:txBody>
          <a:bodyPr>
            <a:normAutofit/>
          </a:bodyPr>
          <a:lstStyle/>
          <a:p>
            <a:pPr eaLnBrk="1" hangingPunct="1"/>
            <a:r>
              <a:rPr lang="en-US" sz="3600" dirty="0">
                <a:ea typeface="ＭＳ Ｐゴシック" pitchFamily="-108" charset="-128"/>
                <a:cs typeface="ＭＳ Ｐゴシック" pitchFamily="-108" charset="-128"/>
              </a:rPr>
              <a:t>Canonical </a:t>
            </a:r>
            <a:r>
              <a:rPr lang="en-US" sz="3600" dirty="0" smtClean="0">
                <a:ea typeface="ＭＳ Ｐゴシック" pitchFamily="-108" charset="-128"/>
                <a:cs typeface="ＭＳ Ｐゴシック" pitchFamily="-108" charset="-128"/>
              </a:rPr>
              <a:t>Processes</a:t>
            </a:r>
            <a:endParaRPr lang="en-US" sz="3600" dirty="0">
              <a:ea typeface="ＭＳ Ｐゴシック" pitchFamily="-108" charset="-128"/>
              <a:cs typeface="ＭＳ Ｐゴシック" pitchFamily="-108" charset="-128"/>
            </a:endParaRPr>
          </a:p>
        </p:txBody>
      </p:sp>
      <p:sp>
        <p:nvSpPr>
          <p:cNvPr id="2" name="Content Placeholder 1"/>
          <p:cNvSpPr>
            <a:spLocks noGrp="1"/>
          </p:cNvSpPr>
          <p:nvPr>
            <p:ph idx="1"/>
          </p:nvPr>
        </p:nvSpPr>
        <p:spPr/>
        <p:txBody>
          <a:bodyPr/>
          <a:lstStyle/>
          <a:p>
            <a:endParaRPr lang="en-US"/>
          </a:p>
        </p:txBody>
      </p:sp>
      <p:sp>
        <p:nvSpPr>
          <p:cNvPr id="80898" name="Footer Placeholder 3"/>
          <p:cNvSpPr>
            <a:spLocks noGrp="1"/>
          </p:cNvSpPr>
          <p:nvPr>
            <p:ph type="ftr" sz="quarter" idx="11"/>
          </p:nvPr>
        </p:nvSpPr>
        <p:spPr bwMode="auto">
          <a:xfrm>
            <a:off x="422031" y="6438413"/>
            <a:ext cx="4402015" cy="325803"/>
          </a:xfrm>
          <a:noFill/>
          <a:ln>
            <a:miter lim="800000"/>
            <a:headEnd/>
            <a:tailEnd/>
          </a:ln>
        </p:spPr>
        <p:txBody>
          <a:bodyPr/>
          <a:lstStyle/>
          <a:p>
            <a:r>
              <a:rPr lang="en-US" smtClean="0">
                <a:latin typeface="Times New Roman" pitchFamily="-108" charset="0"/>
              </a:rPr>
              <a:t>SAMT 2009 Tutorial: A Semantic Multimedia Web, 1 December</a:t>
            </a:r>
          </a:p>
        </p:txBody>
      </p:sp>
      <p:sp>
        <p:nvSpPr>
          <p:cNvPr id="80899" name="Slide Number Placeholder 4"/>
          <p:cNvSpPr>
            <a:spLocks noGrp="1"/>
          </p:cNvSpPr>
          <p:nvPr>
            <p:ph type="sldNum" sz="quarter" idx="12"/>
          </p:nvPr>
        </p:nvSpPr>
        <p:spPr>
          <a:noFill/>
        </p:spPr>
        <p:txBody>
          <a:bodyPr/>
          <a:lstStyle/>
          <a:p>
            <a:fld id="{DA0E1ECD-8C92-6549-B149-EDB122C6E5CD}" type="slidenum">
              <a:rPr lang="en-US" smtClean="0">
                <a:latin typeface="Tahoma" pitchFamily="-108" charset="0"/>
              </a:rPr>
              <a:pPr/>
              <a:t>20</a:t>
            </a:fld>
            <a:endParaRPr lang="en-US" smtClean="0">
              <a:latin typeface="Tahoma" pitchFamily="-108" charset="0"/>
            </a:endParaRPr>
          </a:p>
        </p:txBody>
      </p:sp>
      <p:pic>
        <p:nvPicPr>
          <p:cNvPr id="80900" name="Picture 2" descr="canonical_processes_flow"/>
          <p:cNvPicPr>
            <a:picLocks noChangeAspect="1" noChangeArrowheads="1"/>
          </p:cNvPicPr>
          <p:nvPr/>
        </p:nvPicPr>
        <p:blipFill>
          <a:blip r:embed="rId3"/>
          <a:srcRect/>
          <a:stretch>
            <a:fillRect/>
          </a:stretch>
        </p:blipFill>
        <p:spPr bwMode="auto">
          <a:xfrm>
            <a:off x="774700" y="812555"/>
            <a:ext cx="6705600" cy="5819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a:xfrm>
            <a:off x="534621" y="294664"/>
            <a:ext cx="8229600" cy="1143000"/>
          </a:xfrm>
        </p:spPr>
        <p:txBody>
          <a:bodyPr rtlCol="0">
            <a:normAutofit fontScale="90000"/>
          </a:bodyPr>
          <a:lstStyle/>
          <a:p>
            <a:pPr fontAlgn="auto">
              <a:spcAft>
                <a:spcPts val="0"/>
              </a:spcAft>
              <a:defRPr/>
            </a:pPr>
            <a:r>
              <a:rPr lang="en-GB" sz="3600" smtClean="0">
                <a:ea typeface="ＭＳ Ｐゴシック" pitchFamily="-108" charset="-128"/>
              </a:rPr>
              <a:t>How can we use Semantics to support Interactive Information Access?</a:t>
            </a:r>
          </a:p>
        </p:txBody>
      </p:sp>
      <p:sp>
        <p:nvSpPr>
          <p:cNvPr id="760835" name="Rectangle 3"/>
          <p:cNvSpPr>
            <a:spLocks noGrp="1" noChangeArrowheads="1"/>
          </p:cNvSpPr>
          <p:nvPr>
            <p:ph idx="1"/>
          </p:nvPr>
        </p:nvSpPr>
        <p:spPr/>
        <p:txBody>
          <a:bodyPr/>
          <a:lstStyle/>
          <a:p>
            <a:pPr>
              <a:lnSpc>
                <a:spcPct val="80000"/>
              </a:lnSpc>
            </a:pPr>
            <a:r>
              <a:rPr lang="en-GB" sz="2800">
                <a:ea typeface="ＭＳ Ｐゴシック" charset="-128"/>
                <a:cs typeface="ＭＳ Ｐゴシック" charset="-128"/>
              </a:rPr>
              <a:t>Long term goal to find and present information to end-users</a:t>
            </a:r>
          </a:p>
          <a:p>
            <a:pPr lvl="1">
              <a:lnSpc>
                <a:spcPct val="80000"/>
              </a:lnSpc>
            </a:pPr>
            <a:r>
              <a:rPr lang="en-GB" sz="2400">
                <a:cs typeface="ＭＳ Ｐゴシック" charset="-128"/>
              </a:rPr>
              <a:t>In a way that is useful to them</a:t>
            </a:r>
          </a:p>
          <a:p>
            <a:pPr>
              <a:lnSpc>
                <a:spcPct val="80000"/>
              </a:lnSpc>
            </a:pPr>
            <a:r>
              <a:rPr lang="en-GB" sz="2800">
                <a:ea typeface="ＭＳ Ｐゴシック" charset="-128"/>
                <a:cs typeface="ＭＳ Ｐゴシック" charset="-128"/>
              </a:rPr>
              <a:t>We understand how to design information interfaces by hand.  </a:t>
            </a:r>
          </a:p>
          <a:p>
            <a:pPr lvl="1">
              <a:lnSpc>
                <a:spcPct val="80000"/>
              </a:lnSpc>
            </a:pPr>
            <a:r>
              <a:rPr lang="en-GB" sz="2400">
                <a:cs typeface="ＭＳ Ｐゴシック" charset="-128"/>
              </a:rPr>
              <a:t>How can metadata help us in giving more flexible access to media collections?</a:t>
            </a:r>
          </a:p>
          <a:p>
            <a:pPr>
              <a:lnSpc>
                <a:spcPct val="80000"/>
              </a:lnSpc>
            </a:pPr>
            <a:r>
              <a:rPr lang="en-GB" sz="2800">
                <a:ea typeface="ＭＳ Ｐゴシック" charset="-128"/>
                <a:cs typeface="ＭＳ Ｐゴシック" charset="-128"/>
              </a:rPr>
              <a:t>We can link media assets to existing linked data, and use this to improve presentation, e.g. by</a:t>
            </a:r>
          </a:p>
          <a:p>
            <a:pPr lvl="1">
              <a:lnSpc>
                <a:spcPct val="80000"/>
              </a:lnSpc>
            </a:pPr>
            <a:r>
              <a:rPr lang="en-GB" sz="2400">
                <a:cs typeface="ＭＳ Ｐゴシック" charset="-128"/>
              </a:rPr>
              <a:t>Selecting a sub-set</a:t>
            </a:r>
          </a:p>
          <a:p>
            <a:pPr lvl="1">
              <a:lnSpc>
                <a:spcPct val="80000"/>
              </a:lnSpc>
            </a:pPr>
            <a:r>
              <a:rPr lang="en-GB" sz="2400">
                <a:cs typeface="ＭＳ Ｐゴシック" charset="-128"/>
              </a:rPr>
              <a:t>Grouping, ordering and linking media assets</a:t>
            </a:r>
          </a:p>
          <a:p>
            <a:pPr lvl="1">
              <a:lnSpc>
                <a:spcPct val="80000"/>
              </a:lnSpc>
            </a:pPr>
            <a:r>
              <a:rPr lang="en-GB" sz="2400">
                <a:cs typeface="ＭＳ Ｐゴシック" charset="-128"/>
              </a:rPr>
              <a:t>Influencing the presentation</a:t>
            </a:r>
          </a:p>
        </p:txBody>
      </p:sp>
      <p:sp>
        <p:nvSpPr>
          <p:cNvPr id="38916" name="Slide Number Placeholder 4"/>
          <p:cNvSpPr>
            <a:spLocks noGrp="1"/>
          </p:cNvSpPr>
          <p:nvPr>
            <p:ph type="sldNum" sz="quarter" idx="12"/>
          </p:nvPr>
        </p:nvSpPr>
        <p:spPr bwMode="auto">
          <a:noFill/>
          <a:ln>
            <a:miter lim="800000"/>
            <a:headEnd/>
            <a:tailEnd/>
          </a:ln>
        </p:spPr>
        <p:txBody>
          <a:bodyPr/>
          <a:lstStyle/>
          <a:p>
            <a:fld id="{4874028C-0B82-E943-9D15-E7425CB20977}" type="slidenum">
              <a:rPr lang="en-US" sz="1400">
                <a:solidFill>
                  <a:schemeClr val="accent2"/>
                </a:solidFill>
                <a:latin typeface="Tahoma" charset="0"/>
              </a:rPr>
              <a:pPr/>
              <a:t>21</a:t>
            </a:fld>
            <a:endParaRPr lang="en-US" sz="1400">
              <a:solidFill>
                <a:schemeClr val="accent2"/>
              </a:solidFill>
              <a:latin typeface="Tahoma"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08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083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083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083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083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083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6083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08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35" grpId="0" build="p"/>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11175" y="153988"/>
            <a:ext cx="8229600" cy="1143000"/>
          </a:xfrm>
        </p:spPr>
        <p:txBody>
          <a:bodyPr/>
          <a:lstStyle/>
          <a:p>
            <a:r>
              <a:rPr lang="en-GB">
                <a:latin typeface="Tahoma" charset="0"/>
                <a:ea typeface="ＭＳ Ｐゴシック" charset="-128"/>
                <a:cs typeface="Tahoma" charset="0"/>
              </a:rPr>
              <a:t>How can semantics help?</a:t>
            </a:r>
          </a:p>
        </p:txBody>
      </p:sp>
      <p:sp>
        <p:nvSpPr>
          <p:cNvPr id="81924" name="Rectangle 3"/>
          <p:cNvSpPr>
            <a:spLocks noGrp="1" noChangeArrowheads="1"/>
          </p:cNvSpPr>
          <p:nvPr>
            <p:ph idx="1"/>
          </p:nvPr>
        </p:nvSpPr>
        <p:spPr/>
        <p:txBody>
          <a:bodyPr>
            <a:normAutofit/>
          </a:bodyPr>
          <a:lstStyle/>
          <a:p>
            <a:r>
              <a:rPr lang="en-US" sz="2400" dirty="0">
                <a:ea typeface="ＭＳ Ｐゴシック" charset="-128"/>
                <a:cs typeface="ＭＳ Ｐゴシック" charset="-128"/>
              </a:rPr>
              <a:t>What can be expressed explicitly?</a:t>
            </a:r>
          </a:p>
          <a:p>
            <a:pPr lvl="1"/>
            <a:r>
              <a:rPr lang="en-US" sz="2000" dirty="0">
                <a:cs typeface="ＭＳ Ｐゴシック" charset="-128"/>
              </a:rPr>
              <a:t>the message to be conveyed</a:t>
            </a:r>
          </a:p>
          <a:p>
            <a:pPr lvl="1"/>
            <a:r>
              <a:rPr lang="en-US" sz="2000" dirty="0">
                <a:cs typeface="ＭＳ Ｐゴシック" charset="-128"/>
              </a:rPr>
              <a:t>objects that are depicted in a media asset</a:t>
            </a:r>
          </a:p>
          <a:p>
            <a:pPr lvl="1"/>
            <a:r>
              <a:rPr lang="en-US" sz="2000" dirty="0">
                <a:cs typeface="ＭＳ Ｐゴシック" charset="-128"/>
              </a:rPr>
              <a:t>domain information (e.g., art, painter)</a:t>
            </a:r>
          </a:p>
          <a:p>
            <a:pPr lvl="1"/>
            <a:r>
              <a:rPr lang="en-US" sz="2000" dirty="0">
                <a:cs typeface="ＭＳ Ｐゴシック" charset="-128"/>
              </a:rPr>
              <a:t>human communication roles (discourse)</a:t>
            </a:r>
          </a:p>
          <a:p>
            <a:r>
              <a:rPr lang="en-US" sz="2400" dirty="0">
                <a:ea typeface="ＭＳ Ｐゴシック" charset="-128"/>
                <a:cs typeface="ＭＳ Ｐゴシック" charset="-128"/>
              </a:rPr>
              <a:t>What can</a:t>
            </a:r>
            <a:r>
              <a:rPr lang="en-US" sz="2400" dirty="0" smtClean="0">
                <a:ea typeface="ＭＳ Ｐゴシック" charset="-128"/>
                <a:cs typeface="ＭＳ Ｐゴシック" charset="-128"/>
              </a:rPr>
              <a:t> they </a:t>
            </a:r>
            <a:r>
              <a:rPr lang="en-US" sz="2400" dirty="0">
                <a:ea typeface="ＭＳ Ｐゴシック" charset="-128"/>
                <a:cs typeface="ＭＳ Ｐゴシック" charset="-128"/>
              </a:rPr>
              <a:t>be used for?</a:t>
            </a:r>
          </a:p>
          <a:p>
            <a:pPr lvl="1"/>
            <a:r>
              <a:rPr lang="en-GB" sz="2000" dirty="0">
                <a:cs typeface="ＭＳ Ｐゴシック" charset="-128"/>
              </a:rPr>
              <a:t>disambiguating queries</a:t>
            </a:r>
          </a:p>
          <a:p>
            <a:pPr lvl="1"/>
            <a:r>
              <a:rPr lang="en-GB" sz="2000" dirty="0">
                <a:cs typeface="ＭＳ Ｐゴシック" charset="-128"/>
              </a:rPr>
              <a:t>grouping similar items for conveying topic breadth</a:t>
            </a:r>
          </a:p>
          <a:p>
            <a:pPr lvl="1"/>
            <a:r>
              <a:rPr lang="en-GB" sz="2000" dirty="0">
                <a:cs typeface="ＭＳ Ｐゴシック" charset="-128"/>
              </a:rPr>
              <a:t>visualizing items for presentation, e.g. timeline, map</a:t>
            </a:r>
          </a:p>
          <a:p>
            <a:pPr lvl="1"/>
            <a:r>
              <a:rPr lang="en-GB" sz="2000" dirty="0">
                <a:cs typeface="ＭＳ Ｐゴシック" charset="-128"/>
              </a:rPr>
              <a:t>finding similar items</a:t>
            </a:r>
          </a:p>
          <a:p>
            <a:pPr lvl="1"/>
            <a:r>
              <a:rPr lang="en-GB" sz="2000" dirty="0">
                <a:cs typeface="ＭＳ Ｐゴシック" charset="-128"/>
              </a:rPr>
              <a:t>…</a:t>
            </a:r>
          </a:p>
        </p:txBody>
      </p:sp>
      <p:sp>
        <p:nvSpPr>
          <p:cNvPr id="41988" name="Slide Number Placeholder 4"/>
          <p:cNvSpPr>
            <a:spLocks noGrp="1"/>
          </p:cNvSpPr>
          <p:nvPr>
            <p:ph type="sldNum" sz="quarter" idx="12"/>
          </p:nvPr>
        </p:nvSpPr>
        <p:spPr bwMode="auto">
          <a:noFill/>
          <a:ln>
            <a:miter lim="800000"/>
            <a:headEnd/>
            <a:tailEnd/>
          </a:ln>
        </p:spPr>
        <p:txBody>
          <a:bodyPr/>
          <a:lstStyle/>
          <a:p>
            <a:fld id="{CD4EF403-284D-4A47-A5D8-2788F4E20995}" type="slidenum">
              <a:rPr lang="en-US" sz="1400">
                <a:solidFill>
                  <a:schemeClr val="accent2"/>
                </a:solidFill>
                <a:latin typeface="Tahoma" charset="0"/>
              </a:rPr>
              <a:pPr/>
              <a:t>22</a:t>
            </a:fld>
            <a:endParaRPr lang="en-US" sz="1400">
              <a:solidFill>
                <a:schemeClr val="accent2"/>
              </a:solidFill>
              <a:latin typeface="Tahoma" charset="0"/>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2" descr="DSCN0384bw"/>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bwMode="auto">
          <a:xfrm>
            <a:off x="-25400" y="3200400"/>
            <a:ext cx="8001000" cy="1930400"/>
          </a:xfrm>
          <a:prstGeom prst="rect">
            <a:avLst/>
          </a:prstGeom>
          <a:solidFill>
            <a:srgbClr val="F2F2F2">
              <a:alpha val="80000"/>
            </a:srgbClr>
          </a:solidFill>
          <a:ln w="9525" cap="flat" cmpd="sng" algn="ctr">
            <a:solidFill>
              <a:srgbClr val="A7B0A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Times New Roman" pitchFamily="-65" charset="0"/>
            </a:endParaRPr>
          </a:p>
        </p:txBody>
      </p:sp>
      <p:sp>
        <p:nvSpPr>
          <p:cNvPr id="46083" name="Rectangle 3"/>
          <p:cNvSpPr>
            <a:spLocks noGrp="1" noChangeArrowheads="1"/>
          </p:cNvSpPr>
          <p:nvPr>
            <p:ph type="ctrTitle"/>
          </p:nvPr>
        </p:nvSpPr>
        <p:spPr>
          <a:xfrm>
            <a:off x="0" y="3010365"/>
            <a:ext cx="8027988" cy="1944687"/>
          </a:xfrm>
          <a:noFill/>
        </p:spPr>
        <p:txBody>
          <a:bodyPr/>
          <a:lstStyle/>
          <a:p>
            <a:pPr eaLnBrk="1" hangingPunct="1"/>
            <a:r>
              <a:rPr lang="en-GB" sz="3600" b="1" dirty="0">
                <a:solidFill>
                  <a:schemeClr val="accent2"/>
                </a:solidFill>
                <a:latin typeface="Tahoma" pitchFamily="34" charset="0"/>
                <a:ea typeface="Tahoma" pitchFamily="34" charset="0"/>
                <a:cs typeface="Tahoma" pitchFamily="34" charset="0"/>
              </a:rPr>
              <a:t>Generating video documentaries from annotated media repositories</a:t>
            </a:r>
            <a:endParaRPr lang="en-US" sz="3600" b="1" dirty="0">
              <a:solidFill>
                <a:schemeClr val="accent2"/>
              </a:solidFill>
              <a:latin typeface="Tahoma" pitchFamily="34" charset="0"/>
              <a:ea typeface="Tahoma" pitchFamily="34" charset="0"/>
              <a:cs typeface="Tahoma" pitchFamily="34" charset="0"/>
            </a:endParaRPr>
          </a:p>
        </p:txBody>
      </p:sp>
      <p:sp>
        <p:nvSpPr>
          <p:cNvPr id="46084" name="Rectangle 4"/>
          <p:cNvSpPr>
            <a:spLocks noGrp="1" noChangeArrowheads="1"/>
          </p:cNvSpPr>
          <p:nvPr>
            <p:ph type="subTitle" idx="1"/>
          </p:nvPr>
        </p:nvSpPr>
        <p:spPr>
          <a:xfrm>
            <a:off x="0" y="6320118"/>
            <a:ext cx="9144000" cy="537882"/>
          </a:xfrm>
          <a:solidFill>
            <a:srgbClr val="000000">
              <a:alpha val="85098"/>
            </a:srgbClr>
          </a:solidFill>
        </p:spPr>
        <p:txBody>
          <a:bodyPr/>
          <a:lstStyle/>
          <a:p>
            <a:pPr eaLnBrk="1" hangingPunct="1">
              <a:buFont typeface="Wingdings" charset="2"/>
              <a:buNone/>
            </a:pPr>
            <a:r>
              <a:rPr lang="en-US" sz="2400" b="1" dirty="0">
                <a:ea typeface="ＭＳ Ｐゴシック" charset="-128"/>
                <a:cs typeface="ＭＳ Ｐゴシック" charset="-128"/>
              </a:rPr>
              <a:t>Stefano Bocconi, Frank </a:t>
            </a:r>
            <a:r>
              <a:rPr lang="en-US" sz="2400" b="1" dirty="0" err="1" smtClean="0">
                <a:ea typeface="ＭＳ Ｐゴシック" charset="-128"/>
                <a:cs typeface="ＭＳ Ｐゴシック" charset="-128"/>
              </a:rPr>
              <a:t>Nack</a:t>
            </a:r>
            <a:r>
              <a:rPr lang="en-US" sz="2400" b="1" dirty="0" smtClean="0">
                <a:ea typeface="ＭＳ Ｐゴシック" charset="-128"/>
                <a:cs typeface="ＭＳ Ｐゴシック" charset="-128"/>
              </a:rPr>
              <a:t>  </a:t>
            </a:r>
            <a:r>
              <a:rPr lang="en-US" sz="2000" b="1" dirty="0" smtClean="0">
                <a:ea typeface="ＭＳ Ｐゴシック" charset="-128"/>
                <a:cs typeface="ＭＳ Ｐゴシック" charset="-128"/>
              </a:rPr>
              <a:t>(CWI, Amsterdam)</a:t>
            </a:r>
            <a:endParaRPr lang="en-US" sz="2000" b="1" dirty="0">
              <a:ea typeface="ＭＳ Ｐゴシック" charset="-128"/>
              <a:cs typeface="ＭＳ Ｐゴシック" charset="-128"/>
            </a:endParaRPr>
          </a:p>
        </p:txBody>
      </p:sp>
      <p:pic>
        <p:nvPicPr>
          <p:cNvPr id="6" name="Picture 4"/>
          <p:cNvPicPr>
            <a:picLocks noChangeAspect="1"/>
          </p:cNvPicPr>
          <p:nvPr/>
        </p:nvPicPr>
        <p:blipFill>
          <a:blip r:embed="rId4"/>
          <a:srcRect/>
          <a:stretch>
            <a:fillRect/>
          </a:stretch>
        </p:blipFill>
        <p:spPr bwMode="auto">
          <a:xfrm>
            <a:off x="7316370" y="85415"/>
            <a:ext cx="4302125" cy="796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pPr eaLnBrk="1" hangingPunct="1"/>
            <a:r>
              <a:rPr lang="en-US" smtClean="0">
                <a:ea typeface="ＭＳ Ｐゴシック" charset="-128"/>
                <a:cs typeface="ＭＳ Ｐゴシック" charset="-128"/>
              </a:rPr>
              <a:t>Outline</a:t>
            </a:r>
            <a:endParaRPr lang="en-US" dirty="0">
              <a:ea typeface="ＭＳ Ｐゴシック" charset="-128"/>
              <a:cs typeface="ＭＳ Ｐゴシック" charset="-128"/>
            </a:endParaRPr>
          </a:p>
        </p:txBody>
      </p:sp>
      <p:sp>
        <p:nvSpPr>
          <p:cNvPr id="47108" name="Rectangle 3"/>
          <p:cNvSpPr>
            <a:spLocks noGrp="1" noChangeArrowheads="1"/>
          </p:cNvSpPr>
          <p:nvPr>
            <p:ph idx="1"/>
          </p:nvPr>
        </p:nvSpPr>
        <p:spPr/>
        <p:txBody>
          <a:bodyPr/>
          <a:lstStyle/>
          <a:p>
            <a:pPr eaLnBrk="1" hangingPunct="1"/>
            <a:r>
              <a:rPr lang="en-US" dirty="0">
                <a:ea typeface="ＭＳ Ｐゴシック" charset="-128"/>
                <a:cs typeface="ＭＳ Ｐゴシック" charset="-128"/>
              </a:rPr>
              <a:t>Motivation</a:t>
            </a:r>
          </a:p>
          <a:p>
            <a:pPr eaLnBrk="1" hangingPunct="1"/>
            <a:r>
              <a:rPr lang="en-US" dirty="0">
                <a:ea typeface="ＭＳ Ｐゴシック" charset="-128"/>
                <a:cs typeface="ＭＳ Ｐゴシック" charset="-128"/>
              </a:rPr>
              <a:t>Example</a:t>
            </a:r>
          </a:p>
          <a:p>
            <a:pPr eaLnBrk="1" hangingPunct="1"/>
            <a:r>
              <a:rPr lang="en-US" dirty="0">
                <a:ea typeface="ＭＳ Ｐゴシック" charset="-128"/>
                <a:cs typeface="ＭＳ Ｐゴシック" charset="-128"/>
              </a:rPr>
              <a:t>Scenarios</a:t>
            </a:r>
          </a:p>
          <a:p>
            <a:pPr eaLnBrk="1" hangingPunct="1"/>
            <a:r>
              <a:rPr lang="en-US" dirty="0">
                <a:ea typeface="ＭＳ Ｐゴシック" charset="-128"/>
                <a:cs typeface="ＭＳ Ｐゴシック" charset="-128"/>
              </a:rPr>
              <a:t>Technical details</a:t>
            </a:r>
          </a:p>
          <a:p>
            <a:pPr lvl="1" eaLnBrk="1" hangingPunct="1"/>
            <a:r>
              <a:rPr lang="en-US" dirty="0"/>
              <a:t>Annotations </a:t>
            </a:r>
          </a:p>
          <a:p>
            <a:pPr lvl="1" eaLnBrk="1" hangingPunct="1"/>
            <a:r>
              <a:rPr lang="en-US" dirty="0"/>
              <a:t>Editing Process</a:t>
            </a:r>
          </a:p>
          <a:p>
            <a:pPr eaLnBrk="1" hangingPunct="1"/>
            <a:r>
              <a:rPr lang="en-US" dirty="0">
                <a:ea typeface="ＭＳ Ｐゴシック" charset="-128"/>
                <a:cs typeface="ＭＳ Ｐゴシック" charset="-128"/>
              </a:rPr>
              <a:t>Conclusions</a:t>
            </a:r>
          </a:p>
          <a:p>
            <a:pPr eaLnBrk="1" hangingPunct="1"/>
            <a:endParaRPr lang="en-US" dirty="0">
              <a:ea typeface="ＭＳ Ｐゴシック" charset="-128"/>
              <a:cs typeface="ＭＳ Ｐゴシック" charset="-128"/>
            </a:endParaRPr>
          </a:p>
        </p:txBody>
      </p:sp>
      <p:sp>
        <p:nvSpPr>
          <p:cNvPr id="47106" name="Slide Number Placeholder 5"/>
          <p:cNvSpPr>
            <a:spLocks noGrp="1"/>
          </p:cNvSpPr>
          <p:nvPr>
            <p:ph type="sldNum" sz="quarter" idx="12"/>
          </p:nvPr>
        </p:nvSpPr>
        <p:spPr>
          <a:noFill/>
        </p:spPr>
        <p:txBody>
          <a:bodyPr/>
          <a:lstStyle/>
          <a:p>
            <a:fld id="{C0872550-A402-AC40-B751-D73F0401C31E}" type="slidenum">
              <a:rPr lang="en-US"/>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r>
              <a:rPr lang="en-US" sz="3400">
                <a:ea typeface="ＭＳ Ｐゴシック" charset="-128"/>
                <a:cs typeface="ＭＳ Ｐゴシック" charset="-128"/>
              </a:rPr>
              <a:t>Video Documentaries on the Web</a:t>
            </a:r>
          </a:p>
        </p:txBody>
      </p:sp>
      <p:sp>
        <p:nvSpPr>
          <p:cNvPr id="48132" name="Rectangle 3"/>
          <p:cNvSpPr>
            <a:spLocks noGrp="1" noChangeArrowheads="1"/>
          </p:cNvSpPr>
          <p:nvPr>
            <p:ph idx="1"/>
          </p:nvPr>
        </p:nvSpPr>
        <p:spPr/>
        <p:txBody>
          <a:bodyPr/>
          <a:lstStyle/>
          <a:p>
            <a:pPr eaLnBrk="1" hangingPunct="1"/>
            <a:r>
              <a:rPr lang="en-US">
                <a:ea typeface="ＭＳ Ｐゴシック" charset="-128"/>
                <a:cs typeface="ＭＳ Ｐゴシック" charset="-128"/>
              </a:rPr>
              <a:t>Traditional video authoring: there is only one final version, what is shown is the choice of the author/editor</a:t>
            </a:r>
          </a:p>
          <a:p>
            <a:pPr eaLnBrk="1" hangingPunct="1"/>
            <a:r>
              <a:rPr lang="en-US">
                <a:ea typeface="ＭＳ Ｐゴシック" charset="-128"/>
                <a:cs typeface="ＭＳ Ｐゴシック" charset="-128"/>
              </a:rPr>
              <a:t>Proposed video authoring:</a:t>
            </a:r>
          </a:p>
          <a:p>
            <a:pPr lvl="1" eaLnBrk="1" hangingPunct="1"/>
            <a:r>
              <a:rPr lang="en-US"/>
              <a:t>Annotate the video material semantics</a:t>
            </a:r>
          </a:p>
          <a:p>
            <a:pPr lvl="1" eaLnBrk="1" hangingPunct="1"/>
            <a:r>
              <a:rPr lang="en-US"/>
              <a:t>Show automatically what the user asks to see, using presentation forms a film editor would use</a:t>
            </a:r>
          </a:p>
          <a:p>
            <a:pPr lvl="1" eaLnBrk="1" hangingPunct="1"/>
            <a:endParaRPr lang="en-US"/>
          </a:p>
        </p:txBody>
      </p:sp>
      <p:sp>
        <p:nvSpPr>
          <p:cNvPr id="48130" name="Slide Number Placeholder 5"/>
          <p:cNvSpPr>
            <a:spLocks noGrp="1"/>
          </p:cNvSpPr>
          <p:nvPr>
            <p:ph type="sldNum" sz="quarter" idx="12"/>
          </p:nvPr>
        </p:nvSpPr>
        <p:spPr>
          <a:noFill/>
        </p:spPr>
        <p:txBody>
          <a:bodyPr/>
          <a:lstStyle/>
          <a:p>
            <a:fld id="{9C13D987-6FD9-304F-B0ED-74C3B7DC8A36}" type="slidenum">
              <a:rPr lang="en-US"/>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Video material</a:t>
            </a:r>
          </a:p>
        </p:txBody>
      </p:sp>
      <p:sp>
        <p:nvSpPr>
          <p:cNvPr id="49156" name="Rectangle 3"/>
          <p:cNvSpPr>
            <a:spLocks noGrp="1" noChangeArrowheads="1"/>
          </p:cNvSpPr>
          <p:nvPr>
            <p:ph idx="1"/>
          </p:nvPr>
        </p:nvSpPr>
        <p:spPr/>
        <p:txBody>
          <a:bodyPr/>
          <a:lstStyle/>
          <a:p>
            <a:pPr eaLnBrk="1" hangingPunct="1"/>
            <a:r>
              <a:rPr lang="en-US">
                <a:ea typeface="ＭＳ Ｐゴシック" charset="-128"/>
                <a:cs typeface="ＭＳ Ｐゴシック" charset="-128"/>
              </a:rPr>
              <a:t>Focus on video interviews about controversial issues</a:t>
            </a:r>
          </a:p>
          <a:p>
            <a:pPr eaLnBrk="1" hangingPunct="1"/>
            <a:r>
              <a:rPr lang="en-US" b="1">
                <a:ea typeface="ＭＳ Ｐゴシック" charset="-128"/>
                <a:cs typeface="ＭＳ Ｐゴシック" charset="-128"/>
              </a:rPr>
              <a:t>Interview with America</a:t>
            </a:r>
            <a:r>
              <a:rPr lang="en-US">
                <a:ea typeface="ＭＳ Ｐゴシック" charset="-128"/>
                <a:cs typeface="ＭＳ Ｐゴシック" charset="-128"/>
              </a:rPr>
              <a:t> video footage with interviews and background material about the opinion of American people after 9-11</a:t>
            </a:r>
            <a:r>
              <a:rPr lang="en-US" i="1">
                <a:ea typeface="ＭＳ Ｐゴシック" charset="-128"/>
                <a:cs typeface="ＭＳ Ｐゴシック" charset="-128"/>
              </a:rPr>
              <a:t> 	</a:t>
            </a:r>
            <a:r>
              <a:rPr lang="en-US" i="1">
                <a:ea typeface="ＭＳ Ｐゴシック" charset="-128"/>
                <a:cs typeface="ＭＳ Ｐゴシック" charset="-128"/>
                <a:hlinkClick r:id="rId3"/>
              </a:rPr>
              <a:t>www.interviewwithamerica.com</a:t>
            </a:r>
            <a:endParaRPr lang="en-US" i="1">
              <a:ea typeface="ＭＳ Ｐゴシック" charset="-128"/>
              <a:cs typeface="ＭＳ Ｐゴシック" charset="-128"/>
            </a:endParaRPr>
          </a:p>
        </p:txBody>
      </p:sp>
      <p:sp>
        <p:nvSpPr>
          <p:cNvPr id="49154" name="Slide Number Placeholder 5"/>
          <p:cNvSpPr>
            <a:spLocks noGrp="1"/>
          </p:cNvSpPr>
          <p:nvPr>
            <p:ph type="sldNum" sz="quarter" idx="12"/>
          </p:nvPr>
        </p:nvSpPr>
        <p:spPr>
          <a:noFill/>
        </p:spPr>
        <p:txBody>
          <a:bodyPr/>
          <a:lstStyle/>
          <a:p>
            <a:fld id="{6AAA9FD7-6783-FB4C-8E41-928C8BF0E3FF}" type="slidenum">
              <a:rPr lang="en-US"/>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706338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3" name="Rectangle 2"/>
          <p:cNvSpPr/>
          <p:nvPr/>
        </p:nvSpPr>
        <p:spPr>
          <a:xfrm>
            <a:off x="2413000" y="2311400"/>
            <a:ext cx="6731000" cy="3657600"/>
          </a:xfrm>
          <a:prstGeom prst="rect">
            <a:avLst/>
          </a:prstGeom>
          <a:solidFill>
            <a:srgbClr val="000000">
              <a:alpha val="74902"/>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0" y="0"/>
            <a:ext cx="9144000" cy="1422400"/>
          </a:xfrm>
          <a:prstGeom prst="rect">
            <a:avLst/>
          </a:prstGeom>
          <a:solidFill>
            <a:srgbClr val="F2F2F2">
              <a:alpha val="74118"/>
            </a:srgbClr>
          </a:solidFill>
          <a:ln>
            <a:solidFill>
              <a:srgbClr val="A7B0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8" name="Rectangle 2"/>
          <p:cNvSpPr>
            <a:spLocks noGrp="1" noChangeArrowheads="1"/>
          </p:cNvSpPr>
          <p:nvPr>
            <p:ph type="title"/>
          </p:nvPr>
        </p:nvSpPr>
        <p:spPr>
          <a:xfrm>
            <a:off x="510988" y="153615"/>
            <a:ext cx="8229600" cy="1180730"/>
          </a:xfrm>
        </p:spPr>
        <p:txBody>
          <a:bodyPr lIns="92160" tIns="46080" rIns="92160" bIns="46080" anchor="t">
            <a:spAutoFit/>
          </a:bodyPr>
          <a:lstStyle/>
          <a:p>
            <a:pPr defTabSz="457200"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ea typeface="ＭＳ Ｐゴシック" charset="-128"/>
                <a:cs typeface="ＭＳ Ｐゴシック" charset="-128"/>
              </a:rPr>
              <a:t>Example: </a:t>
            </a:r>
            <a:r>
              <a:rPr lang="en-US" sz="3600" dirty="0">
                <a:ea typeface="ＭＳ Ｐゴシック" charset="-128"/>
                <a:cs typeface="ＭＳ Ｐゴシック" charset="-128"/>
              </a:rPr>
              <a:t>What do you think of the war in Afghanistan?</a:t>
            </a:r>
            <a:endParaRPr lang="en-GB" sz="3600" dirty="0">
              <a:ea typeface="ＭＳ Ｐゴシック" charset="-128"/>
              <a:cs typeface="ＭＳ Ｐゴシック" charset="-128"/>
            </a:endParaRPr>
          </a:p>
        </p:txBody>
      </p:sp>
      <p:sp>
        <p:nvSpPr>
          <p:cNvPr id="50179" name="Rectangle 3"/>
          <p:cNvSpPr>
            <a:spLocks noGrp="1" noChangeArrowheads="1"/>
          </p:cNvSpPr>
          <p:nvPr>
            <p:ph idx="1"/>
          </p:nvPr>
        </p:nvSpPr>
        <p:spPr>
          <a:xfrm>
            <a:off x="2362200" y="3505200"/>
            <a:ext cx="6883400" cy="2327048"/>
          </a:xfrm>
        </p:spPr>
        <p:txBody>
          <a:bodyPr wrap="square" lIns="90000" tIns="46800" rIns="90000" bIns="46800">
            <a:spAutoFit/>
          </a:bodyPr>
          <a:lstStyle/>
          <a:p>
            <a:pPr marL="336550" indent="-336550" defTabSz="457200" eaLnBrk="1" hangingPunct="1">
              <a:lnSpc>
                <a:spcPct val="93000"/>
              </a:lnSpc>
              <a:buFont typeface="Wingdings" charset="2"/>
              <a:buNone/>
              <a:tabLst>
                <a:tab pos="336550" algn="l"/>
                <a:tab pos="901700" algn="l"/>
                <a:tab pos="1816100" algn="l"/>
                <a:tab pos="2730500" algn="l"/>
                <a:tab pos="3644900" algn="l"/>
                <a:tab pos="4559300" algn="l"/>
                <a:tab pos="5473700" algn="l"/>
                <a:tab pos="6388100" algn="l"/>
                <a:tab pos="7302500" algn="l"/>
                <a:tab pos="8216900" algn="l"/>
                <a:tab pos="9131300" algn="l"/>
                <a:tab pos="10045700" algn="l"/>
                <a:tab pos="10048875" algn="l"/>
                <a:tab pos="10506075" algn="l"/>
                <a:tab pos="10509250" algn="l"/>
                <a:tab pos="10512425" algn="l"/>
              </a:tabLst>
            </a:pPr>
            <a:r>
              <a:rPr lang="en-GB" sz="2600" dirty="0">
                <a:ea typeface="ＭＳ Ｐゴシック" charset="-128"/>
                <a:cs typeface="ＭＳ Ｐゴシック" charset="-128"/>
              </a:rPr>
              <a:t>	</a:t>
            </a:r>
            <a:r>
              <a:rPr lang="en-GB" sz="2600" dirty="0" smtClean="0">
                <a:ea typeface="ＭＳ Ｐゴシック" charset="-128"/>
                <a:cs typeface="ＭＳ Ｐゴシック" charset="-128"/>
              </a:rPr>
              <a:t>			</a:t>
            </a:r>
            <a:r>
              <a:rPr lang="en-GB" sz="2600" dirty="0" smtClean="0">
                <a:solidFill>
                  <a:schemeClr val="bg1"/>
                </a:solidFill>
                <a:ea typeface="ＭＳ Ｐゴシック" charset="-128"/>
                <a:cs typeface="ＭＳ Ｐゴシック" charset="-128"/>
              </a:rPr>
              <a:t>“</a:t>
            </a:r>
            <a:r>
              <a:rPr lang="en-GB" sz="2600" i="1" dirty="0">
                <a:solidFill>
                  <a:schemeClr val="bg1"/>
                </a:solidFill>
                <a:ea typeface="ＭＳ Ｐゴシック" charset="-128"/>
                <a:cs typeface="ＭＳ Ｐゴシック" charset="-128"/>
              </a:rPr>
              <a:t>I am never a fan of military </a:t>
            </a:r>
            <a:r>
              <a:rPr lang="en-GB" sz="2600" i="1" dirty="0" smtClean="0">
                <a:solidFill>
                  <a:schemeClr val="bg1"/>
                </a:solidFill>
                <a:ea typeface="ＭＳ Ｐゴシック" charset="-128"/>
                <a:cs typeface="ＭＳ Ｐゴシック" charset="-128"/>
              </a:rPr>
              <a:t>			action</a:t>
            </a:r>
            <a:r>
              <a:rPr lang="en-GB" sz="2600" i="1" dirty="0">
                <a:solidFill>
                  <a:schemeClr val="bg1"/>
                </a:solidFill>
                <a:ea typeface="ＭＳ Ｐゴシック" charset="-128"/>
                <a:cs typeface="ＭＳ Ｐゴシック" charset="-128"/>
              </a:rPr>
              <a:t>, in the big picture I don’t think it is ever a good thing, but I think there are circumstances in which I certainly can’t think of a more effective way to counter this sort of thing…”</a:t>
            </a:r>
          </a:p>
        </p:txBody>
      </p:sp>
      <p:sp>
        <p:nvSpPr>
          <p:cNvPr id="50181" name="Slide Number Placeholder 6"/>
          <p:cNvSpPr>
            <a:spLocks noGrp="1"/>
          </p:cNvSpPr>
          <p:nvPr>
            <p:ph type="sldNum" sz="quarter" idx="12"/>
          </p:nvPr>
        </p:nvSpPr>
        <p:spPr>
          <a:noFill/>
        </p:spPr>
        <p:txBody>
          <a:bodyPr/>
          <a:lstStyle/>
          <a:p>
            <a:fld id="{614C42A0-0D1C-AE48-AC6B-FFE10B41539D}" type="slidenum">
              <a:rPr lang="en-US"/>
              <a:pPr/>
              <a:t>27</a:t>
            </a:fld>
            <a:endParaRPr lang="en-US"/>
          </a:p>
        </p:txBody>
      </p:sp>
      <p:pic>
        <p:nvPicPr>
          <p:cNvPr id="50180" name="Picture 4">
            <a:hlinkClick r:id="rId4" action="ppaction://hlinkfile"/>
          </p:cNvPr>
          <p:cNvPicPr>
            <a:picLocks noChangeAspect="1" noChangeArrowheads="1"/>
          </p:cNvPicPr>
          <p:nvPr/>
        </p:nvPicPr>
        <p:blipFill>
          <a:blip r:embed="rId5"/>
          <a:srcRect/>
          <a:stretch>
            <a:fillRect/>
          </a:stretch>
        </p:blipFill>
        <p:spPr bwMode="auto">
          <a:xfrm>
            <a:off x="2895600" y="2564764"/>
            <a:ext cx="1981200" cy="1584960"/>
          </a:xfrm>
          <a:prstGeom prst="rect">
            <a:avLst/>
          </a:prstGeom>
          <a:noFill/>
          <a:ln w="9525">
            <a:noFill/>
            <a:round/>
            <a:headEnd/>
            <a:tailEnd/>
          </a:ln>
        </p:spPr>
      </p:pic>
      <p:sp>
        <p:nvSpPr>
          <p:cNvPr id="10" name="Rectangle 10"/>
          <p:cNvSpPr>
            <a:spLocks noChangeArrowheads="1"/>
          </p:cNvSpPr>
          <p:nvPr/>
        </p:nvSpPr>
        <p:spPr bwMode="auto">
          <a:xfrm>
            <a:off x="3946357" y="6510450"/>
            <a:ext cx="4363453" cy="276999"/>
          </a:xfrm>
          <a:prstGeom prst="rect">
            <a:avLst/>
          </a:prstGeom>
          <a:solidFill>
            <a:schemeClr val="bg1">
              <a:alpha val="30196"/>
            </a:schemeClr>
          </a:solidFill>
          <a:ln w="9525">
            <a:noFill/>
            <a:miter lim="800000"/>
            <a:headEnd/>
            <a:tailEnd/>
          </a:ln>
        </p:spPr>
        <p:txBody>
          <a:bodyPr wrap="square">
            <a:prstTxWarp prst="textNoShape">
              <a:avLst/>
            </a:prstTxWarp>
            <a:spAutoFit/>
          </a:bodyPr>
          <a:lstStyle/>
          <a:p>
            <a:pPr algn="l"/>
            <a:r>
              <a:rPr lang="en-US" sz="1200" dirty="0">
                <a:solidFill>
                  <a:schemeClr val="tx1"/>
                </a:solidFill>
                <a:latin typeface="Arial" charset="0"/>
                <a:ea typeface="Arial" charset="0"/>
                <a:cs typeface="Arial" charset="0"/>
              </a:rPr>
              <a:t>http://</a:t>
            </a:r>
            <a:r>
              <a:rPr lang="en-US" sz="1200" dirty="0" smtClean="0">
                <a:solidFill>
                  <a:schemeClr val="tx1"/>
                </a:solidFill>
                <a:latin typeface="Arial" charset="0"/>
                <a:ea typeface="Arial" charset="0"/>
                <a:cs typeface="Arial" charset="0"/>
              </a:rPr>
              <a:t>www.flickr.com/photos/soldiersmediacenter/1183836576</a:t>
            </a:r>
            <a:endParaRPr lang="en-US" sz="1200" dirty="0">
              <a:solidFill>
                <a:schemeClr val="tx1"/>
              </a:solidFill>
              <a:latin typeface="Arial" charset="0"/>
              <a:ea typeface="Arial" charset="0"/>
              <a:cs typeface="Arial"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43"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02504" y="2577078"/>
            <a:ext cx="7541371" cy="217589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1202" name="Rectangle 2"/>
          <p:cNvSpPr>
            <a:spLocks noGrp="1" noChangeArrowheads="1"/>
          </p:cNvSpPr>
          <p:nvPr>
            <p:ph type="title"/>
          </p:nvPr>
        </p:nvSpPr>
        <p:spPr>
          <a:xfrm>
            <a:off x="510988" y="266097"/>
            <a:ext cx="8229600" cy="1079399"/>
          </a:xfrm>
        </p:spPr>
        <p:txBody>
          <a:bodyPr lIns="90000" tIns="46800" rIns="90000" bIns="46800">
            <a:spAutoFit/>
          </a:bodyPr>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ea typeface="ＭＳ Ｐゴシック" charset="-128"/>
                <a:cs typeface="ＭＳ Ｐゴシック" charset="-128"/>
              </a:rPr>
              <a:t>What do you think of the war in Afghanistan?</a:t>
            </a:r>
          </a:p>
        </p:txBody>
      </p:sp>
      <p:sp>
        <p:nvSpPr>
          <p:cNvPr id="51211" name="Slide Number Placeholder 12"/>
          <p:cNvSpPr>
            <a:spLocks noGrp="1"/>
          </p:cNvSpPr>
          <p:nvPr>
            <p:ph type="sldNum" sz="quarter" idx="12"/>
          </p:nvPr>
        </p:nvSpPr>
        <p:spPr>
          <a:xfrm>
            <a:off x="6311154" y="6033622"/>
            <a:ext cx="2133600" cy="365125"/>
          </a:xfrm>
          <a:noFill/>
        </p:spPr>
        <p:txBody>
          <a:bodyPr/>
          <a:lstStyle/>
          <a:p>
            <a:fld id="{765CFD1B-9ED6-484B-B06E-7697D31562E0}" type="slidenum">
              <a:rPr lang="en-US"/>
              <a:pPr/>
              <a:t>28</a:t>
            </a:fld>
            <a:endParaRPr lang="en-US"/>
          </a:p>
        </p:txBody>
      </p:sp>
      <p:pic>
        <p:nvPicPr>
          <p:cNvPr id="51203" name="Picture 4">
            <a:hlinkClick r:id="rId4" action="ppaction://hlinkfile"/>
          </p:cNvPr>
          <p:cNvPicPr>
            <a:picLocks noChangeAspect="1" noChangeArrowheads="1"/>
          </p:cNvPicPr>
          <p:nvPr/>
        </p:nvPicPr>
        <p:blipFill>
          <a:blip r:embed="rId5"/>
          <a:srcRect/>
          <a:stretch>
            <a:fillRect/>
          </a:stretch>
        </p:blipFill>
        <p:spPr bwMode="auto">
          <a:xfrm>
            <a:off x="649395" y="2993560"/>
            <a:ext cx="1809977" cy="1325880"/>
          </a:xfrm>
          <a:prstGeom prst="rect">
            <a:avLst/>
          </a:prstGeom>
          <a:noFill/>
          <a:ln w="9525">
            <a:noFill/>
            <a:round/>
            <a:headEnd/>
            <a:tailEnd/>
          </a:ln>
        </p:spPr>
      </p:pic>
      <p:pic>
        <p:nvPicPr>
          <p:cNvPr id="51204" name="Picture 5"/>
          <p:cNvPicPr>
            <a:picLocks noChangeAspect="1" noChangeArrowheads="1"/>
          </p:cNvPicPr>
          <p:nvPr/>
        </p:nvPicPr>
        <p:blipFill>
          <a:blip r:embed="rId6"/>
          <a:srcRect/>
          <a:stretch>
            <a:fillRect/>
          </a:stretch>
        </p:blipFill>
        <p:spPr bwMode="auto">
          <a:xfrm>
            <a:off x="2528317" y="2993560"/>
            <a:ext cx="1804801" cy="1325880"/>
          </a:xfrm>
          <a:prstGeom prst="rect">
            <a:avLst/>
          </a:prstGeom>
          <a:noFill/>
          <a:ln w="9525">
            <a:noFill/>
            <a:round/>
            <a:headEnd/>
            <a:tailEnd/>
          </a:ln>
        </p:spPr>
      </p:pic>
      <p:pic>
        <p:nvPicPr>
          <p:cNvPr id="51205" name="Picture 6"/>
          <p:cNvPicPr>
            <a:picLocks noChangeAspect="1" noChangeArrowheads="1"/>
          </p:cNvPicPr>
          <p:nvPr/>
        </p:nvPicPr>
        <p:blipFill>
          <a:blip r:embed="rId7"/>
          <a:srcRect/>
          <a:stretch>
            <a:fillRect/>
          </a:stretch>
        </p:blipFill>
        <p:spPr bwMode="auto">
          <a:xfrm>
            <a:off x="6271460" y="2993560"/>
            <a:ext cx="1805787" cy="1325880"/>
          </a:xfrm>
          <a:prstGeom prst="rect">
            <a:avLst/>
          </a:prstGeom>
          <a:noFill/>
          <a:ln w="9525">
            <a:noFill/>
            <a:round/>
            <a:headEnd/>
            <a:tailEnd/>
          </a:ln>
        </p:spPr>
      </p:pic>
      <p:pic>
        <p:nvPicPr>
          <p:cNvPr id="51206" name="Picture 7"/>
          <p:cNvPicPr>
            <a:picLocks noChangeAspect="1" noChangeArrowheads="1"/>
          </p:cNvPicPr>
          <p:nvPr/>
        </p:nvPicPr>
        <p:blipFill>
          <a:blip r:embed="rId5"/>
          <a:srcRect/>
          <a:stretch>
            <a:fillRect/>
          </a:stretch>
        </p:blipFill>
        <p:spPr bwMode="auto">
          <a:xfrm>
            <a:off x="4402063" y="2993560"/>
            <a:ext cx="1809977" cy="1325880"/>
          </a:xfrm>
          <a:prstGeom prst="rect">
            <a:avLst/>
          </a:prstGeom>
          <a:noFill/>
          <a:ln w="9525">
            <a:noFill/>
            <a:round/>
            <a:headEnd/>
            <a:tailEnd/>
          </a:ln>
        </p:spPr>
      </p:pic>
      <p:sp>
        <p:nvSpPr>
          <p:cNvPr id="51207" name="Text Box 8"/>
          <p:cNvSpPr txBox="1">
            <a:spLocks noChangeArrowheads="1"/>
          </p:cNvSpPr>
          <p:nvPr/>
        </p:nvSpPr>
        <p:spPr bwMode="auto">
          <a:xfrm>
            <a:off x="649395" y="4849370"/>
            <a:ext cx="1897063" cy="1190625"/>
          </a:xfrm>
          <a:prstGeom prst="rect">
            <a:avLst/>
          </a:prstGeom>
          <a:noFill/>
          <a:ln w="9525">
            <a:noFill/>
            <a:round/>
            <a:headEnd/>
            <a:tailEnd/>
          </a:ln>
        </p:spPr>
        <p:txBody>
          <a:bodyPr lIns="0" tIns="0" rIns="0" bIns="0">
            <a:prstTxWarp prst="textNoShape">
              <a:avLst/>
            </a:prstTxWarp>
            <a:spAutoFit/>
          </a:bodyPr>
          <a:lstStyle/>
          <a:p>
            <a:pPr algn="l" defTabSz="457200" eaLnBrk="1" hangingPunct="1">
              <a:lnSpc>
                <a:spcPct val="90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a:solidFill>
                  <a:srgbClr val="000000"/>
                </a:solidFill>
                <a:latin typeface="Arial Black" charset="0"/>
              </a:rPr>
              <a:t>I am not a fan of military </a:t>
            </a:r>
          </a:p>
          <a:p>
            <a:pPr algn="l" defTabSz="457200" eaLnBrk="1" hangingPunct="1">
              <a:lnSpc>
                <a:spcPct val="90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a:solidFill>
                  <a:srgbClr val="000000"/>
                </a:solidFill>
                <a:latin typeface="Arial Black" charset="0"/>
              </a:rPr>
              <a:t>actions</a:t>
            </a:r>
          </a:p>
        </p:txBody>
      </p:sp>
      <p:sp>
        <p:nvSpPr>
          <p:cNvPr id="51208" name="AutoShape 9"/>
          <p:cNvSpPr>
            <a:spLocks noChangeArrowheads="1"/>
          </p:cNvSpPr>
          <p:nvPr/>
        </p:nvSpPr>
        <p:spPr bwMode="auto">
          <a:xfrm>
            <a:off x="2410912" y="1528441"/>
            <a:ext cx="1993655" cy="1069975"/>
          </a:xfrm>
          <a:prstGeom prst="roundRect">
            <a:avLst>
              <a:gd name="adj" fmla="val 148"/>
            </a:avLst>
          </a:prstGeom>
          <a:noFill/>
          <a:ln w="9525">
            <a:noFill/>
            <a:round/>
            <a:headEnd/>
            <a:tailEnd/>
          </a:ln>
        </p:spPr>
        <p:txBody>
          <a:bodyPr lIns="90000" tIns="46800" rIns="90000" bIns="46800" anchor="ctr" anchorCtr="1">
            <a:prstTxWarp prst="textNoShape">
              <a:avLst/>
            </a:prstTxWarp>
          </a:bodyPr>
          <a:lstStyle/>
          <a:p>
            <a:pPr algn="l" defTabSz="457200" eaLnBrk="1" hangingPunct="1">
              <a:lnSpc>
                <a:spcPct val="90000"/>
              </a:lnSpc>
              <a:spcBef>
                <a:spcPts val="50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a:solidFill>
                  <a:srgbClr val="000000"/>
                </a:solidFill>
                <a:latin typeface="Arial Black" charset="0"/>
              </a:rPr>
              <a:t>War has </a:t>
            </a:r>
            <a:r>
              <a:rPr lang="en-GB" sz="2000" dirty="0" smtClean="0">
                <a:solidFill>
                  <a:srgbClr val="000000"/>
                </a:solidFill>
                <a:latin typeface="Arial Black" charset="0"/>
              </a:rPr>
              <a:t>never solved</a:t>
            </a:r>
            <a:endParaRPr lang="en-GB" sz="2000" dirty="0">
              <a:solidFill>
                <a:srgbClr val="000000"/>
              </a:solidFill>
              <a:latin typeface="Arial Black" charset="0"/>
            </a:endParaRPr>
          </a:p>
          <a:p>
            <a:pPr algn="l" defTabSz="457200" eaLnBrk="1" hangingPunct="1">
              <a:lnSpc>
                <a:spcPct val="90000"/>
              </a:lnSpc>
              <a:spcBef>
                <a:spcPts val="50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a:solidFill>
                  <a:srgbClr val="000000"/>
                </a:solidFill>
                <a:latin typeface="Arial Black" charset="0"/>
              </a:rPr>
              <a:t>anything</a:t>
            </a:r>
          </a:p>
        </p:txBody>
      </p:sp>
      <p:sp>
        <p:nvSpPr>
          <p:cNvPr id="51209" name="Text Box 10"/>
          <p:cNvSpPr txBox="1">
            <a:spLocks noChangeArrowheads="1"/>
          </p:cNvSpPr>
          <p:nvPr/>
        </p:nvSpPr>
        <p:spPr bwMode="auto">
          <a:xfrm>
            <a:off x="4404567" y="4825924"/>
            <a:ext cx="2365375" cy="1430337"/>
          </a:xfrm>
          <a:prstGeom prst="rect">
            <a:avLst/>
          </a:prstGeom>
          <a:noFill/>
          <a:ln w="9525">
            <a:noFill/>
            <a:round/>
            <a:headEnd/>
            <a:tailEnd/>
          </a:ln>
        </p:spPr>
        <p:txBody>
          <a:bodyPr lIns="90000" tIns="46800" rIns="90000" bIns="46800">
            <a:prstTxWarp prst="textNoShape">
              <a:avLst/>
            </a:prstTxWarp>
            <a:spAutoFit/>
          </a:bodyPr>
          <a:lstStyle/>
          <a:p>
            <a:pPr algn="l" defTabSz="457200" eaLnBrk="1" hangingPunct="1">
              <a:lnSpc>
                <a:spcPct val="90000"/>
              </a:lnSpc>
              <a:spcBef>
                <a:spcPts val="50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a:solidFill>
                  <a:srgbClr val="000000"/>
                </a:solidFill>
                <a:latin typeface="Arial Black" charset="0"/>
              </a:rPr>
              <a:t>I cannot think of a more effective solution</a:t>
            </a:r>
          </a:p>
        </p:txBody>
      </p:sp>
      <p:sp>
        <p:nvSpPr>
          <p:cNvPr id="51210" name="AutoShape 11"/>
          <p:cNvSpPr>
            <a:spLocks noChangeArrowheads="1"/>
          </p:cNvSpPr>
          <p:nvPr/>
        </p:nvSpPr>
        <p:spPr bwMode="auto">
          <a:xfrm>
            <a:off x="6163517" y="1496180"/>
            <a:ext cx="2130425" cy="1087437"/>
          </a:xfrm>
          <a:prstGeom prst="roundRect">
            <a:avLst>
              <a:gd name="adj" fmla="val 144"/>
            </a:avLst>
          </a:prstGeom>
          <a:noFill/>
          <a:ln w="9525">
            <a:noFill/>
            <a:round/>
            <a:headEnd/>
            <a:tailEnd/>
          </a:ln>
        </p:spPr>
        <p:txBody>
          <a:bodyPr lIns="90000" tIns="46800" rIns="90000" bIns="46800" anchor="b">
            <a:prstTxWarp prst="textNoShape">
              <a:avLst/>
            </a:prstTxWarp>
          </a:bodyPr>
          <a:lstStyle/>
          <a:p>
            <a:pPr algn="l" defTabSz="457200" eaLnBrk="1" hangingPunct="1">
              <a:lnSpc>
                <a:spcPct val="90000"/>
              </a:lnSpc>
              <a:spcBef>
                <a:spcPts val="50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a:solidFill>
                  <a:srgbClr val="000000"/>
                </a:solidFill>
                <a:latin typeface="Arial Black" charset="0"/>
              </a:rPr>
              <a:t>Two billions</a:t>
            </a:r>
          </a:p>
          <a:p>
            <a:pPr algn="l" defTabSz="457200" eaLnBrk="1" hangingPunct="1">
              <a:lnSpc>
                <a:spcPct val="90000"/>
              </a:lnSpc>
              <a:spcBef>
                <a:spcPts val="50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a:solidFill>
                  <a:srgbClr val="000000"/>
                </a:solidFill>
                <a:latin typeface="Arial Black" charset="0"/>
              </a:rPr>
              <a:t>dollar bombs</a:t>
            </a:r>
          </a:p>
          <a:p>
            <a:pPr algn="l" defTabSz="457200" eaLnBrk="1" hangingPunct="1">
              <a:lnSpc>
                <a:spcPct val="90000"/>
              </a:lnSpc>
              <a:spcBef>
                <a:spcPts val="50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a:solidFill>
                  <a:srgbClr val="000000"/>
                </a:solidFill>
                <a:latin typeface="Arial Black" charset="0"/>
              </a:rPr>
              <a:t>on tents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The annotations</a:t>
            </a:r>
          </a:p>
        </p:txBody>
      </p:sp>
      <p:sp>
        <p:nvSpPr>
          <p:cNvPr id="53252" name="Rectangle 3"/>
          <p:cNvSpPr>
            <a:spLocks noGrp="1" noChangeArrowheads="1"/>
          </p:cNvSpPr>
          <p:nvPr>
            <p:ph idx="1"/>
          </p:nvPr>
        </p:nvSpPr>
        <p:spPr/>
        <p:txBody>
          <a:bodyPr/>
          <a:lstStyle/>
          <a:p>
            <a:pPr eaLnBrk="1" hangingPunct="1"/>
            <a:r>
              <a:rPr lang="en-US">
                <a:ea typeface="ＭＳ Ｐゴシック" charset="-128"/>
                <a:cs typeface="ＭＳ Ｐゴシック" charset="-128"/>
              </a:rPr>
              <a:t>Rhetorical</a:t>
            </a:r>
          </a:p>
          <a:p>
            <a:pPr lvl="1" eaLnBrk="1" hangingPunct="1"/>
            <a:r>
              <a:rPr lang="en-US"/>
              <a:t>Rhetorical Statement </a:t>
            </a:r>
            <a:br>
              <a:rPr lang="en-US"/>
            </a:br>
            <a:r>
              <a:rPr lang="en-US"/>
              <a:t>(mostly verbal, but visual also possible)</a:t>
            </a:r>
          </a:p>
          <a:p>
            <a:pPr lvl="1" eaLnBrk="1" hangingPunct="1"/>
            <a:r>
              <a:rPr lang="en-US"/>
              <a:t>Argumentation model: Toulmin model</a:t>
            </a:r>
          </a:p>
          <a:p>
            <a:pPr eaLnBrk="1" hangingPunct="1"/>
            <a:r>
              <a:rPr lang="en-US">
                <a:ea typeface="ＭＳ Ｐゴシック" charset="-128"/>
                <a:cs typeface="ＭＳ Ｐゴシック" charset="-128"/>
              </a:rPr>
              <a:t>Descriptive</a:t>
            </a:r>
          </a:p>
          <a:p>
            <a:pPr lvl="1" eaLnBrk="1" hangingPunct="1"/>
            <a:r>
              <a:rPr lang="en-US"/>
              <a:t>Question asked</a:t>
            </a:r>
          </a:p>
          <a:p>
            <a:pPr lvl="1" eaLnBrk="1" hangingPunct="1"/>
            <a:r>
              <a:rPr lang="en-US"/>
              <a:t>Interviewee (social)</a:t>
            </a:r>
          </a:p>
          <a:p>
            <a:pPr lvl="1" eaLnBrk="1" hangingPunct="1"/>
            <a:r>
              <a:rPr lang="en-US"/>
              <a:t>Filmic </a:t>
            </a:r>
            <a:r>
              <a:rPr lang="en-US" sz="2200" i="1"/>
              <a:t>next slide</a:t>
            </a:r>
            <a:endParaRPr lang="en-US" sz="2200"/>
          </a:p>
        </p:txBody>
      </p:sp>
      <p:sp>
        <p:nvSpPr>
          <p:cNvPr id="53250" name="Slide Number Placeholder 5"/>
          <p:cNvSpPr>
            <a:spLocks noGrp="1"/>
          </p:cNvSpPr>
          <p:nvPr>
            <p:ph type="sldNum" sz="quarter" idx="12"/>
          </p:nvPr>
        </p:nvSpPr>
        <p:spPr>
          <a:noFill/>
        </p:spPr>
        <p:txBody>
          <a:bodyPr/>
          <a:lstStyle/>
          <a:p>
            <a:fld id="{0DC336CB-65AA-B94C-91A3-103E5747D973}" type="slidenum">
              <a:rPr lang="en-US"/>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4018"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 y="0"/>
            <a:ext cx="9144000" cy="68580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Filmic annotations</a:t>
            </a:r>
          </a:p>
        </p:txBody>
      </p:sp>
      <p:sp>
        <p:nvSpPr>
          <p:cNvPr id="54276" name="Rectangle 3"/>
          <p:cNvSpPr>
            <a:spLocks noGrp="1" noChangeArrowheads="1"/>
          </p:cNvSpPr>
          <p:nvPr>
            <p:ph idx="1"/>
          </p:nvPr>
        </p:nvSpPr>
        <p:spPr/>
        <p:txBody>
          <a:bodyPr/>
          <a:lstStyle/>
          <a:p>
            <a:pPr eaLnBrk="1" hangingPunct="1">
              <a:lnSpc>
                <a:spcPct val="90000"/>
              </a:lnSpc>
              <a:buFont typeface="Wingdings" charset="2"/>
              <a:buNone/>
            </a:pPr>
            <a:r>
              <a:rPr lang="en-GB" dirty="0">
                <a:ea typeface="ＭＳ Ｐゴシック" charset="-128"/>
                <a:cs typeface="ＭＳ Ｐゴシック" charset="-128"/>
              </a:rPr>
              <a:t>Continuity, e.g.</a:t>
            </a:r>
          </a:p>
          <a:p>
            <a:pPr lvl="1" eaLnBrk="1" hangingPunct="1">
              <a:lnSpc>
                <a:spcPct val="90000"/>
              </a:lnSpc>
            </a:pPr>
            <a:r>
              <a:rPr lang="en-GB" dirty="0"/>
              <a:t>lighting conditions</a:t>
            </a:r>
          </a:p>
          <a:p>
            <a:pPr lvl="1" eaLnBrk="1" hangingPunct="1">
              <a:lnSpc>
                <a:spcPct val="90000"/>
              </a:lnSpc>
            </a:pPr>
            <a:r>
              <a:rPr lang="en-GB" dirty="0"/>
              <a:t>background sound</a:t>
            </a:r>
          </a:p>
          <a:p>
            <a:pPr lvl="1" eaLnBrk="1" hangingPunct="1">
              <a:lnSpc>
                <a:spcPct val="90000"/>
              </a:lnSpc>
            </a:pPr>
            <a:r>
              <a:rPr lang="en-GB" dirty="0"/>
              <a:t>gaze direction of speaker</a:t>
            </a:r>
          </a:p>
          <a:p>
            <a:pPr lvl="2" eaLnBrk="1" hangingPunct="1">
              <a:lnSpc>
                <a:spcPct val="90000"/>
              </a:lnSpc>
              <a:buFont typeface="Wingdings" charset="2"/>
              <a:buNone/>
            </a:pPr>
            <a:r>
              <a:rPr lang="en-GB" dirty="0">
                <a:ea typeface="ＭＳ Ｐゴシック" charset="-128"/>
              </a:rPr>
              <a:t>left, centre, right</a:t>
            </a:r>
          </a:p>
          <a:p>
            <a:pPr lvl="1" eaLnBrk="1" hangingPunct="1">
              <a:lnSpc>
                <a:spcPct val="90000"/>
              </a:lnSpc>
            </a:pPr>
            <a:r>
              <a:rPr lang="en-GB" dirty="0"/>
              <a:t>framing continuity</a:t>
            </a:r>
          </a:p>
          <a:p>
            <a:pPr lvl="2" eaLnBrk="1" hangingPunct="1">
              <a:lnSpc>
                <a:spcPct val="90000"/>
              </a:lnSpc>
              <a:buFont typeface="Wingdings" charset="2"/>
              <a:buNone/>
            </a:pPr>
            <a:r>
              <a:rPr lang="en-GB" dirty="0">
                <a:ea typeface="ＭＳ Ｐゴシック" charset="-128"/>
              </a:rPr>
              <a:t>close-up, medium shot, long shot</a:t>
            </a:r>
          </a:p>
          <a:p>
            <a:pPr lvl="1" eaLnBrk="1" hangingPunct="1">
              <a:lnSpc>
                <a:spcPct val="90000"/>
              </a:lnSpc>
            </a:pPr>
            <a:r>
              <a:rPr lang="en-GB" dirty="0"/>
              <a:t>camera movement</a:t>
            </a:r>
          </a:p>
          <a:p>
            <a:pPr lvl="2" eaLnBrk="1" hangingPunct="1">
              <a:lnSpc>
                <a:spcPct val="90000"/>
              </a:lnSpc>
              <a:buFont typeface="Wingdings" charset="2"/>
              <a:buNone/>
            </a:pPr>
            <a:r>
              <a:rPr lang="en-GB" dirty="0">
                <a:ea typeface="ＭＳ Ｐゴシック" charset="-128"/>
              </a:rPr>
              <a:t>none, pan left/right, </a:t>
            </a:r>
            <a:r>
              <a:rPr lang="en-GB" dirty="0" smtClean="0">
                <a:ea typeface="ＭＳ Ｐゴシック" charset="-128"/>
              </a:rPr>
              <a:t>shaking,</a:t>
            </a:r>
            <a:br>
              <a:rPr lang="en-GB" dirty="0" smtClean="0">
                <a:ea typeface="ＭＳ Ｐゴシック" charset="-128"/>
              </a:rPr>
            </a:br>
            <a:r>
              <a:rPr lang="en-GB" dirty="0" smtClean="0">
                <a:ea typeface="ＭＳ Ｐゴシック" charset="-128"/>
              </a:rPr>
              <a:t>tilt </a:t>
            </a:r>
            <a:r>
              <a:rPr lang="en-GB" dirty="0">
                <a:ea typeface="ＭＳ Ｐゴシック" charset="-128"/>
              </a:rPr>
              <a:t>up/down, zoom in/out</a:t>
            </a:r>
          </a:p>
          <a:p>
            <a:pPr eaLnBrk="1" hangingPunct="1">
              <a:lnSpc>
                <a:spcPct val="90000"/>
              </a:lnSpc>
            </a:pPr>
            <a:endParaRPr lang="en-US" dirty="0">
              <a:ea typeface="ＭＳ Ｐゴシック" charset="-128"/>
              <a:cs typeface="ＭＳ Ｐゴシック" charset="-128"/>
            </a:endParaRPr>
          </a:p>
        </p:txBody>
      </p:sp>
      <p:sp>
        <p:nvSpPr>
          <p:cNvPr id="54274" name="Slide Number Placeholder 5"/>
          <p:cNvSpPr>
            <a:spLocks noGrp="1"/>
          </p:cNvSpPr>
          <p:nvPr>
            <p:ph type="sldNum" sz="quarter" idx="12"/>
          </p:nvPr>
        </p:nvSpPr>
        <p:spPr>
          <a:noFill/>
        </p:spPr>
        <p:txBody>
          <a:bodyPr/>
          <a:lstStyle/>
          <a:p>
            <a:fld id="{B59A1817-59DB-8B41-A399-08A747703A94}" type="slidenum">
              <a:rPr lang="en-US"/>
              <a:pPr/>
              <a:t>30</a:t>
            </a:fld>
            <a:endParaRPr lang="en-US"/>
          </a:p>
        </p:txBody>
      </p:sp>
      <p:pic>
        <p:nvPicPr>
          <p:cNvPr id="5" name="Picture 4"/>
          <p:cNvPicPr>
            <a:picLocks noChangeAspect="1"/>
          </p:cNvPicPr>
          <p:nvPr/>
        </p:nvPicPr>
        <p:blipFill>
          <a:blip r:embed="rId3"/>
          <a:stretch>
            <a:fillRect/>
          </a:stretch>
        </p:blipFill>
        <p:spPr>
          <a:xfrm>
            <a:off x="5969000" y="1079500"/>
            <a:ext cx="2463800" cy="3302000"/>
          </a:xfrm>
          <a:prstGeom prst="rect">
            <a:avLst/>
          </a:prstGeom>
        </p:spPr>
      </p:pic>
      <p:sp>
        <p:nvSpPr>
          <p:cNvPr id="6" name="TextBox 5"/>
          <p:cNvSpPr txBox="1"/>
          <p:nvPr/>
        </p:nvSpPr>
        <p:spPr>
          <a:xfrm>
            <a:off x="6141079" y="4152900"/>
            <a:ext cx="2228119" cy="954107"/>
          </a:xfrm>
          <a:prstGeom prst="rect">
            <a:avLst/>
          </a:prstGeom>
          <a:noFill/>
        </p:spPr>
        <p:txBody>
          <a:bodyPr wrap="none" rtlCol="0">
            <a:spAutoFit/>
          </a:bodyPr>
          <a:lstStyle/>
          <a:p>
            <a:r>
              <a:rPr lang="en-US" sz="2800" dirty="0" smtClean="0">
                <a:solidFill>
                  <a:srgbClr val="FF0000"/>
                </a:solidFill>
                <a:latin typeface="+mn-lt"/>
              </a:rPr>
              <a:t>We need your </a:t>
            </a:r>
            <a:br>
              <a:rPr lang="en-US" sz="2800" dirty="0" smtClean="0">
                <a:solidFill>
                  <a:srgbClr val="FF0000"/>
                </a:solidFill>
                <a:latin typeface="+mn-lt"/>
              </a:rPr>
            </a:br>
            <a:r>
              <a:rPr lang="en-US" sz="2800" dirty="0" smtClean="0">
                <a:solidFill>
                  <a:srgbClr val="FF0000"/>
                </a:solidFill>
                <a:latin typeface="+mn-lt"/>
              </a:rPr>
              <a:t>metadata!</a:t>
            </a:r>
            <a:endParaRPr lang="en-US" sz="2800" dirty="0">
              <a:solidFill>
                <a:srgbClr val="FF00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Statement encoding</a:t>
            </a:r>
          </a:p>
        </p:txBody>
      </p:sp>
      <p:sp>
        <p:nvSpPr>
          <p:cNvPr id="55300" name="Rectangle 3"/>
          <p:cNvSpPr>
            <a:spLocks noGrp="1" noChangeArrowheads="1"/>
          </p:cNvSpPr>
          <p:nvPr>
            <p:ph idx="1"/>
          </p:nvPr>
        </p:nvSpPr>
        <p:spPr/>
        <p:txBody>
          <a:bodyPr/>
          <a:lstStyle/>
          <a:p>
            <a:pPr eaLnBrk="1" hangingPunct="1">
              <a:lnSpc>
                <a:spcPct val="90000"/>
              </a:lnSpc>
            </a:pPr>
            <a:r>
              <a:rPr lang="en-US">
                <a:ea typeface="ＭＳ Ｐゴシック" charset="-128"/>
                <a:cs typeface="ＭＳ Ｐゴシック" charset="-128"/>
              </a:rPr>
              <a:t>Statement formally annotated:</a:t>
            </a:r>
          </a:p>
          <a:p>
            <a:pPr lvl="1" eaLnBrk="1" hangingPunct="1">
              <a:lnSpc>
                <a:spcPct val="90000"/>
              </a:lnSpc>
            </a:pPr>
            <a:r>
              <a:rPr lang="en-US" i="1"/>
              <a:t>&lt;</a:t>
            </a:r>
            <a:r>
              <a:rPr lang="en-US"/>
              <a:t>subject</a:t>
            </a:r>
            <a:r>
              <a:rPr lang="en-US" i="1"/>
              <a:t>&gt;</a:t>
            </a:r>
            <a:r>
              <a:rPr lang="en-US"/>
              <a:t> &lt;modifier&gt; &lt;predicate&gt;</a:t>
            </a:r>
          </a:p>
          <a:p>
            <a:pPr lvl="1" eaLnBrk="1" hangingPunct="1">
              <a:lnSpc>
                <a:spcPct val="90000"/>
              </a:lnSpc>
            </a:pPr>
            <a:r>
              <a:rPr lang="en-US"/>
              <a:t>E.g. “</a:t>
            </a:r>
            <a:r>
              <a:rPr lang="en-US" b="1"/>
              <a:t>war</a:t>
            </a:r>
            <a:r>
              <a:rPr lang="en-US"/>
              <a:t> </a:t>
            </a:r>
            <a:r>
              <a:rPr lang="en-US" b="1"/>
              <a:t>best</a:t>
            </a:r>
            <a:r>
              <a:rPr lang="en-US"/>
              <a:t>  </a:t>
            </a:r>
            <a:r>
              <a:rPr lang="en-US" b="1"/>
              <a:t>solution</a:t>
            </a:r>
            <a:r>
              <a:rPr lang="en-US"/>
              <a:t>”</a:t>
            </a:r>
          </a:p>
          <a:p>
            <a:pPr eaLnBrk="1" hangingPunct="1">
              <a:lnSpc>
                <a:spcPct val="90000"/>
              </a:lnSpc>
            </a:pPr>
            <a:r>
              <a:rPr lang="en-US">
                <a:ea typeface="ＭＳ Ｐゴシック" charset="-128"/>
                <a:cs typeface="ＭＳ Ｐゴシック" charset="-128"/>
              </a:rPr>
              <a:t>A thesaurus containing: </a:t>
            </a:r>
          </a:p>
          <a:p>
            <a:pPr lvl="1" eaLnBrk="1" hangingPunct="1">
              <a:lnSpc>
                <a:spcPct val="90000"/>
              </a:lnSpc>
            </a:pPr>
            <a:r>
              <a:rPr lang="en-US"/>
              <a:t>Terms (155)</a:t>
            </a:r>
          </a:p>
          <a:p>
            <a:pPr lvl="1" eaLnBrk="1" hangingPunct="1">
              <a:lnSpc>
                <a:spcPct val="90000"/>
              </a:lnSpc>
            </a:pPr>
            <a:r>
              <a:rPr lang="en-US"/>
              <a:t>Relations between terms:</a:t>
            </a:r>
            <a:r>
              <a:rPr lang="en-US" i="1"/>
              <a:t> similar</a:t>
            </a:r>
            <a:r>
              <a:rPr lang="en-US" b="1"/>
              <a:t> </a:t>
            </a:r>
            <a:r>
              <a:rPr lang="en-US"/>
              <a:t>(72), </a:t>
            </a:r>
            <a:r>
              <a:rPr lang="en-US" i="1"/>
              <a:t>opposite</a:t>
            </a:r>
            <a:r>
              <a:rPr lang="en-US" b="1"/>
              <a:t> </a:t>
            </a:r>
            <a:r>
              <a:rPr lang="en-US"/>
              <a:t>(108), </a:t>
            </a:r>
            <a:r>
              <a:rPr lang="en-US" i="1"/>
              <a:t>generalization</a:t>
            </a:r>
            <a:r>
              <a:rPr lang="en-US" b="1"/>
              <a:t> </a:t>
            </a:r>
            <a:r>
              <a:rPr lang="en-US"/>
              <a:t>(10), </a:t>
            </a:r>
            <a:r>
              <a:rPr lang="en-US" i="1"/>
              <a:t>specialization</a:t>
            </a:r>
            <a:r>
              <a:rPr lang="en-US" b="1"/>
              <a:t> </a:t>
            </a:r>
            <a:r>
              <a:rPr lang="en-US"/>
              <a:t>(10)</a:t>
            </a:r>
          </a:p>
          <a:p>
            <a:pPr lvl="1" eaLnBrk="1" hangingPunct="1">
              <a:lnSpc>
                <a:spcPct val="90000"/>
              </a:lnSpc>
            </a:pPr>
            <a:r>
              <a:rPr lang="en-US"/>
              <a:t>E.g. </a:t>
            </a:r>
            <a:r>
              <a:rPr lang="en-US" b="1"/>
              <a:t>war</a:t>
            </a:r>
            <a:r>
              <a:rPr lang="en-US"/>
              <a:t> </a:t>
            </a:r>
            <a:r>
              <a:rPr lang="en-US" i="1"/>
              <a:t>opposite</a:t>
            </a:r>
            <a:r>
              <a:rPr lang="en-US"/>
              <a:t> </a:t>
            </a:r>
            <a:r>
              <a:rPr lang="en-US" b="1"/>
              <a:t>diplomacy</a:t>
            </a:r>
          </a:p>
        </p:txBody>
      </p:sp>
      <p:sp>
        <p:nvSpPr>
          <p:cNvPr id="55298" name="Slide Number Placeholder 5"/>
          <p:cNvSpPr>
            <a:spLocks noGrp="1"/>
          </p:cNvSpPr>
          <p:nvPr>
            <p:ph type="sldNum" sz="quarter" idx="12"/>
          </p:nvPr>
        </p:nvSpPr>
        <p:spPr>
          <a:noFill/>
        </p:spPr>
        <p:txBody>
          <a:bodyPr/>
          <a:lstStyle/>
          <a:p>
            <a:fld id="{156CDA34-B57E-CB40-8040-6A89D0168DC3}" type="slidenum">
              <a:rPr lang="en-US"/>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Connect statements</a:t>
            </a:r>
          </a:p>
        </p:txBody>
      </p:sp>
      <p:sp>
        <p:nvSpPr>
          <p:cNvPr id="56324" name="Rectangle 3"/>
          <p:cNvSpPr>
            <a:spLocks noGrp="1" noChangeArrowheads="1"/>
          </p:cNvSpPr>
          <p:nvPr>
            <p:ph idx="1"/>
          </p:nvPr>
        </p:nvSpPr>
        <p:spPr/>
        <p:txBody>
          <a:bodyPr/>
          <a:lstStyle/>
          <a:p>
            <a:r>
              <a:rPr lang="en-US" dirty="0">
                <a:ea typeface="ＭＳ Ｐゴシック" charset="-128"/>
                <a:cs typeface="ＭＳ Ｐゴシック" charset="-128"/>
              </a:rPr>
              <a:t>Using the thesaurus, generate related statements and query the repository</a:t>
            </a:r>
            <a:br>
              <a:rPr lang="en-US" dirty="0">
                <a:ea typeface="ＭＳ Ｐゴシック" charset="-128"/>
                <a:cs typeface="ＭＳ Ｐゴシック" charset="-128"/>
              </a:rPr>
            </a:br>
            <a:r>
              <a:rPr lang="en-US" sz="2600" dirty="0">
                <a:ea typeface="ＭＳ Ｐゴシック" charset="-128"/>
                <a:cs typeface="ＭＳ Ｐゴシック" charset="-128"/>
              </a:rPr>
              <a:t>“</a:t>
            </a:r>
            <a:r>
              <a:rPr lang="en-US" sz="2600" i="1" dirty="0">
                <a:ea typeface="ＭＳ Ｐゴシック" charset="-128"/>
                <a:cs typeface="ＭＳ Ｐゴシック" charset="-128"/>
              </a:rPr>
              <a:t>war best  solution</a:t>
            </a:r>
            <a:r>
              <a:rPr lang="en-US" sz="2600" dirty="0">
                <a:ea typeface="ＭＳ Ｐゴシック" charset="-128"/>
                <a:cs typeface="ＭＳ Ｐゴシック" charset="-128"/>
              </a:rPr>
              <a:t>”,</a:t>
            </a:r>
            <a:br>
              <a:rPr lang="en-US" sz="2600" dirty="0">
                <a:ea typeface="ＭＳ Ｐゴシック" charset="-128"/>
                <a:cs typeface="ＭＳ Ｐゴシック" charset="-128"/>
              </a:rPr>
            </a:br>
            <a:r>
              <a:rPr lang="en-US" sz="2600" dirty="0">
                <a:ea typeface="ＭＳ Ｐゴシック" charset="-128"/>
                <a:cs typeface="ＭＳ Ｐゴシック" charset="-128"/>
              </a:rPr>
              <a:t>“</a:t>
            </a:r>
            <a:r>
              <a:rPr lang="en-US" sz="2600" i="1" dirty="0">
                <a:ea typeface="ＭＳ Ｐゴシック" charset="-128"/>
                <a:cs typeface="ＭＳ Ｐゴシック" charset="-128"/>
              </a:rPr>
              <a:t>diplomacy best  solution”</a:t>
            </a:r>
            <a:r>
              <a:rPr lang="en-US" sz="2600" dirty="0">
                <a:ea typeface="ＭＳ Ｐゴシック" charset="-128"/>
                <a:cs typeface="ＭＳ Ｐゴシック" charset="-128"/>
              </a:rPr>
              <a:t>,</a:t>
            </a:r>
            <a:br>
              <a:rPr lang="en-US" sz="2600" dirty="0">
                <a:ea typeface="ＭＳ Ｐゴシック" charset="-128"/>
                <a:cs typeface="ＭＳ Ｐゴシック" charset="-128"/>
              </a:rPr>
            </a:br>
            <a:r>
              <a:rPr lang="en-US" sz="2600" dirty="0">
                <a:ea typeface="ＭＳ Ｐゴシック" charset="-128"/>
                <a:cs typeface="ＭＳ Ｐゴシック" charset="-128"/>
              </a:rPr>
              <a:t>“</a:t>
            </a:r>
            <a:r>
              <a:rPr lang="en-US" sz="2600" i="1" dirty="0">
                <a:ea typeface="ＭＳ Ｐゴシック" charset="-128"/>
                <a:cs typeface="ＭＳ Ｐゴシック" charset="-128"/>
              </a:rPr>
              <a:t>war not  solution”</a:t>
            </a:r>
            <a:endParaRPr lang="en-US" sz="2600" dirty="0">
              <a:ea typeface="ＭＳ Ｐゴシック" charset="-128"/>
              <a:cs typeface="ＭＳ Ｐゴシック" charset="-128"/>
            </a:endParaRPr>
          </a:p>
          <a:p>
            <a:pPr eaLnBrk="1" hangingPunct="1"/>
            <a:r>
              <a:rPr lang="en-US" dirty="0">
                <a:ea typeface="ＭＳ Ｐゴシック" charset="-128"/>
                <a:cs typeface="ＭＳ Ｐゴシック" charset="-128"/>
              </a:rPr>
              <a:t>Create a </a:t>
            </a:r>
            <a:r>
              <a:rPr lang="en-US" dirty="0">
                <a:solidFill>
                  <a:schemeClr val="accent2"/>
                </a:solidFill>
                <a:ea typeface="ＭＳ Ｐゴシック" charset="-128"/>
                <a:cs typeface="ＭＳ Ｐゴシック" charset="-128"/>
              </a:rPr>
              <a:t>graph</a:t>
            </a:r>
            <a:r>
              <a:rPr lang="en-US" dirty="0">
                <a:ea typeface="ＭＳ Ｐゴシック" charset="-128"/>
                <a:cs typeface="ＭＳ Ｐゴシック" charset="-128"/>
              </a:rPr>
              <a:t> of related statements</a:t>
            </a:r>
          </a:p>
          <a:p>
            <a:pPr lvl="1" eaLnBrk="1" hangingPunct="1"/>
            <a:r>
              <a:rPr lang="en-US" dirty="0"/>
              <a:t>nodes are the statements </a:t>
            </a:r>
            <a:br>
              <a:rPr lang="en-US" dirty="0"/>
            </a:br>
            <a:r>
              <a:rPr lang="en-US" dirty="0"/>
              <a:t>(corresponding to video segments)</a:t>
            </a:r>
          </a:p>
          <a:p>
            <a:pPr lvl="1" eaLnBrk="1" hangingPunct="1"/>
            <a:r>
              <a:rPr lang="en-US" dirty="0"/>
              <a:t>edges are either </a:t>
            </a:r>
            <a:r>
              <a:rPr lang="en-US" i="1" dirty="0"/>
              <a:t>support</a:t>
            </a:r>
            <a:r>
              <a:rPr lang="en-US" dirty="0"/>
              <a:t> or </a:t>
            </a:r>
            <a:r>
              <a:rPr lang="en-US" i="1" dirty="0"/>
              <a:t>contradict</a:t>
            </a:r>
            <a:endParaRPr lang="en-US" dirty="0"/>
          </a:p>
          <a:p>
            <a:pPr eaLnBrk="1" hangingPunct="1">
              <a:buFont typeface="Wingdings" charset="2"/>
              <a:buChar char="q"/>
            </a:pPr>
            <a:endParaRPr lang="en-US" dirty="0">
              <a:ea typeface="ＭＳ Ｐゴシック" charset="-128"/>
              <a:cs typeface="ＭＳ Ｐゴシック" charset="-128"/>
            </a:endParaRPr>
          </a:p>
        </p:txBody>
      </p:sp>
      <p:sp>
        <p:nvSpPr>
          <p:cNvPr id="56322" name="Slide Number Placeholder 5"/>
          <p:cNvSpPr>
            <a:spLocks noGrp="1"/>
          </p:cNvSpPr>
          <p:nvPr>
            <p:ph type="sldNum" sz="quarter" idx="12"/>
          </p:nvPr>
        </p:nvSpPr>
        <p:spPr>
          <a:noFill/>
        </p:spPr>
        <p:txBody>
          <a:bodyPr/>
          <a:lstStyle/>
          <a:p>
            <a:fld id="{07A755B1-E8A0-ED4F-8E10-6CC8DCE5488B}" type="slidenum">
              <a:rPr lang="en-US"/>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eaLnBrk="1" hangingPunct="1"/>
            <a:r>
              <a:rPr lang="en-GB">
                <a:ea typeface="ＭＳ Ｐゴシック" charset="-128"/>
                <a:cs typeface="ＭＳ Ｐゴシック" charset="-128"/>
              </a:rPr>
              <a:t>Semantic Graph</a:t>
            </a:r>
          </a:p>
        </p:txBody>
      </p:sp>
      <p:sp>
        <p:nvSpPr>
          <p:cNvPr id="3" name="Content Placeholder 2"/>
          <p:cNvSpPr>
            <a:spLocks noGrp="1"/>
          </p:cNvSpPr>
          <p:nvPr>
            <p:ph idx="1"/>
          </p:nvPr>
        </p:nvSpPr>
        <p:spPr/>
        <p:txBody>
          <a:bodyPr/>
          <a:lstStyle/>
          <a:p>
            <a:endParaRPr lang="en-US"/>
          </a:p>
        </p:txBody>
      </p:sp>
      <p:sp>
        <p:nvSpPr>
          <p:cNvPr id="57346" name="Slide Number Placeholder 5"/>
          <p:cNvSpPr>
            <a:spLocks noGrp="1"/>
          </p:cNvSpPr>
          <p:nvPr>
            <p:ph type="sldNum" sz="quarter" idx="12"/>
          </p:nvPr>
        </p:nvSpPr>
        <p:spPr>
          <a:noFill/>
        </p:spPr>
        <p:txBody>
          <a:bodyPr/>
          <a:lstStyle/>
          <a:p>
            <a:fld id="{78971F26-847D-C14F-B52C-9D438F683859}" type="slidenum">
              <a:rPr lang="en-US"/>
              <a:pPr/>
              <a:t>33</a:t>
            </a:fld>
            <a:endParaRPr lang="en-US"/>
          </a:p>
        </p:txBody>
      </p:sp>
      <p:sp>
        <p:nvSpPr>
          <p:cNvPr id="57348" name="Line 36"/>
          <p:cNvSpPr>
            <a:spLocks noChangeShapeType="1"/>
          </p:cNvSpPr>
          <p:nvPr/>
        </p:nvSpPr>
        <p:spPr bwMode="auto">
          <a:xfrm>
            <a:off x="4874184" y="4964906"/>
            <a:ext cx="719138" cy="0"/>
          </a:xfrm>
          <a:prstGeom prst="line">
            <a:avLst/>
          </a:prstGeom>
          <a:noFill/>
          <a:ln w="28575" cap="flat" cmpd="sng" algn="ctr">
            <a:solidFill>
              <a:srgbClr val="7F8100"/>
            </a:solidFill>
            <a:prstDash val="solid"/>
            <a:round/>
            <a:headEnd type="triangle" w="med" len="med"/>
            <a:tailEnd type="triangle" w="med" len="med"/>
          </a:ln>
        </p:spPr>
        <p:txBody>
          <a:bodyPr>
            <a:prstTxWarp prst="textNoShape">
              <a:avLst/>
            </a:prstTxWarp>
          </a:bodyPr>
          <a:lstStyle/>
          <a:p>
            <a:endParaRPr lang="en-US"/>
          </a:p>
        </p:txBody>
      </p:sp>
      <p:sp>
        <p:nvSpPr>
          <p:cNvPr id="57349" name="Line 37"/>
          <p:cNvSpPr>
            <a:spLocks noChangeShapeType="1"/>
          </p:cNvSpPr>
          <p:nvPr/>
        </p:nvSpPr>
        <p:spPr bwMode="auto">
          <a:xfrm>
            <a:off x="4874184" y="5503069"/>
            <a:ext cx="719138" cy="0"/>
          </a:xfrm>
          <a:prstGeom prst="line">
            <a:avLst/>
          </a:prstGeom>
          <a:noFill/>
          <a:ln w="28575" cap="flat" cmpd="sng" algn="ctr">
            <a:solidFill>
              <a:srgbClr val="800000"/>
            </a:solidFill>
            <a:prstDash val="solid"/>
            <a:round/>
            <a:headEnd type="triangle" w="med" len="med"/>
            <a:tailEnd type="triangle" w="med" len="med"/>
          </a:ln>
        </p:spPr>
        <p:txBody>
          <a:bodyPr>
            <a:prstTxWarp prst="textNoShape">
              <a:avLst/>
            </a:prstTxWarp>
          </a:bodyPr>
          <a:lstStyle/>
          <a:p>
            <a:endParaRPr lang="en-US"/>
          </a:p>
        </p:txBody>
      </p:sp>
      <p:sp>
        <p:nvSpPr>
          <p:cNvPr id="57350" name="Text Box 38"/>
          <p:cNvSpPr txBox="1">
            <a:spLocks noChangeArrowheads="1"/>
          </p:cNvSpPr>
          <p:nvPr/>
        </p:nvSpPr>
        <p:spPr bwMode="auto">
          <a:xfrm>
            <a:off x="5810809" y="4782344"/>
            <a:ext cx="1511300" cy="366712"/>
          </a:xfrm>
          <a:prstGeom prst="rect">
            <a:avLst/>
          </a:prstGeom>
          <a:noFill/>
          <a:ln w="9525">
            <a:noFill/>
            <a:miter lim="800000"/>
            <a:headEnd/>
            <a:tailEnd/>
          </a:ln>
        </p:spPr>
        <p:txBody>
          <a:bodyPr lIns="0">
            <a:prstTxWarp prst="textNoShape">
              <a:avLst/>
            </a:prstTxWarp>
            <a:spAutoFit/>
          </a:bodyPr>
          <a:lstStyle/>
          <a:p>
            <a:pPr marL="469900" indent="-469900" algn="l" eaLnBrk="1" hangingPunct="1">
              <a:lnSpc>
                <a:spcPct val="90000"/>
              </a:lnSpc>
              <a:spcBef>
                <a:spcPct val="50000"/>
              </a:spcBef>
              <a:buClr>
                <a:schemeClr val="accent2"/>
              </a:buClr>
              <a:buFont typeface="Wingdings" charset="2"/>
              <a:buNone/>
            </a:pPr>
            <a:r>
              <a:rPr lang="en-US" sz="2000">
                <a:solidFill>
                  <a:schemeClr val="tx1"/>
                </a:solidFill>
                <a:latin typeface="Verdana" charset="0"/>
              </a:rPr>
              <a:t>= support</a:t>
            </a:r>
          </a:p>
        </p:txBody>
      </p:sp>
      <p:sp>
        <p:nvSpPr>
          <p:cNvPr id="57351" name="Text Box 39"/>
          <p:cNvSpPr txBox="1">
            <a:spLocks noChangeArrowheads="1"/>
          </p:cNvSpPr>
          <p:nvPr/>
        </p:nvSpPr>
        <p:spPr bwMode="auto">
          <a:xfrm>
            <a:off x="5810809" y="5287169"/>
            <a:ext cx="2087563" cy="366712"/>
          </a:xfrm>
          <a:prstGeom prst="rect">
            <a:avLst/>
          </a:prstGeom>
          <a:noFill/>
          <a:ln w="9525">
            <a:noFill/>
            <a:miter lim="800000"/>
            <a:headEnd/>
            <a:tailEnd/>
          </a:ln>
        </p:spPr>
        <p:txBody>
          <a:bodyPr lIns="0" anchor="ctr">
            <a:prstTxWarp prst="textNoShape">
              <a:avLst/>
            </a:prstTxWarp>
            <a:spAutoFit/>
          </a:bodyPr>
          <a:lstStyle/>
          <a:p>
            <a:pPr marL="469900" indent="-469900" algn="l" eaLnBrk="1" hangingPunct="1">
              <a:lnSpc>
                <a:spcPct val="90000"/>
              </a:lnSpc>
              <a:spcBef>
                <a:spcPct val="50000"/>
              </a:spcBef>
              <a:buClr>
                <a:schemeClr val="accent2"/>
              </a:buClr>
              <a:buFont typeface="Wingdings" charset="2"/>
              <a:buNone/>
            </a:pPr>
            <a:r>
              <a:rPr lang="en-US" sz="2000">
                <a:solidFill>
                  <a:schemeClr val="tx1"/>
                </a:solidFill>
                <a:latin typeface="Verdana" charset="0"/>
              </a:rPr>
              <a:t>= contradict</a:t>
            </a:r>
          </a:p>
        </p:txBody>
      </p:sp>
      <p:sp>
        <p:nvSpPr>
          <p:cNvPr id="57352" name="AutoShape 42"/>
          <p:cNvSpPr>
            <a:spLocks noChangeArrowheads="1"/>
          </p:cNvSpPr>
          <p:nvPr/>
        </p:nvSpPr>
        <p:spPr bwMode="auto">
          <a:xfrm>
            <a:off x="4443413" y="3790950"/>
            <a:ext cx="2143125" cy="361950"/>
          </a:xfrm>
          <a:prstGeom prst="flowChartTerminator">
            <a:avLst/>
          </a:prstGeom>
          <a:noFill/>
          <a:ln w="9525">
            <a:solidFill>
              <a:srgbClr val="800000"/>
            </a:solidFill>
            <a:miter lim="800000"/>
            <a:headEnd/>
            <a:tailEnd/>
          </a:ln>
        </p:spPr>
        <p:txBody>
          <a:bodyPr wrap="none" anchor="ctr">
            <a:prstTxWarp prst="textNoShape">
              <a:avLst/>
            </a:prstTxWarp>
          </a:bodyPr>
          <a:lstStyle/>
          <a:p>
            <a:r>
              <a:rPr lang="en-GB" sz="2000" dirty="0">
                <a:solidFill>
                  <a:srgbClr val="800000"/>
                </a:solidFill>
                <a:latin typeface="+mn-lt"/>
              </a:rPr>
              <a:t>war best solution</a:t>
            </a:r>
          </a:p>
        </p:txBody>
      </p:sp>
      <p:sp>
        <p:nvSpPr>
          <p:cNvPr id="57353" name="AutoShape 43"/>
          <p:cNvSpPr>
            <a:spLocks noChangeArrowheads="1"/>
          </p:cNvSpPr>
          <p:nvPr/>
        </p:nvSpPr>
        <p:spPr bwMode="auto">
          <a:xfrm>
            <a:off x="1824038" y="5064125"/>
            <a:ext cx="2143125" cy="361950"/>
          </a:xfrm>
          <a:prstGeom prst="flowChartTerminator">
            <a:avLst/>
          </a:prstGeom>
          <a:noFill/>
          <a:ln w="9525">
            <a:solidFill>
              <a:srgbClr val="800000"/>
            </a:solidFill>
            <a:miter lim="800000"/>
            <a:headEnd/>
            <a:tailEnd/>
          </a:ln>
        </p:spPr>
        <p:txBody>
          <a:bodyPr wrap="none" anchor="ctr">
            <a:prstTxWarp prst="textNoShape">
              <a:avLst/>
            </a:prstTxWarp>
          </a:bodyPr>
          <a:lstStyle/>
          <a:p>
            <a:r>
              <a:rPr lang="en-GB" sz="2000" dirty="0">
                <a:solidFill>
                  <a:srgbClr val="800000"/>
                </a:solidFill>
                <a:latin typeface="+mn-lt"/>
              </a:rPr>
              <a:t>war not solution</a:t>
            </a:r>
          </a:p>
        </p:txBody>
      </p:sp>
      <p:sp>
        <p:nvSpPr>
          <p:cNvPr id="57354" name="AutoShape 45"/>
          <p:cNvSpPr>
            <a:spLocks noChangeArrowheads="1"/>
          </p:cNvSpPr>
          <p:nvPr/>
        </p:nvSpPr>
        <p:spPr bwMode="auto">
          <a:xfrm>
            <a:off x="2378075" y="2473325"/>
            <a:ext cx="2752725" cy="361950"/>
          </a:xfrm>
          <a:prstGeom prst="flowChartTerminator">
            <a:avLst/>
          </a:prstGeom>
          <a:noFill/>
          <a:ln w="9525">
            <a:solidFill>
              <a:schemeClr val="accent2"/>
            </a:solidFill>
            <a:miter lim="800000"/>
            <a:headEnd/>
            <a:tailEnd/>
          </a:ln>
        </p:spPr>
        <p:txBody>
          <a:bodyPr wrap="none" anchor="ctr">
            <a:prstTxWarp prst="textNoShape">
              <a:avLst/>
            </a:prstTxWarp>
          </a:bodyPr>
          <a:lstStyle/>
          <a:p>
            <a:r>
              <a:rPr lang="en-GB" sz="2000" dirty="0">
                <a:solidFill>
                  <a:schemeClr val="accent2"/>
                </a:solidFill>
                <a:latin typeface="+mn-lt"/>
              </a:rPr>
              <a:t>diplomacy best solution</a:t>
            </a:r>
          </a:p>
        </p:txBody>
      </p:sp>
      <p:cxnSp>
        <p:nvCxnSpPr>
          <p:cNvPr id="57355" name="AutoShape 46"/>
          <p:cNvCxnSpPr>
            <a:cxnSpLocks noChangeShapeType="1"/>
            <a:stCxn id="57354" idx="2"/>
            <a:endCxn id="57352" idx="0"/>
          </p:cNvCxnSpPr>
          <p:nvPr/>
        </p:nvCxnSpPr>
        <p:spPr bwMode="auto">
          <a:xfrm>
            <a:off x="3754438" y="2835275"/>
            <a:ext cx="1760537" cy="955675"/>
          </a:xfrm>
          <a:prstGeom prst="straightConnector1">
            <a:avLst/>
          </a:prstGeom>
          <a:noFill/>
          <a:ln w="28575" cap="flat" cmpd="sng" algn="ctr">
            <a:solidFill>
              <a:srgbClr val="800000"/>
            </a:solidFill>
            <a:prstDash val="solid"/>
            <a:round/>
            <a:headEnd type="triangle" w="med" len="med"/>
            <a:tailEnd type="triangle" w="med" len="med"/>
          </a:ln>
        </p:spPr>
      </p:cxnSp>
      <p:cxnSp>
        <p:nvCxnSpPr>
          <p:cNvPr id="57356" name="AutoShape 47"/>
          <p:cNvCxnSpPr>
            <a:cxnSpLocks noChangeShapeType="1"/>
            <a:stCxn id="57353" idx="3"/>
            <a:endCxn id="57352" idx="2"/>
          </p:cNvCxnSpPr>
          <p:nvPr/>
        </p:nvCxnSpPr>
        <p:spPr bwMode="auto">
          <a:xfrm flipV="1">
            <a:off x="3967163" y="4152900"/>
            <a:ext cx="1547812" cy="1092200"/>
          </a:xfrm>
          <a:prstGeom prst="straightConnector1">
            <a:avLst/>
          </a:prstGeom>
          <a:noFill/>
          <a:ln w="28575" cap="flat" cmpd="sng" algn="ctr">
            <a:solidFill>
              <a:srgbClr val="800000"/>
            </a:solidFill>
            <a:prstDash val="solid"/>
            <a:round/>
            <a:headEnd type="triangle" w="med" len="med"/>
            <a:tailEnd type="triangle" w="med" len="med"/>
          </a:ln>
        </p:spPr>
      </p:cxnSp>
      <p:cxnSp>
        <p:nvCxnSpPr>
          <p:cNvPr id="57357" name="AutoShape 48"/>
          <p:cNvCxnSpPr>
            <a:cxnSpLocks noChangeShapeType="1"/>
            <a:stCxn id="57353" idx="0"/>
            <a:endCxn id="57354" idx="2"/>
          </p:cNvCxnSpPr>
          <p:nvPr/>
        </p:nvCxnSpPr>
        <p:spPr bwMode="auto">
          <a:xfrm flipV="1">
            <a:off x="2895600" y="2835275"/>
            <a:ext cx="858838" cy="2228850"/>
          </a:xfrm>
          <a:prstGeom prst="straightConnector1">
            <a:avLst/>
          </a:prstGeom>
          <a:noFill/>
          <a:ln w="28575" cap="flat" cmpd="sng" algn="ctr">
            <a:solidFill>
              <a:srgbClr val="7F8100"/>
            </a:solidFill>
            <a:prstDash val="solid"/>
            <a:round/>
            <a:headEnd type="triangle" w="med" len="med"/>
            <a:tailEnd type="triangle" w="med" len="med"/>
          </a:ln>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Toulmin model</a:t>
            </a:r>
          </a:p>
        </p:txBody>
      </p:sp>
      <p:sp>
        <p:nvSpPr>
          <p:cNvPr id="3" name="Content Placeholder 2"/>
          <p:cNvSpPr>
            <a:spLocks noGrp="1"/>
          </p:cNvSpPr>
          <p:nvPr>
            <p:ph idx="1"/>
          </p:nvPr>
        </p:nvSpPr>
        <p:spPr/>
        <p:txBody>
          <a:bodyPr/>
          <a:lstStyle/>
          <a:p>
            <a:endParaRPr lang="en-US"/>
          </a:p>
        </p:txBody>
      </p:sp>
      <p:sp>
        <p:nvSpPr>
          <p:cNvPr id="58370" name="Slide Number Placeholder 4"/>
          <p:cNvSpPr>
            <a:spLocks noGrp="1"/>
          </p:cNvSpPr>
          <p:nvPr>
            <p:ph type="sldNum" sz="quarter" idx="12"/>
          </p:nvPr>
        </p:nvSpPr>
        <p:spPr>
          <a:noFill/>
        </p:spPr>
        <p:txBody>
          <a:bodyPr/>
          <a:lstStyle/>
          <a:p>
            <a:fld id="{C1934FB0-BEC9-5045-94B6-ACBC7C34FAED}" type="slidenum">
              <a:rPr lang="en-US"/>
              <a:pPr/>
              <a:t>34</a:t>
            </a:fld>
            <a:endParaRPr lang="en-US"/>
          </a:p>
        </p:txBody>
      </p:sp>
      <p:grpSp>
        <p:nvGrpSpPr>
          <p:cNvPr id="58372" name="Group 3"/>
          <p:cNvGrpSpPr>
            <a:grpSpLocks/>
          </p:cNvGrpSpPr>
          <p:nvPr/>
        </p:nvGrpSpPr>
        <p:grpSpPr bwMode="auto">
          <a:xfrm>
            <a:off x="6629400" y="1700213"/>
            <a:ext cx="1447800" cy="762000"/>
            <a:chOff x="4176" y="1344"/>
            <a:chExt cx="912" cy="480"/>
          </a:xfrm>
        </p:grpSpPr>
        <p:sp>
          <p:nvSpPr>
            <p:cNvPr id="58399" name="AutoShape 4"/>
            <p:cNvSpPr>
              <a:spLocks noChangeArrowheads="1"/>
            </p:cNvSpPr>
            <p:nvPr/>
          </p:nvSpPr>
          <p:spPr bwMode="auto">
            <a:xfrm>
              <a:off x="4200" y="1344"/>
              <a:ext cx="864" cy="480"/>
            </a:xfrm>
            <a:prstGeom prst="flowChartAlternateProcess">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58400" name="Text Box 5"/>
            <p:cNvSpPr txBox="1">
              <a:spLocks noChangeArrowheads="1"/>
            </p:cNvSpPr>
            <p:nvPr/>
          </p:nvSpPr>
          <p:spPr bwMode="auto">
            <a:xfrm>
              <a:off x="4176" y="1421"/>
              <a:ext cx="912" cy="327"/>
            </a:xfrm>
            <a:prstGeom prst="rect">
              <a:avLst/>
            </a:prstGeom>
            <a:noFill/>
            <a:ln w="9525">
              <a:noFill/>
              <a:miter lim="800000"/>
              <a:headEnd/>
              <a:tailEnd/>
            </a:ln>
          </p:spPr>
          <p:txBody>
            <a:bodyPr anchor="ctr" anchorCtr="1">
              <a:prstTxWarp prst="textNoShape">
                <a:avLst/>
              </a:prstTxWarp>
              <a:spAutoFit/>
            </a:bodyPr>
            <a:lstStyle/>
            <a:p>
              <a:pPr algn="l">
                <a:spcBef>
                  <a:spcPct val="50000"/>
                </a:spcBef>
              </a:pPr>
              <a:r>
                <a:rPr lang="en-US" sz="2800">
                  <a:solidFill>
                    <a:schemeClr val="tx1"/>
                  </a:solidFill>
                  <a:latin typeface="Verdana" charset="0"/>
                </a:rPr>
                <a:t>Claim</a:t>
              </a:r>
            </a:p>
          </p:txBody>
        </p:sp>
      </p:grpSp>
      <p:grpSp>
        <p:nvGrpSpPr>
          <p:cNvPr id="58373" name="Group 6"/>
          <p:cNvGrpSpPr>
            <a:grpSpLocks/>
          </p:cNvGrpSpPr>
          <p:nvPr/>
        </p:nvGrpSpPr>
        <p:grpSpPr bwMode="auto">
          <a:xfrm>
            <a:off x="762000" y="1700213"/>
            <a:ext cx="1447800" cy="762000"/>
            <a:chOff x="480" y="1296"/>
            <a:chExt cx="912" cy="480"/>
          </a:xfrm>
        </p:grpSpPr>
        <p:sp>
          <p:nvSpPr>
            <p:cNvPr id="58397" name="AutoShape 7"/>
            <p:cNvSpPr>
              <a:spLocks noChangeArrowheads="1"/>
            </p:cNvSpPr>
            <p:nvPr/>
          </p:nvSpPr>
          <p:spPr bwMode="auto">
            <a:xfrm>
              <a:off x="504" y="1296"/>
              <a:ext cx="864" cy="480"/>
            </a:xfrm>
            <a:prstGeom prst="flowChartAlternateProcess">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58398" name="Text Box 8"/>
            <p:cNvSpPr txBox="1">
              <a:spLocks noChangeArrowheads="1"/>
            </p:cNvSpPr>
            <p:nvPr/>
          </p:nvSpPr>
          <p:spPr bwMode="auto">
            <a:xfrm>
              <a:off x="480" y="1373"/>
              <a:ext cx="912" cy="327"/>
            </a:xfrm>
            <a:prstGeom prst="rect">
              <a:avLst/>
            </a:prstGeom>
            <a:noFill/>
            <a:ln w="9525">
              <a:noFill/>
              <a:miter lim="800000"/>
              <a:headEnd/>
              <a:tailEnd/>
            </a:ln>
          </p:spPr>
          <p:txBody>
            <a:bodyPr anchor="ctr" anchorCtr="1">
              <a:prstTxWarp prst="textNoShape">
                <a:avLst/>
              </a:prstTxWarp>
              <a:spAutoFit/>
            </a:bodyPr>
            <a:lstStyle/>
            <a:p>
              <a:pPr algn="l">
                <a:spcBef>
                  <a:spcPct val="50000"/>
                </a:spcBef>
              </a:pPr>
              <a:r>
                <a:rPr lang="en-US" sz="2800">
                  <a:solidFill>
                    <a:schemeClr val="tx1"/>
                  </a:solidFill>
                  <a:latin typeface="Verdana" charset="0"/>
                </a:rPr>
                <a:t>Data</a:t>
              </a:r>
            </a:p>
          </p:txBody>
        </p:sp>
      </p:grpSp>
      <p:grpSp>
        <p:nvGrpSpPr>
          <p:cNvPr id="58374" name="Group 9"/>
          <p:cNvGrpSpPr>
            <a:grpSpLocks/>
          </p:cNvGrpSpPr>
          <p:nvPr/>
        </p:nvGrpSpPr>
        <p:grpSpPr bwMode="auto">
          <a:xfrm>
            <a:off x="3657600" y="2462213"/>
            <a:ext cx="1905000" cy="685800"/>
            <a:chOff x="2352" y="1296"/>
            <a:chExt cx="1200" cy="432"/>
          </a:xfrm>
        </p:grpSpPr>
        <p:sp>
          <p:nvSpPr>
            <p:cNvPr id="58395" name="Oval 10"/>
            <p:cNvSpPr>
              <a:spLocks noChangeArrowheads="1"/>
            </p:cNvSpPr>
            <p:nvPr/>
          </p:nvSpPr>
          <p:spPr bwMode="auto">
            <a:xfrm>
              <a:off x="2424" y="1296"/>
              <a:ext cx="1056" cy="43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58396" name="Text Box 11"/>
            <p:cNvSpPr txBox="1">
              <a:spLocks noChangeArrowheads="1"/>
            </p:cNvSpPr>
            <p:nvPr/>
          </p:nvSpPr>
          <p:spPr bwMode="auto">
            <a:xfrm>
              <a:off x="2352" y="1349"/>
              <a:ext cx="1200" cy="327"/>
            </a:xfrm>
            <a:prstGeom prst="rect">
              <a:avLst/>
            </a:prstGeom>
            <a:noFill/>
            <a:ln w="9525">
              <a:noFill/>
              <a:miter lim="800000"/>
              <a:headEnd/>
              <a:tailEnd/>
            </a:ln>
          </p:spPr>
          <p:txBody>
            <a:bodyPr anchor="ctr" anchorCtr="1">
              <a:prstTxWarp prst="textNoShape">
                <a:avLst/>
              </a:prstTxWarp>
              <a:spAutoFit/>
            </a:bodyPr>
            <a:lstStyle/>
            <a:p>
              <a:pPr algn="l">
                <a:spcBef>
                  <a:spcPct val="50000"/>
                </a:spcBef>
              </a:pPr>
              <a:r>
                <a:rPr lang="en-US" sz="2800">
                  <a:solidFill>
                    <a:schemeClr val="tx1"/>
                  </a:solidFill>
                  <a:latin typeface="Verdana" charset="0"/>
                </a:rPr>
                <a:t>Qualifier</a:t>
              </a:r>
            </a:p>
          </p:txBody>
        </p:sp>
      </p:grpSp>
      <p:grpSp>
        <p:nvGrpSpPr>
          <p:cNvPr id="58375" name="Group 12"/>
          <p:cNvGrpSpPr>
            <a:grpSpLocks/>
          </p:cNvGrpSpPr>
          <p:nvPr/>
        </p:nvGrpSpPr>
        <p:grpSpPr bwMode="auto">
          <a:xfrm>
            <a:off x="2209800" y="3452813"/>
            <a:ext cx="1676400" cy="762000"/>
            <a:chOff x="1296" y="2112"/>
            <a:chExt cx="1056" cy="480"/>
          </a:xfrm>
        </p:grpSpPr>
        <p:sp>
          <p:nvSpPr>
            <p:cNvPr id="58393" name="AutoShape 13"/>
            <p:cNvSpPr>
              <a:spLocks noChangeArrowheads="1"/>
            </p:cNvSpPr>
            <p:nvPr/>
          </p:nvSpPr>
          <p:spPr bwMode="auto">
            <a:xfrm>
              <a:off x="1332" y="2112"/>
              <a:ext cx="984" cy="480"/>
            </a:xfrm>
            <a:prstGeom prst="flowChartAlternateProcess">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58394" name="Text Box 14"/>
            <p:cNvSpPr txBox="1">
              <a:spLocks noChangeArrowheads="1"/>
            </p:cNvSpPr>
            <p:nvPr/>
          </p:nvSpPr>
          <p:spPr bwMode="auto">
            <a:xfrm>
              <a:off x="1296" y="2189"/>
              <a:ext cx="1056" cy="327"/>
            </a:xfrm>
            <a:prstGeom prst="rect">
              <a:avLst/>
            </a:prstGeom>
            <a:noFill/>
            <a:ln w="9525">
              <a:noFill/>
              <a:miter lim="800000"/>
              <a:headEnd/>
              <a:tailEnd/>
            </a:ln>
          </p:spPr>
          <p:txBody>
            <a:bodyPr anchor="ctr" anchorCtr="1">
              <a:prstTxWarp prst="textNoShape">
                <a:avLst/>
              </a:prstTxWarp>
              <a:spAutoFit/>
            </a:bodyPr>
            <a:lstStyle/>
            <a:p>
              <a:pPr algn="l">
                <a:spcBef>
                  <a:spcPct val="50000"/>
                </a:spcBef>
              </a:pPr>
              <a:r>
                <a:rPr lang="en-US" sz="2800">
                  <a:solidFill>
                    <a:schemeClr val="tx1"/>
                  </a:solidFill>
                  <a:latin typeface="Verdana" charset="0"/>
                </a:rPr>
                <a:t>Warrant</a:t>
              </a:r>
            </a:p>
          </p:txBody>
        </p:sp>
      </p:grpSp>
      <p:grpSp>
        <p:nvGrpSpPr>
          <p:cNvPr id="58376" name="Group 15"/>
          <p:cNvGrpSpPr>
            <a:grpSpLocks/>
          </p:cNvGrpSpPr>
          <p:nvPr/>
        </p:nvGrpSpPr>
        <p:grpSpPr bwMode="auto">
          <a:xfrm>
            <a:off x="2209800" y="4595813"/>
            <a:ext cx="1676400" cy="762000"/>
            <a:chOff x="1248" y="2880"/>
            <a:chExt cx="1056" cy="480"/>
          </a:xfrm>
        </p:grpSpPr>
        <p:sp>
          <p:nvSpPr>
            <p:cNvPr id="58391" name="AutoShape 16"/>
            <p:cNvSpPr>
              <a:spLocks noChangeArrowheads="1"/>
            </p:cNvSpPr>
            <p:nvPr/>
          </p:nvSpPr>
          <p:spPr bwMode="auto">
            <a:xfrm>
              <a:off x="1284" y="2880"/>
              <a:ext cx="984" cy="480"/>
            </a:xfrm>
            <a:prstGeom prst="flowChartAlternateProcess">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58392" name="Text Box 17"/>
            <p:cNvSpPr txBox="1">
              <a:spLocks noChangeArrowheads="1"/>
            </p:cNvSpPr>
            <p:nvPr/>
          </p:nvSpPr>
          <p:spPr bwMode="auto">
            <a:xfrm>
              <a:off x="1248" y="2957"/>
              <a:ext cx="1056" cy="327"/>
            </a:xfrm>
            <a:prstGeom prst="rect">
              <a:avLst/>
            </a:prstGeom>
            <a:noFill/>
            <a:ln w="9525">
              <a:noFill/>
              <a:miter lim="800000"/>
              <a:headEnd/>
              <a:tailEnd/>
            </a:ln>
          </p:spPr>
          <p:txBody>
            <a:bodyPr anchor="ctr" anchorCtr="1">
              <a:prstTxWarp prst="textNoShape">
                <a:avLst/>
              </a:prstTxWarp>
              <a:spAutoFit/>
            </a:bodyPr>
            <a:lstStyle/>
            <a:p>
              <a:pPr algn="l">
                <a:spcBef>
                  <a:spcPct val="50000"/>
                </a:spcBef>
              </a:pPr>
              <a:r>
                <a:rPr lang="en-US" sz="2800">
                  <a:solidFill>
                    <a:schemeClr val="tx1"/>
                  </a:solidFill>
                  <a:latin typeface="Verdana" charset="0"/>
                </a:rPr>
                <a:t>Backing</a:t>
              </a:r>
            </a:p>
          </p:txBody>
        </p:sp>
      </p:grpSp>
      <p:grpSp>
        <p:nvGrpSpPr>
          <p:cNvPr id="58377" name="Group 18"/>
          <p:cNvGrpSpPr>
            <a:grpSpLocks/>
          </p:cNvGrpSpPr>
          <p:nvPr/>
        </p:nvGrpSpPr>
        <p:grpSpPr bwMode="auto">
          <a:xfrm>
            <a:off x="4800600" y="3452813"/>
            <a:ext cx="2362200" cy="762000"/>
            <a:chOff x="2880" y="2352"/>
            <a:chExt cx="1488" cy="480"/>
          </a:xfrm>
        </p:grpSpPr>
        <p:sp>
          <p:nvSpPr>
            <p:cNvPr id="58389" name="AutoShape 19"/>
            <p:cNvSpPr>
              <a:spLocks noChangeArrowheads="1"/>
            </p:cNvSpPr>
            <p:nvPr/>
          </p:nvSpPr>
          <p:spPr bwMode="auto">
            <a:xfrm>
              <a:off x="2976" y="2352"/>
              <a:ext cx="1296" cy="480"/>
            </a:xfrm>
            <a:prstGeom prst="flowChartAlternateProcess">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58390" name="Text Box 20"/>
            <p:cNvSpPr txBox="1">
              <a:spLocks noChangeArrowheads="1"/>
            </p:cNvSpPr>
            <p:nvPr/>
          </p:nvSpPr>
          <p:spPr bwMode="auto">
            <a:xfrm>
              <a:off x="2880" y="2429"/>
              <a:ext cx="1488" cy="327"/>
            </a:xfrm>
            <a:prstGeom prst="rect">
              <a:avLst/>
            </a:prstGeom>
            <a:noFill/>
            <a:ln w="9525">
              <a:noFill/>
              <a:miter lim="800000"/>
              <a:headEnd/>
              <a:tailEnd/>
            </a:ln>
          </p:spPr>
          <p:txBody>
            <a:bodyPr anchor="ctr" anchorCtr="1">
              <a:prstTxWarp prst="textNoShape">
                <a:avLst/>
              </a:prstTxWarp>
              <a:spAutoFit/>
            </a:bodyPr>
            <a:lstStyle/>
            <a:p>
              <a:pPr algn="l">
                <a:spcBef>
                  <a:spcPct val="50000"/>
                </a:spcBef>
              </a:pPr>
              <a:r>
                <a:rPr lang="en-US" sz="2800">
                  <a:solidFill>
                    <a:schemeClr val="tx1"/>
                  </a:solidFill>
                  <a:latin typeface="Verdana" charset="0"/>
                </a:rPr>
                <a:t>Condition</a:t>
              </a:r>
            </a:p>
          </p:txBody>
        </p:sp>
      </p:grpSp>
      <p:grpSp>
        <p:nvGrpSpPr>
          <p:cNvPr id="58378" name="Group 21"/>
          <p:cNvGrpSpPr>
            <a:grpSpLocks/>
          </p:cNvGrpSpPr>
          <p:nvPr/>
        </p:nvGrpSpPr>
        <p:grpSpPr bwMode="auto">
          <a:xfrm>
            <a:off x="6611470" y="4326873"/>
            <a:ext cx="2362200" cy="762000"/>
            <a:chOff x="4080" y="3120"/>
            <a:chExt cx="1488" cy="480"/>
          </a:xfrm>
        </p:grpSpPr>
        <p:sp>
          <p:nvSpPr>
            <p:cNvPr id="58386" name="Text Box 22"/>
            <p:cNvSpPr txBox="1">
              <a:spLocks noChangeArrowheads="1"/>
            </p:cNvSpPr>
            <p:nvPr/>
          </p:nvSpPr>
          <p:spPr bwMode="auto">
            <a:xfrm>
              <a:off x="4507" y="3244"/>
              <a:ext cx="634" cy="231"/>
            </a:xfrm>
            <a:prstGeom prst="rect">
              <a:avLst/>
            </a:prstGeom>
            <a:noFill/>
            <a:ln w="9525">
              <a:noFill/>
              <a:miter lim="800000"/>
              <a:headEnd/>
              <a:tailEnd/>
            </a:ln>
          </p:spPr>
          <p:txBody>
            <a:bodyPr>
              <a:prstTxWarp prst="textNoShape">
                <a:avLst/>
              </a:prstTxWarp>
              <a:spAutoFit/>
            </a:bodyPr>
            <a:lstStyle/>
            <a:p>
              <a:pPr algn="l"/>
              <a:endParaRPr lang="en-GB" sz="1800">
                <a:solidFill>
                  <a:schemeClr val="tx1"/>
                </a:solidFill>
                <a:latin typeface="Verdana" charset="0"/>
              </a:endParaRPr>
            </a:p>
          </p:txBody>
        </p:sp>
        <p:sp>
          <p:nvSpPr>
            <p:cNvPr id="58387" name="AutoShape 23"/>
            <p:cNvSpPr>
              <a:spLocks noChangeArrowheads="1"/>
            </p:cNvSpPr>
            <p:nvPr/>
          </p:nvSpPr>
          <p:spPr bwMode="auto">
            <a:xfrm>
              <a:off x="4128" y="3120"/>
              <a:ext cx="1392" cy="480"/>
            </a:xfrm>
            <a:prstGeom prst="flowChartAlternateProcess">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58388" name="Text Box 24"/>
            <p:cNvSpPr txBox="1">
              <a:spLocks noChangeArrowheads="1"/>
            </p:cNvSpPr>
            <p:nvPr/>
          </p:nvSpPr>
          <p:spPr bwMode="auto">
            <a:xfrm>
              <a:off x="4080" y="3197"/>
              <a:ext cx="1488" cy="327"/>
            </a:xfrm>
            <a:prstGeom prst="rect">
              <a:avLst/>
            </a:prstGeom>
            <a:noFill/>
            <a:ln w="9525">
              <a:noFill/>
              <a:miter lim="800000"/>
              <a:headEnd/>
              <a:tailEnd/>
            </a:ln>
          </p:spPr>
          <p:txBody>
            <a:bodyPr anchor="ctr" anchorCtr="1">
              <a:prstTxWarp prst="textNoShape">
                <a:avLst/>
              </a:prstTxWarp>
              <a:spAutoFit/>
            </a:bodyPr>
            <a:lstStyle/>
            <a:p>
              <a:pPr algn="l">
                <a:spcBef>
                  <a:spcPct val="50000"/>
                </a:spcBef>
              </a:pPr>
              <a:r>
                <a:rPr lang="en-US" sz="2800" dirty="0">
                  <a:solidFill>
                    <a:schemeClr val="tx1"/>
                  </a:solidFill>
                  <a:latin typeface="Verdana" charset="0"/>
                </a:rPr>
                <a:t>Concession</a:t>
              </a:r>
            </a:p>
          </p:txBody>
        </p:sp>
      </p:grpSp>
      <p:cxnSp>
        <p:nvCxnSpPr>
          <p:cNvPr id="58379" name="AutoShape 25"/>
          <p:cNvCxnSpPr>
            <a:cxnSpLocks noChangeShapeType="1"/>
            <a:stCxn id="58391" idx="0"/>
            <a:endCxn id="58393" idx="2"/>
          </p:cNvCxnSpPr>
          <p:nvPr/>
        </p:nvCxnSpPr>
        <p:spPr bwMode="auto">
          <a:xfrm flipV="1">
            <a:off x="3048000" y="4214813"/>
            <a:ext cx="0" cy="381000"/>
          </a:xfrm>
          <a:prstGeom prst="straightConnector1">
            <a:avLst/>
          </a:prstGeom>
          <a:noFill/>
          <a:ln w="50800">
            <a:solidFill>
              <a:srgbClr val="808000"/>
            </a:solidFill>
            <a:round/>
            <a:headEnd/>
            <a:tailEnd type="triangle" w="med" len="med"/>
          </a:ln>
        </p:spPr>
      </p:cxnSp>
      <p:sp>
        <p:nvSpPr>
          <p:cNvPr id="58380" name="Line 26"/>
          <p:cNvSpPr>
            <a:spLocks noChangeShapeType="1"/>
          </p:cNvSpPr>
          <p:nvPr/>
        </p:nvSpPr>
        <p:spPr bwMode="auto">
          <a:xfrm flipV="1">
            <a:off x="3048000" y="2081213"/>
            <a:ext cx="0" cy="1363662"/>
          </a:xfrm>
          <a:prstGeom prst="line">
            <a:avLst/>
          </a:prstGeom>
          <a:noFill/>
          <a:ln w="50800">
            <a:solidFill>
              <a:srgbClr val="808000"/>
            </a:solidFill>
            <a:round/>
            <a:headEnd/>
            <a:tailEnd type="triangle" w="med" len="med"/>
          </a:ln>
        </p:spPr>
        <p:txBody>
          <a:bodyPr>
            <a:prstTxWarp prst="textNoShape">
              <a:avLst/>
            </a:prstTxWarp>
          </a:bodyPr>
          <a:lstStyle/>
          <a:p>
            <a:endParaRPr lang="en-US"/>
          </a:p>
        </p:txBody>
      </p:sp>
      <p:cxnSp>
        <p:nvCxnSpPr>
          <p:cNvPr id="58381" name="AutoShape 27"/>
          <p:cNvCxnSpPr>
            <a:cxnSpLocks noChangeShapeType="1"/>
            <a:stCxn id="58387" idx="0"/>
            <a:endCxn id="58399" idx="2"/>
          </p:cNvCxnSpPr>
          <p:nvPr/>
        </p:nvCxnSpPr>
        <p:spPr bwMode="auto">
          <a:xfrm flipH="1" flipV="1">
            <a:off x="7353300" y="2462213"/>
            <a:ext cx="439270" cy="1864660"/>
          </a:xfrm>
          <a:prstGeom prst="straightConnector1">
            <a:avLst/>
          </a:prstGeom>
          <a:noFill/>
          <a:ln w="50800">
            <a:solidFill>
              <a:schemeClr val="accent2"/>
            </a:solidFill>
            <a:round/>
            <a:headEnd/>
            <a:tailEnd type="triangle" w="med" len="med"/>
          </a:ln>
        </p:spPr>
      </p:cxnSp>
      <p:cxnSp>
        <p:nvCxnSpPr>
          <p:cNvPr id="58382" name="AutoShape 28"/>
          <p:cNvCxnSpPr>
            <a:cxnSpLocks noChangeShapeType="1"/>
            <a:stCxn id="58398" idx="3"/>
            <a:endCxn id="58400" idx="1"/>
          </p:cNvCxnSpPr>
          <p:nvPr/>
        </p:nvCxnSpPr>
        <p:spPr bwMode="auto">
          <a:xfrm>
            <a:off x="2209800" y="2082800"/>
            <a:ext cx="4419600" cy="0"/>
          </a:xfrm>
          <a:prstGeom prst="straightConnector1">
            <a:avLst/>
          </a:prstGeom>
          <a:noFill/>
          <a:ln w="50800">
            <a:solidFill>
              <a:srgbClr val="7F8100"/>
            </a:solidFill>
            <a:round/>
            <a:headEnd/>
            <a:tailEnd type="triangle" w="med" len="med"/>
          </a:ln>
        </p:spPr>
      </p:cxnSp>
      <p:sp>
        <p:nvSpPr>
          <p:cNvPr id="58383" name="Line 29"/>
          <p:cNvSpPr>
            <a:spLocks noChangeShapeType="1"/>
          </p:cNvSpPr>
          <p:nvPr/>
        </p:nvSpPr>
        <p:spPr bwMode="auto">
          <a:xfrm flipV="1">
            <a:off x="4572000" y="2081213"/>
            <a:ext cx="0" cy="381000"/>
          </a:xfrm>
          <a:prstGeom prst="line">
            <a:avLst/>
          </a:prstGeom>
          <a:noFill/>
          <a:ln w="50800">
            <a:solidFill>
              <a:srgbClr val="808000"/>
            </a:solidFill>
            <a:round/>
            <a:headEnd/>
            <a:tailEnd type="triangle" w="med" len="med"/>
          </a:ln>
        </p:spPr>
        <p:txBody>
          <a:bodyPr>
            <a:prstTxWarp prst="textNoShape">
              <a:avLst/>
            </a:prstTxWarp>
          </a:bodyPr>
          <a:lstStyle/>
          <a:p>
            <a:endParaRPr lang="en-US"/>
          </a:p>
        </p:txBody>
      </p:sp>
      <p:cxnSp>
        <p:nvCxnSpPr>
          <p:cNvPr id="58384" name="AutoShape 30"/>
          <p:cNvCxnSpPr>
            <a:cxnSpLocks noChangeShapeType="1"/>
            <a:stCxn id="58389" idx="0"/>
            <a:endCxn id="58399" idx="2"/>
          </p:cNvCxnSpPr>
          <p:nvPr/>
        </p:nvCxnSpPr>
        <p:spPr bwMode="auto">
          <a:xfrm flipV="1">
            <a:off x="5981700" y="2462213"/>
            <a:ext cx="1371600" cy="990600"/>
          </a:xfrm>
          <a:prstGeom prst="straightConnector1">
            <a:avLst/>
          </a:prstGeom>
          <a:noFill/>
          <a:ln w="50800">
            <a:solidFill>
              <a:schemeClr val="accent2"/>
            </a:solidFill>
            <a:round/>
            <a:headEnd/>
            <a:tailEnd type="triangle" w="med" len="med"/>
          </a:ln>
        </p:spPr>
      </p:cxnSp>
      <p:sp>
        <p:nvSpPr>
          <p:cNvPr id="58385" name="Text Box 31"/>
          <p:cNvSpPr txBox="1">
            <a:spLocks noChangeArrowheads="1"/>
          </p:cNvSpPr>
          <p:nvPr/>
        </p:nvSpPr>
        <p:spPr bwMode="auto">
          <a:xfrm>
            <a:off x="320675" y="5734050"/>
            <a:ext cx="6689725" cy="860425"/>
          </a:xfrm>
          <a:prstGeom prst="rect">
            <a:avLst/>
          </a:prstGeom>
          <a:noFill/>
          <a:ln w="9525">
            <a:noFill/>
            <a:miter lim="800000"/>
            <a:headEnd/>
            <a:tailEnd/>
          </a:ln>
        </p:spPr>
        <p:txBody>
          <a:bodyPr wrap="square">
            <a:prstTxWarp prst="textNoShape">
              <a:avLst/>
            </a:prstTxWarp>
            <a:spAutoFit/>
          </a:bodyPr>
          <a:lstStyle/>
          <a:p>
            <a:pPr marL="469900" indent="-469900" eaLnBrk="1" hangingPunct="1">
              <a:lnSpc>
                <a:spcPct val="90000"/>
              </a:lnSpc>
              <a:spcBef>
                <a:spcPct val="50000"/>
              </a:spcBef>
              <a:buClr>
                <a:schemeClr val="accent2"/>
              </a:buClr>
              <a:buFont typeface="Wingdings" charset="2"/>
              <a:buNone/>
            </a:pPr>
            <a:r>
              <a:rPr lang="en-US" sz="2800" i="1" dirty="0">
                <a:solidFill>
                  <a:schemeClr val="tx1"/>
                </a:solidFill>
                <a:latin typeface="Verdana" charset="0"/>
              </a:rPr>
              <a:t>57 Claims, 16 Data, 4 Concessions, 3 Warrants, 1 Condition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Analysis of the Example</a:t>
            </a:r>
          </a:p>
        </p:txBody>
      </p:sp>
      <p:sp>
        <p:nvSpPr>
          <p:cNvPr id="3" name="Content Placeholder 2"/>
          <p:cNvSpPr>
            <a:spLocks noGrp="1"/>
          </p:cNvSpPr>
          <p:nvPr>
            <p:ph idx="1"/>
          </p:nvPr>
        </p:nvSpPr>
        <p:spPr/>
        <p:txBody>
          <a:bodyPr/>
          <a:lstStyle/>
          <a:p>
            <a:endParaRPr lang="en-US"/>
          </a:p>
        </p:txBody>
      </p:sp>
      <p:sp>
        <p:nvSpPr>
          <p:cNvPr id="59394" name="Slide Number Placeholder 5"/>
          <p:cNvSpPr>
            <a:spLocks noGrp="1"/>
          </p:cNvSpPr>
          <p:nvPr>
            <p:ph type="sldNum" sz="quarter" idx="12"/>
          </p:nvPr>
        </p:nvSpPr>
        <p:spPr>
          <a:noFill/>
        </p:spPr>
        <p:txBody>
          <a:bodyPr/>
          <a:lstStyle/>
          <a:p>
            <a:fld id="{6933651A-2180-AB47-A9A9-25A7BF92E39D}" type="slidenum">
              <a:rPr lang="en-US"/>
              <a:pPr/>
              <a:t>35</a:t>
            </a:fld>
            <a:endParaRPr lang="en-US"/>
          </a:p>
        </p:txBody>
      </p:sp>
      <p:sp>
        <p:nvSpPr>
          <p:cNvPr id="59396" name="AutoShape 3"/>
          <p:cNvSpPr>
            <a:spLocks noChangeArrowheads="1"/>
          </p:cNvSpPr>
          <p:nvPr/>
        </p:nvSpPr>
        <p:spPr bwMode="auto">
          <a:xfrm>
            <a:off x="4883150" y="3502025"/>
            <a:ext cx="596900" cy="228600"/>
          </a:xfrm>
          <a:prstGeom prst="flowChartAlternateProcess">
            <a:avLst/>
          </a:prstGeom>
          <a:solidFill>
            <a:srgbClr val="848977"/>
          </a:solidFill>
          <a:ln w="9525">
            <a:solidFill>
              <a:schemeClr val="tx1"/>
            </a:solidFill>
            <a:miter lim="800000"/>
            <a:headEnd/>
            <a:tailEnd/>
          </a:ln>
        </p:spPr>
        <p:txBody>
          <a:bodyPr wrap="none" anchor="ctr">
            <a:prstTxWarp prst="textNoShape">
              <a:avLst/>
            </a:prstTxWarp>
          </a:bodyPr>
          <a:lstStyle/>
          <a:p>
            <a:endParaRPr lang="en-US"/>
          </a:p>
        </p:txBody>
      </p:sp>
      <p:sp>
        <p:nvSpPr>
          <p:cNvPr id="59397" name="Text Box 4"/>
          <p:cNvSpPr txBox="1">
            <a:spLocks noChangeArrowheads="1"/>
          </p:cNvSpPr>
          <p:nvPr/>
        </p:nvSpPr>
        <p:spPr bwMode="auto">
          <a:xfrm>
            <a:off x="4638675" y="3417888"/>
            <a:ext cx="1009650" cy="396875"/>
          </a:xfrm>
          <a:prstGeom prst="rect">
            <a:avLst/>
          </a:prstGeom>
          <a:solidFill>
            <a:srgbClr val="A7B0A1"/>
          </a:solidFill>
          <a:ln w="9525">
            <a:noFill/>
            <a:miter lim="800000"/>
            <a:headEnd/>
            <a:tailEnd/>
          </a:ln>
        </p:spPr>
        <p:txBody>
          <a:bodyPr anchor="ctr" anchorCtr="1">
            <a:prstTxWarp prst="textNoShape">
              <a:avLst/>
            </a:prstTxWarp>
            <a:spAutoFit/>
          </a:bodyPr>
          <a:lstStyle/>
          <a:p>
            <a:pPr algn="l">
              <a:spcBef>
                <a:spcPct val="50000"/>
              </a:spcBef>
            </a:pPr>
            <a:r>
              <a:rPr lang="en-US" sz="2000">
                <a:solidFill>
                  <a:schemeClr val="tx1"/>
                </a:solidFill>
                <a:latin typeface="Verdana" charset="0"/>
              </a:rPr>
              <a:t>Claim</a:t>
            </a:r>
          </a:p>
        </p:txBody>
      </p:sp>
      <p:sp>
        <p:nvSpPr>
          <p:cNvPr id="59398" name="Text Box 5"/>
          <p:cNvSpPr txBox="1">
            <a:spLocks noChangeArrowheads="1"/>
          </p:cNvSpPr>
          <p:nvPr/>
        </p:nvSpPr>
        <p:spPr bwMode="auto">
          <a:xfrm>
            <a:off x="4267200" y="4403725"/>
            <a:ext cx="1752600" cy="396875"/>
          </a:xfrm>
          <a:prstGeom prst="rect">
            <a:avLst/>
          </a:prstGeom>
          <a:solidFill>
            <a:srgbClr val="A7B0A1"/>
          </a:solidFill>
          <a:ln w="9525">
            <a:noFill/>
            <a:miter lim="800000"/>
            <a:headEnd/>
            <a:tailEnd/>
          </a:ln>
        </p:spPr>
        <p:txBody>
          <a:bodyPr anchor="ctr" anchorCtr="1">
            <a:prstTxWarp prst="textNoShape">
              <a:avLst/>
            </a:prstTxWarp>
            <a:spAutoFit/>
          </a:bodyPr>
          <a:lstStyle/>
          <a:p>
            <a:pPr algn="l">
              <a:spcBef>
                <a:spcPct val="50000"/>
              </a:spcBef>
            </a:pPr>
            <a:r>
              <a:rPr lang="en-US" sz="2000">
                <a:solidFill>
                  <a:schemeClr val="tx1"/>
                </a:solidFill>
                <a:latin typeface="Verdana" charset="0"/>
              </a:rPr>
              <a:t>Concession</a:t>
            </a:r>
          </a:p>
        </p:txBody>
      </p:sp>
      <p:grpSp>
        <p:nvGrpSpPr>
          <p:cNvPr id="59399" name="Group 6"/>
          <p:cNvGrpSpPr>
            <a:grpSpLocks/>
          </p:cNvGrpSpPr>
          <p:nvPr/>
        </p:nvGrpSpPr>
        <p:grpSpPr bwMode="auto">
          <a:xfrm>
            <a:off x="2590800" y="2270125"/>
            <a:ext cx="990600" cy="396875"/>
            <a:chOff x="4174" y="1169"/>
            <a:chExt cx="911" cy="830"/>
          </a:xfrm>
          <a:solidFill>
            <a:srgbClr val="A7B0A1"/>
          </a:solidFill>
        </p:grpSpPr>
        <p:sp>
          <p:nvSpPr>
            <p:cNvPr id="59416" name="AutoShape 7"/>
            <p:cNvSpPr>
              <a:spLocks noChangeArrowheads="1"/>
            </p:cNvSpPr>
            <p:nvPr/>
          </p:nvSpPr>
          <p:spPr bwMode="auto">
            <a:xfrm>
              <a:off x="4200" y="1344"/>
              <a:ext cx="864" cy="480"/>
            </a:xfrm>
            <a:prstGeom prst="flowChartAlternateProcess">
              <a:avLst/>
            </a:prstGeom>
            <a:grpFill/>
            <a:ln w="9525">
              <a:solidFill>
                <a:schemeClr val="tx1"/>
              </a:solidFill>
              <a:miter lim="800000"/>
              <a:headEnd/>
              <a:tailEnd/>
            </a:ln>
          </p:spPr>
          <p:txBody>
            <a:bodyPr wrap="none" anchor="ctr">
              <a:prstTxWarp prst="textNoShape">
                <a:avLst/>
              </a:prstTxWarp>
            </a:bodyPr>
            <a:lstStyle/>
            <a:p>
              <a:endParaRPr lang="en-US"/>
            </a:p>
          </p:txBody>
        </p:sp>
        <p:sp>
          <p:nvSpPr>
            <p:cNvPr id="59417" name="Text Box 8"/>
            <p:cNvSpPr txBox="1">
              <a:spLocks noChangeArrowheads="1"/>
            </p:cNvSpPr>
            <p:nvPr/>
          </p:nvSpPr>
          <p:spPr bwMode="auto">
            <a:xfrm>
              <a:off x="4174" y="1169"/>
              <a:ext cx="911" cy="830"/>
            </a:xfrm>
            <a:prstGeom prst="rect">
              <a:avLst/>
            </a:prstGeom>
            <a:grpFill/>
            <a:ln w="9525">
              <a:noFill/>
              <a:miter lim="800000"/>
              <a:headEnd/>
              <a:tailEnd/>
            </a:ln>
          </p:spPr>
          <p:txBody>
            <a:bodyPr anchor="ctr" anchorCtr="1">
              <a:prstTxWarp prst="textNoShape">
                <a:avLst/>
              </a:prstTxWarp>
              <a:spAutoFit/>
            </a:bodyPr>
            <a:lstStyle/>
            <a:p>
              <a:pPr algn="l">
                <a:spcBef>
                  <a:spcPct val="50000"/>
                </a:spcBef>
              </a:pPr>
              <a:r>
                <a:rPr lang="en-US" sz="2000">
                  <a:solidFill>
                    <a:schemeClr val="tx1"/>
                  </a:solidFill>
                  <a:latin typeface="Verdana" charset="0"/>
                </a:rPr>
                <a:t>Claim</a:t>
              </a:r>
            </a:p>
          </p:txBody>
        </p:sp>
      </p:grpSp>
      <p:cxnSp>
        <p:nvCxnSpPr>
          <p:cNvPr id="59400" name="AutoShape 9"/>
          <p:cNvCxnSpPr>
            <a:cxnSpLocks noChangeShapeType="1"/>
            <a:stCxn id="59417" idx="3"/>
            <a:endCxn id="59397" idx="0"/>
          </p:cNvCxnSpPr>
          <p:nvPr/>
        </p:nvCxnSpPr>
        <p:spPr bwMode="auto">
          <a:xfrm>
            <a:off x="3581400" y="2468563"/>
            <a:ext cx="1562100" cy="949325"/>
          </a:xfrm>
          <a:prstGeom prst="curvedConnector2">
            <a:avLst/>
          </a:prstGeom>
          <a:noFill/>
          <a:ln w="50800">
            <a:solidFill>
              <a:schemeClr val="accent2"/>
            </a:solidFill>
            <a:round/>
            <a:headEnd/>
            <a:tailEnd type="triangle" w="med" len="med"/>
          </a:ln>
        </p:spPr>
      </p:cxnSp>
      <p:cxnSp>
        <p:nvCxnSpPr>
          <p:cNvPr id="59401" name="AutoShape 10"/>
          <p:cNvCxnSpPr>
            <a:cxnSpLocks noChangeShapeType="1"/>
            <a:stCxn id="59415" idx="3"/>
            <a:endCxn id="59398" idx="2"/>
          </p:cNvCxnSpPr>
          <p:nvPr/>
        </p:nvCxnSpPr>
        <p:spPr bwMode="auto">
          <a:xfrm flipV="1">
            <a:off x="3581400" y="4800600"/>
            <a:ext cx="1562100" cy="731838"/>
          </a:xfrm>
          <a:prstGeom prst="curvedConnector2">
            <a:avLst/>
          </a:prstGeom>
          <a:noFill/>
          <a:ln w="50800">
            <a:solidFill>
              <a:srgbClr val="808000"/>
            </a:solidFill>
            <a:round/>
            <a:headEnd/>
            <a:tailEnd type="triangle" w="med" len="med"/>
          </a:ln>
        </p:spPr>
      </p:cxnSp>
      <p:pic>
        <p:nvPicPr>
          <p:cNvPr id="59402" name="Picture 11" descr="Rossa"/>
          <p:cNvPicPr>
            <a:picLocks noChangeAspect="1" noChangeArrowheads="1"/>
          </p:cNvPicPr>
          <p:nvPr/>
        </p:nvPicPr>
        <p:blipFill>
          <a:blip r:embed="rId3"/>
          <a:srcRect/>
          <a:stretch>
            <a:fillRect/>
          </a:stretch>
        </p:blipFill>
        <p:spPr bwMode="auto">
          <a:xfrm>
            <a:off x="6975475" y="1911350"/>
            <a:ext cx="1863725" cy="1365250"/>
          </a:xfrm>
          <a:prstGeom prst="rect">
            <a:avLst/>
          </a:prstGeom>
          <a:noFill/>
          <a:ln w="9525">
            <a:noFill/>
            <a:miter lim="800000"/>
            <a:headEnd/>
            <a:tailEnd/>
          </a:ln>
        </p:spPr>
      </p:pic>
      <p:pic>
        <p:nvPicPr>
          <p:cNvPr id="59403" name="Picture 12" descr="Ben"/>
          <p:cNvPicPr>
            <a:picLocks noChangeAspect="1" noChangeArrowheads="1"/>
          </p:cNvPicPr>
          <p:nvPr/>
        </p:nvPicPr>
        <p:blipFill>
          <a:blip r:embed="rId4"/>
          <a:srcRect/>
          <a:stretch>
            <a:fillRect/>
          </a:stretch>
        </p:blipFill>
        <p:spPr bwMode="auto">
          <a:xfrm>
            <a:off x="650875" y="4348163"/>
            <a:ext cx="1860550" cy="1366837"/>
          </a:xfrm>
          <a:prstGeom prst="rect">
            <a:avLst/>
          </a:prstGeom>
          <a:noFill/>
          <a:ln w="9525">
            <a:noFill/>
            <a:miter lim="800000"/>
            <a:headEnd/>
            <a:tailEnd/>
          </a:ln>
        </p:spPr>
      </p:pic>
      <p:pic>
        <p:nvPicPr>
          <p:cNvPr id="59404" name="Picture 13" descr="Prayer"/>
          <p:cNvPicPr>
            <a:picLocks noChangeAspect="1" noChangeArrowheads="1"/>
          </p:cNvPicPr>
          <p:nvPr/>
        </p:nvPicPr>
        <p:blipFill>
          <a:blip r:embed="rId5"/>
          <a:srcRect/>
          <a:stretch>
            <a:fillRect/>
          </a:stretch>
        </p:blipFill>
        <p:spPr bwMode="auto">
          <a:xfrm>
            <a:off x="650875" y="2212975"/>
            <a:ext cx="1863725" cy="1368425"/>
          </a:xfrm>
          <a:prstGeom prst="rect">
            <a:avLst/>
          </a:prstGeom>
          <a:noFill/>
          <a:ln w="9525">
            <a:noFill/>
            <a:miter lim="800000"/>
            <a:headEnd/>
            <a:tailEnd/>
          </a:ln>
        </p:spPr>
      </p:pic>
      <p:sp>
        <p:nvSpPr>
          <p:cNvPr id="59405" name="Text Box 14"/>
          <p:cNvSpPr txBox="1">
            <a:spLocks noChangeArrowheads="1"/>
          </p:cNvSpPr>
          <p:nvPr/>
        </p:nvSpPr>
        <p:spPr bwMode="auto">
          <a:xfrm>
            <a:off x="4495800" y="2314575"/>
            <a:ext cx="1752600" cy="457200"/>
          </a:xfrm>
          <a:prstGeom prst="rect">
            <a:avLst/>
          </a:prstGeom>
          <a:noFill/>
          <a:ln w="9525">
            <a:noFill/>
            <a:miter lim="800000"/>
            <a:headEnd/>
            <a:tailEnd/>
          </a:ln>
        </p:spPr>
        <p:txBody>
          <a:bodyPr>
            <a:prstTxWarp prst="textNoShape">
              <a:avLst/>
            </a:prstTxWarp>
            <a:spAutoFit/>
          </a:bodyPr>
          <a:lstStyle/>
          <a:p>
            <a:pPr algn="l">
              <a:spcBef>
                <a:spcPct val="50000"/>
              </a:spcBef>
            </a:pPr>
            <a:r>
              <a:rPr lang="en-US" sz="2400" i="1">
                <a:solidFill>
                  <a:schemeClr val="tx1"/>
                </a:solidFill>
                <a:latin typeface="Verdana" charset="0"/>
              </a:rPr>
              <a:t>contradict</a:t>
            </a:r>
          </a:p>
        </p:txBody>
      </p:sp>
      <p:sp>
        <p:nvSpPr>
          <p:cNvPr id="59406" name="Text Box 15"/>
          <p:cNvSpPr txBox="1">
            <a:spLocks noChangeArrowheads="1"/>
          </p:cNvSpPr>
          <p:nvPr/>
        </p:nvSpPr>
        <p:spPr bwMode="auto">
          <a:xfrm>
            <a:off x="4529138" y="5181600"/>
            <a:ext cx="1447800" cy="457200"/>
          </a:xfrm>
          <a:prstGeom prst="rect">
            <a:avLst/>
          </a:prstGeom>
          <a:noFill/>
          <a:ln w="9525">
            <a:noFill/>
            <a:miter lim="800000"/>
            <a:headEnd/>
            <a:tailEnd/>
          </a:ln>
        </p:spPr>
        <p:txBody>
          <a:bodyPr>
            <a:prstTxWarp prst="textNoShape">
              <a:avLst/>
            </a:prstTxWarp>
            <a:spAutoFit/>
          </a:bodyPr>
          <a:lstStyle/>
          <a:p>
            <a:pPr algn="l">
              <a:spcBef>
                <a:spcPct val="50000"/>
              </a:spcBef>
            </a:pPr>
            <a:r>
              <a:rPr lang="en-US" sz="2400" i="1">
                <a:solidFill>
                  <a:schemeClr val="tx1"/>
                </a:solidFill>
                <a:latin typeface="Verdana" charset="0"/>
              </a:rPr>
              <a:t>support</a:t>
            </a:r>
          </a:p>
        </p:txBody>
      </p:sp>
      <p:grpSp>
        <p:nvGrpSpPr>
          <p:cNvPr id="59407" name="Group 16"/>
          <p:cNvGrpSpPr>
            <a:grpSpLocks/>
          </p:cNvGrpSpPr>
          <p:nvPr/>
        </p:nvGrpSpPr>
        <p:grpSpPr bwMode="auto">
          <a:xfrm>
            <a:off x="2590800" y="5334000"/>
            <a:ext cx="990600" cy="396875"/>
            <a:chOff x="4174" y="1169"/>
            <a:chExt cx="911" cy="830"/>
          </a:xfrm>
          <a:solidFill>
            <a:srgbClr val="A7B0A1"/>
          </a:solidFill>
        </p:grpSpPr>
        <p:sp>
          <p:nvSpPr>
            <p:cNvPr id="59414" name="AutoShape 17"/>
            <p:cNvSpPr>
              <a:spLocks noChangeArrowheads="1"/>
            </p:cNvSpPr>
            <p:nvPr/>
          </p:nvSpPr>
          <p:spPr bwMode="auto">
            <a:xfrm>
              <a:off x="4200" y="1344"/>
              <a:ext cx="864" cy="480"/>
            </a:xfrm>
            <a:prstGeom prst="flowChartAlternateProcess">
              <a:avLst/>
            </a:prstGeom>
            <a:grpFill/>
            <a:ln w="9525">
              <a:solidFill>
                <a:schemeClr val="tx1"/>
              </a:solidFill>
              <a:miter lim="800000"/>
              <a:headEnd/>
              <a:tailEnd/>
            </a:ln>
          </p:spPr>
          <p:txBody>
            <a:bodyPr wrap="none" anchor="ctr">
              <a:prstTxWarp prst="textNoShape">
                <a:avLst/>
              </a:prstTxWarp>
            </a:bodyPr>
            <a:lstStyle/>
            <a:p>
              <a:endParaRPr lang="en-US"/>
            </a:p>
          </p:txBody>
        </p:sp>
        <p:sp>
          <p:nvSpPr>
            <p:cNvPr id="59415" name="Text Box 18"/>
            <p:cNvSpPr txBox="1">
              <a:spLocks noChangeArrowheads="1"/>
            </p:cNvSpPr>
            <p:nvPr/>
          </p:nvSpPr>
          <p:spPr bwMode="auto">
            <a:xfrm>
              <a:off x="4174" y="1169"/>
              <a:ext cx="911" cy="830"/>
            </a:xfrm>
            <a:prstGeom prst="rect">
              <a:avLst/>
            </a:prstGeom>
            <a:grpFill/>
            <a:ln w="9525">
              <a:noFill/>
              <a:miter lim="800000"/>
              <a:headEnd/>
              <a:tailEnd/>
            </a:ln>
          </p:spPr>
          <p:txBody>
            <a:bodyPr anchor="ctr" anchorCtr="1">
              <a:prstTxWarp prst="textNoShape">
                <a:avLst/>
              </a:prstTxWarp>
              <a:spAutoFit/>
            </a:bodyPr>
            <a:lstStyle/>
            <a:p>
              <a:pPr algn="l">
                <a:spcBef>
                  <a:spcPct val="50000"/>
                </a:spcBef>
              </a:pPr>
              <a:r>
                <a:rPr lang="en-US" sz="2000">
                  <a:solidFill>
                    <a:schemeClr val="tx1"/>
                  </a:solidFill>
                  <a:latin typeface="Verdana" charset="0"/>
                </a:rPr>
                <a:t>Claim</a:t>
              </a:r>
            </a:p>
          </p:txBody>
        </p:sp>
      </p:grpSp>
      <p:cxnSp>
        <p:nvCxnSpPr>
          <p:cNvPr id="59408" name="AutoShape 19"/>
          <p:cNvCxnSpPr>
            <a:cxnSpLocks noChangeShapeType="1"/>
            <a:stCxn id="59398" idx="0"/>
            <a:endCxn id="59397" idx="2"/>
          </p:cNvCxnSpPr>
          <p:nvPr/>
        </p:nvCxnSpPr>
        <p:spPr bwMode="auto">
          <a:xfrm flipV="1">
            <a:off x="5143500" y="3814763"/>
            <a:ext cx="0" cy="588962"/>
          </a:xfrm>
          <a:prstGeom prst="straightConnector1">
            <a:avLst/>
          </a:prstGeom>
          <a:noFill/>
          <a:ln w="50800">
            <a:solidFill>
              <a:schemeClr val="accent2"/>
            </a:solidFill>
            <a:round/>
            <a:headEnd/>
            <a:tailEnd type="triangle" w="med" len="med"/>
          </a:ln>
        </p:spPr>
      </p:cxnSp>
      <p:sp>
        <p:nvSpPr>
          <p:cNvPr id="59409" name="Text Box 20"/>
          <p:cNvSpPr txBox="1">
            <a:spLocks noChangeArrowheads="1"/>
          </p:cNvSpPr>
          <p:nvPr/>
        </p:nvSpPr>
        <p:spPr bwMode="auto">
          <a:xfrm>
            <a:off x="6172200" y="4433888"/>
            <a:ext cx="2819400" cy="549275"/>
          </a:xfrm>
          <a:prstGeom prst="rect">
            <a:avLst/>
          </a:prstGeom>
          <a:noFill/>
          <a:ln w="9525">
            <a:noFill/>
            <a:miter lim="800000"/>
            <a:headEnd/>
            <a:tailEnd/>
          </a:ln>
        </p:spPr>
        <p:txBody>
          <a:bodyPr lIns="0" tIns="0" rIns="0" bIns="0">
            <a:prstTxWarp prst="textNoShape">
              <a:avLst/>
            </a:prstTxWarp>
            <a:spAutoFit/>
          </a:bodyPr>
          <a:lstStyle/>
          <a:p>
            <a:pPr algn="l" eaLnBrk="1" hangingPunct="1">
              <a:lnSpc>
                <a:spcPct val="90000"/>
              </a:lnSpc>
              <a:buClr>
                <a:schemeClr val="accent2"/>
              </a:buClr>
              <a:buFont typeface="Wingdings" charset="2"/>
              <a:buNone/>
            </a:pPr>
            <a:r>
              <a:rPr lang="en-US" sz="2000">
                <a:solidFill>
                  <a:schemeClr val="tx1"/>
                </a:solidFill>
                <a:latin typeface="Arial Black" charset="0"/>
              </a:rPr>
              <a:t>I am not a fan</a:t>
            </a:r>
          </a:p>
          <a:p>
            <a:pPr algn="l" eaLnBrk="1" hangingPunct="1">
              <a:lnSpc>
                <a:spcPct val="90000"/>
              </a:lnSpc>
              <a:buClr>
                <a:schemeClr val="accent2"/>
              </a:buClr>
              <a:buFont typeface="Wingdings" charset="2"/>
              <a:buNone/>
            </a:pPr>
            <a:r>
              <a:rPr lang="en-US" sz="2000">
                <a:solidFill>
                  <a:schemeClr val="tx1"/>
                </a:solidFill>
                <a:latin typeface="Arial Black" charset="0"/>
              </a:rPr>
              <a:t>of military actions</a:t>
            </a:r>
            <a:endParaRPr lang="en-GB" sz="2000">
              <a:solidFill>
                <a:schemeClr val="tx1"/>
              </a:solidFill>
              <a:latin typeface="Arial Black" charset="0"/>
            </a:endParaRPr>
          </a:p>
        </p:txBody>
      </p:sp>
      <p:sp>
        <p:nvSpPr>
          <p:cNvPr id="59410" name="Rectangle 21"/>
          <p:cNvSpPr>
            <a:spLocks noChangeArrowheads="1"/>
          </p:cNvSpPr>
          <p:nvPr/>
        </p:nvSpPr>
        <p:spPr bwMode="auto">
          <a:xfrm>
            <a:off x="609600" y="5803900"/>
            <a:ext cx="4437063" cy="366713"/>
          </a:xfrm>
          <a:prstGeom prst="rect">
            <a:avLst/>
          </a:prstGeom>
          <a:noFill/>
          <a:ln w="9525">
            <a:noFill/>
            <a:miter lim="800000"/>
            <a:headEnd/>
            <a:tailEnd/>
          </a:ln>
        </p:spPr>
        <p:txBody>
          <a:bodyPr wrap="none">
            <a:prstTxWarp prst="textNoShape">
              <a:avLst/>
            </a:prstTxWarp>
            <a:spAutoFit/>
          </a:bodyPr>
          <a:lstStyle/>
          <a:p>
            <a:pPr algn="l" eaLnBrk="1" hangingPunct="1">
              <a:lnSpc>
                <a:spcPct val="90000"/>
              </a:lnSpc>
              <a:spcBef>
                <a:spcPct val="20000"/>
              </a:spcBef>
              <a:buClr>
                <a:schemeClr val="accent2"/>
              </a:buClr>
              <a:buFont typeface="Wingdings" charset="2"/>
              <a:buNone/>
            </a:pPr>
            <a:r>
              <a:rPr lang="en-US" sz="2000">
                <a:solidFill>
                  <a:schemeClr val="tx1"/>
                </a:solidFill>
                <a:latin typeface="Arial Black" charset="0"/>
              </a:rPr>
              <a:t>War has never solved anything</a:t>
            </a:r>
            <a:endParaRPr lang="en-GB" sz="2000">
              <a:solidFill>
                <a:schemeClr val="tx1"/>
              </a:solidFill>
              <a:latin typeface="Arial Black" charset="0"/>
            </a:endParaRPr>
          </a:p>
        </p:txBody>
      </p:sp>
      <p:sp>
        <p:nvSpPr>
          <p:cNvPr id="59411" name="Rectangle 22"/>
          <p:cNvSpPr>
            <a:spLocks noChangeArrowheads="1"/>
          </p:cNvSpPr>
          <p:nvPr/>
        </p:nvSpPr>
        <p:spPr bwMode="auto">
          <a:xfrm>
            <a:off x="609600" y="1765300"/>
            <a:ext cx="4970463" cy="366713"/>
          </a:xfrm>
          <a:prstGeom prst="rect">
            <a:avLst/>
          </a:prstGeom>
          <a:noFill/>
          <a:ln w="9525">
            <a:noFill/>
            <a:miter lim="800000"/>
            <a:headEnd/>
            <a:tailEnd/>
          </a:ln>
        </p:spPr>
        <p:txBody>
          <a:bodyPr wrap="none">
            <a:prstTxWarp prst="textNoShape">
              <a:avLst/>
            </a:prstTxWarp>
            <a:spAutoFit/>
          </a:bodyPr>
          <a:lstStyle/>
          <a:p>
            <a:pPr algn="l" eaLnBrk="1" hangingPunct="1">
              <a:lnSpc>
                <a:spcPct val="90000"/>
              </a:lnSpc>
              <a:spcBef>
                <a:spcPct val="20000"/>
              </a:spcBef>
              <a:buClr>
                <a:schemeClr val="accent2"/>
              </a:buClr>
              <a:buFont typeface="Wingdings" charset="2"/>
              <a:buNone/>
            </a:pPr>
            <a:r>
              <a:rPr lang="en-US" sz="2000">
                <a:solidFill>
                  <a:schemeClr val="tx1"/>
                </a:solidFill>
                <a:latin typeface="Arial Black" charset="0"/>
              </a:rPr>
              <a:t>Two billions dollar bombs on tents</a:t>
            </a:r>
            <a:endParaRPr lang="en-GB" sz="2000">
              <a:solidFill>
                <a:schemeClr val="tx1"/>
              </a:solidFill>
              <a:latin typeface="Arial Black" charset="0"/>
            </a:endParaRPr>
          </a:p>
        </p:txBody>
      </p:sp>
      <p:sp>
        <p:nvSpPr>
          <p:cNvPr id="59412" name="Rectangle 23"/>
          <p:cNvSpPr>
            <a:spLocks noChangeArrowheads="1"/>
          </p:cNvSpPr>
          <p:nvPr/>
        </p:nvSpPr>
        <p:spPr bwMode="auto">
          <a:xfrm>
            <a:off x="5715000" y="3352800"/>
            <a:ext cx="3429000" cy="701675"/>
          </a:xfrm>
          <a:prstGeom prst="rect">
            <a:avLst/>
          </a:prstGeom>
          <a:noFill/>
          <a:ln w="9525">
            <a:noFill/>
            <a:miter lim="800000"/>
            <a:headEnd/>
            <a:tailEnd/>
          </a:ln>
        </p:spPr>
        <p:txBody>
          <a:bodyPr>
            <a:prstTxWarp prst="textNoShape">
              <a:avLst/>
            </a:prstTxWarp>
            <a:spAutoFit/>
          </a:bodyPr>
          <a:lstStyle/>
          <a:p>
            <a:pPr algn="l" eaLnBrk="1" hangingPunct="1">
              <a:lnSpc>
                <a:spcPct val="90000"/>
              </a:lnSpc>
              <a:spcBef>
                <a:spcPct val="20000"/>
              </a:spcBef>
              <a:buClr>
                <a:schemeClr val="accent2"/>
              </a:buClr>
              <a:buFont typeface="Wingdings" charset="2"/>
              <a:buNone/>
            </a:pPr>
            <a:r>
              <a:rPr lang="en-US" sz="2000">
                <a:solidFill>
                  <a:schemeClr val="tx1"/>
                </a:solidFill>
                <a:latin typeface="Arial Black" charset="0"/>
              </a:rPr>
              <a:t>I cannot think of a</a:t>
            </a:r>
          </a:p>
          <a:p>
            <a:pPr algn="l" eaLnBrk="1" hangingPunct="1">
              <a:lnSpc>
                <a:spcPct val="90000"/>
              </a:lnSpc>
              <a:spcBef>
                <a:spcPct val="20000"/>
              </a:spcBef>
              <a:buClr>
                <a:schemeClr val="accent2"/>
              </a:buClr>
              <a:buFont typeface="Wingdings" charset="2"/>
              <a:buNone/>
            </a:pPr>
            <a:r>
              <a:rPr lang="en-US" sz="2000">
                <a:solidFill>
                  <a:schemeClr val="tx1"/>
                </a:solidFill>
                <a:latin typeface="Arial Black" charset="0"/>
              </a:rPr>
              <a:t>more effective solution</a:t>
            </a:r>
            <a:endParaRPr lang="en-GB" sz="2000">
              <a:solidFill>
                <a:schemeClr val="tx1"/>
              </a:solidFill>
              <a:latin typeface="Arial Black" charset="0"/>
            </a:endParaRPr>
          </a:p>
        </p:txBody>
      </p:sp>
      <p:sp>
        <p:nvSpPr>
          <p:cNvPr id="59413" name="Text Box 24"/>
          <p:cNvSpPr txBox="1">
            <a:spLocks noChangeArrowheads="1"/>
          </p:cNvSpPr>
          <p:nvPr/>
        </p:nvSpPr>
        <p:spPr bwMode="auto">
          <a:xfrm>
            <a:off x="3556000" y="3835400"/>
            <a:ext cx="1447800" cy="457200"/>
          </a:xfrm>
          <a:prstGeom prst="rect">
            <a:avLst/>
          </a:prstGeom>
          <a:noFill/>
          <a:ln w="9525">
            <a:noFill/>
            <a:miter lim="800000"/>
            <a:headEnd/>
            <a:tailEnd/>
          </a:ln>
        </p:spPr>
        <p:txBody>
          <a:bodyPr>
            <a:prstTxWarp prst="textNoShape">
              <a:avLst/>
            </a:prstTxWarp>
            <a:spAutoFit/>
          </a:bodyPr>
          <a:lstStyle/>
          <a:p>
            <a:pPr algn="l">
              <a:spcBef>
                <a:spcPct val="50000"/>
              </a:spcBef>
            </a:pPr>
            <a:r>
              <a:rPr lang="en-US" sz="2400" i="1">
                <a:solidFill>
                  <a:schemeClr val="tx1"/>
                </a:solidFill>
                <a:latin typeface="Verdana" charset="0"/>
              </a:rPr>
              <a:t>weaken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Facts and features</a:t>
            </a:r>
          </a:p>
        </p:txBody>
      </p:sp>
      <p:sp>
        <p:nvSpPr>
          <p:cNvPr id="60420" name="Rectangle 3"/>
          <p:cNvSpPr>
            <a:spLocks noGrp="1" noChangeArrowheads="1"/>
          </p:cNvSpPr>
          <p:nvPr>
            <p:ph idx="1"/>
          </p:nvPr>
        </p:nvSpPr>
        <p:spPr/>
        <p:txBody>
          <a:bodyPr/>
          <a:lstStyle/>
          <a:p>
            <a:pPr eaLnBrk="1" hangingPunct="1"/>
            <a:r>
              <a:rPr lang="en-US" sz="2600">
                <a:ea typeface="ＭＳ Ｐゴシック" charset="-128"/>
                <a:cs typeface="ＭＳ Ｐゴシック" charset="-128"/>
              </a:rPr>
              <a:t>Annotations: 1 hour annotated, 15 interviews, </a:t>
            </a:r>
            <a:r>
              <a:rPr lang="nl-NL" sz="2600">
                <a:ea typeface="ＭＳ Ｐゴシック" charset="-128"/>
                <a:cs typeface="ＭＳ Ｐゴシック" charset="-128"/>
              </a:rPr>
              <a:t>60 interview segments, 120 statements</a:t>
            </a:r>
            <a:endParaRPr lang="en-US" sz="2600">
              <a:ea typeface="ＭＳ Ｐゴシック" charset="-128"/>
              <a:cs typeface="ＭＳ Ｐゴシック" charset="-128"/>
            </a:endParaRPr>
          </a:p>
          <a:p>
            <a:pPr eaLnBrk="1" hangingPunct="1"/>
            <a:r>
              <a:rPr lang="en-US" sz="2600">
                <a:ea typeface="ＭＳ Ｐゴシック" charset="-128"/>
                <a:cs typeface="ＭＳ Ｐゴシック" charset="-128"/>
              </a:rPr>
              <a:t>Partially </a:t>
            </a:r>
            <a:r>
              <a:rPr lang="en-US" sz="2600">
                <a:solidFill>
                  <a:schemeClr val="accent2"/>
                </a:solidFill>
                <a:ea typeface="ＭＳ Ｐゴシック" charset="-128"/>
                <a:cs typeface="ＭＳ Ｐゴシック" charset="-128"/>
              </a:rPr>
              <a:t>tunable</a:t>
            </a:r>
            <a:r>
              <a:rPr lang="en-US" sz="2600">
                <a:ea typeface="ＭＳ Ｐゴシック" charset="-128"/>
                <a:cs typeface="ＭＳ Ｐゴシック" charset="-128"/>
              </a:rPr>
              <a:t>: examining the Segment graph gives feedback on the quality of the annotations and the thesaurus</a:t>
            </a:r>
          </a:p>
        </p:txBody>
      </p:sp>
      <p:sp>
        <p:nvSpPr>
          <p:cNvPr id="60418" name="Slide Number Placeholder 5"/>
          <p:cNvSpPr>
            <a:spLocks noGrp="1"/>
          </p:cNvSpPr>
          <p:nvPr>
            <p:ph type="sldNum" sz="quarter" idx="12"/>
          </p:nvPr>
        </p:nvSpPr>
        <p:spPr>
          <a:xfrm>
            <a:off x="6975228" y="6543918"/>
            <a:ext cx="2133600" cy="365125"/>
          </a:xfrm>
          <a:noFill/>
        </p:spPr>
        <p:txBody>
          <a:bodyPr/>
          <a:lstStyle/>
          <a:p>
            <a:fld id="{4475BFA6-D23E-2049-8A7D-A4C1CE553D6E}" type="slidenum">
              <a:rPr lang="en-US"/>
              <a:pPr/>
              <a:t>36</a:t>
            </a:fld>
            <a:endParaRPr lang="en-US"/>
          </a:p>
        </p:txBody>
      </p:sp>
      <p:sp>
        <p:nvSpPr>
          <p:cNvPr id="60421" name="Oval 4"/>
          <p:cNvSpPr>
            <a:spLocks noChangeArrowheads="1"/>
          </p:cNvSpPr>
          <p:nvPr/>
        </p:nvSpPr>
        <p:spPr bwMode="auto">
          <a:xfrm>
            <a:off x="2086463" y="4925527"/>
            <a:ext cx="574675" cy="36036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0422" name="Oval 5"/>
          <p:cNvSpPr>
            <a:spLocks noChangeArrowheads="1"/>
          </p:cNvSpPr>
          <p:nvPr/>
        </p:nvSpPr>
        <p:spPr bwMode="auto">
          <a:xfrm>
            <a:off x="2518263" y="4134952"/>
            <a:ext cx="574675" cy="36036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0423" name="Oval 6"/>
          <p:cNvSpPr>
            <a:spLocks noChangeArrowheads="1"/>
          </p:cNvSpPr>
          <p:nvPr/>
        </p:nvSpPr>
        <p:spPr bwMode="auto">
          <a:xfrm>
            <a:off x="3599351" y="3990489"/>
            <a:ext cx="574675" cy="36036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0424" name="Oval 7"/>
          <p:cNvSpPr>
            <a:spLocks noChangeArrowheads="1"/>
          </p:cNvSpPr>
          <p:nvPr/>
        </p:nvSpPr>
        <p:spPr bwMode="auto">
          <a:xfrm>
            <a:off x="2843701" y="4709627"/>
            <a:ext cx="574675" cy="36036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0425" name="Oval 8"/>
          <p:cNvSpPr>
            <a:spLocks noChangeArrowheads="1"/>
          </p:cNvSpPr>
          <p:nvPr/>
        </p:nvSpPr>
        <p:spPr bwMode="auto">
          <a:xfrm>
            <a:off x="4391513" y="4134952"/>
            <a:ext cx="574675" cy="36036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0426" name="Oval 9"/>
          <p:cNvSpPr>
            <a:spLocks noChangeArrowheads="1"/>
          </p:cNvSpPr>
          <p:nvPr/>
        </p:nvSpPr>
        <p:spPr bwMode="auto">
          <a:xfrm>
            <a:off x="1402251" y="4735027"/>
            <a:ext cx="574675" cy="36036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0427" name="Oval 10"/>
          <p:cNvSpPr>
            <a:spLocks noChangeArrowheads="1"/>
          </p:cNvSpPr>
          <p:nvPr/>
        </p:nvSpPr>
        <p:spPr bwMode="auto">
          <a:xfrm>
            <a:off x="1402251" y="5358914"/>
            <a:ext cx="574675" cy="36036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0428" name="Oval 11"/>
          <p:cNvSpPr>
            <a:spLocks noChangeArrowheads="1"/>
          </p:cNvSpPr>
          <p:nvPr/>
        </p:nvSpPr>
        <p:spPr bwMode="auto">
          <a:xfrm>
            <a:off x="2627801" y="5430352"/>
            <a:ext cx="574675" cy="36036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0429" name="Oval 12"/>
          <p:cNvSpPr>
            <a:spLocks noChangeArrowheads="1"/>
          </p:cNvSpPr>
          <p:nvPr/>
        </p:nvSpPr>
        <p:spPr bwMode="auto">
          <a:xfrm>
            <a:off x="3707301" y="4782652"/>
            <a:ext cx="574675" cy="36036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0430" name="Oval 13"/>
          <p:cNvSpPr>
            <a:spLocks noChangeArrowheads="1"/>
          </p:cNvSpPr>
          <p:nvPr/>
        </p:nvSpPr>
        <p:spPr bwMode="auto">
          <a:xfrm>
            <a:off x="1438763" y="4160352"/>
            <a:ext cx="574675" cy="36036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cxnSp>
        <p:nvCxnSpPr>
          <p:cNvPr id="60431" name="AutoShape 14"/>
          <p:cNvCxnSpPr>
            <a:cxnSpLocks noChangeShapeType="1"/>
          </p:cNvCxnSpPr>
          <p:nvPr/>
        </p:nvCxnSpPr>
        <p:spPr bwMode="auto">
          <a:xfrm>
            <a:off x="1689588" y="4493727"/>
            <a:ext cx="0" cy="214312"/>
          </a:xfrm>
          <a:prstGeom prst="straightConnector1">
            <a:avLst/>
          </a:prstGeom>
          <a:noFill/>
          <a:ln w="9525">
            <a:solidFill>
              <a:schemeClr val="accent2"/>
            </a:solidFill>
            <a:round/>
            <a:headEnd type="triangle" w="med" len="med"/>
            <a:tailEnd type="triangle" w="med" len="med"/>
          </a:ln>
        </p:spPr>
      </p:cxnSp>
      <p:cxnSp>
        <p:nvCxnSpPr>
          <p:cNvPr id="60432" name="AutoShape 15"/>
          <p:cNvCxnSpPr>
            <a:cxnSpLocks noChangeShapeType="1"/>
            <a:stCxn id="60430" idx="4"/>
            <a:endCxn id="60421" idx="0"/>
          </p:cNvCxnSpPr>
          <p:nvPr/>
        </p:nvCxnSpPr>
        <p:spPr bwMode="auto">
          <a:xfrm>
            <a:off x="1726101" y="4520714"/>
            <a:ext cx="647700" cy="404813"/>
          </a:xfrm>
          <a:prstGeom prst="straightConnector1">
            <a:avLst/>
          </a:prstGeom>
          <a:noFill/>
          <a:ln w="9525">
            <a:solidFill>
              <a:srgbClr val="808000"/>
            </a:solidFill>
            <a:round/>
            <a:headEnd type="triangle" w="med" len="med"/>
            <a:tailEnd type="triangle" w="med" len="med"/>
          </a:ln>
        </p:spPr>
      </p:cxnSp>
      <p:cxnSp>
        <p:nvCxnSpPr>
          <p:cNvPr id="60433" name="AutoShape 16"/>
          <p:cNvCxnSpPr>
            <a:cxnSpLocks noChangeShapeType="1"/>
            <a:stCxn id="60430" idx="6"/>
            <a:endCxn id="60422" idx="2"/>
          </p:cNvCxnSpPr>
          <p:nvPr/>
        </p:nvCxnSpPr>
        <p:spPr bwMode="auto">
          <a:xfrm flipV="1">
            <a:off x="2013438" y="4315927"/>
            <a:ext cx="504825" cy="25400"/>
          </a:xfrm>
          <a:prstGeom prst="straightConnector1">
            <a:avLst/>
          </a:prstGeom>
          <a:noFill/>
          <a:ln w="9525">
            <a:solidFill>
              <a:srgbClr val="808000"/>
            </a:solidFill>
            <a:round/>
            <a:headEnd type="triangle" w="med" len="med"/>
            <a:tailEnd type="triangle" w="med" len="med"/>
          </a:ln>
        </p:spPr>
      </p:cxnSp>
      <p:cxnSp>
        <p:nvCxnSpPr>
          <p:cNvPr id="60434" name="AutoShape 17"/>
          <p:cNvCxnSpPr>
            <a:cxnSpLocks noChangeShapeType="1"/>
            <a:stCxn id="60424" idx="2"/>
            <a:endCxn id="60421" idx="6"/>
          </p:cNvCxnSpPr>
          <p:nvPr/>
        </p:nvCxnSpPr>
        <p:spPr bwMode="auto">
          <a:xfrm flipH="1">
            <a:off x="2661138" y="4890602"/>
            <a:ext cx="182563" cy="215900"/>
          </a:xfrm>
          <a:prstGeom prst="straightConnector1">
            <a:avLst/>
          </a:prstGeom>
          <a:noFill/>
          <a:ln w="9525">
            <a:solidFill>
              <a:schemeClr val="accent2"/>
            </a:solidFill>
            <a:round/>
            <a:headEnd type="triangle" w="med" len="med"/>
            <a:tailEnd type="triangle" w="med" len="med"/>
          </a:ln>
        </p:spPr>
      </p:cxnSp>
      <p:cxnSp>
        <p:nvCxnSpPr>
          <p:cNvPr id="60435" name="AutoShape 18"/>
          <p:cNvCxnSpPr>
            <a:cxnSpLocks noChangeShapeType="1"/>
            <a:stCxn id="60422" idx="4"/>
            <a:endCxn id="60424" idx="0"/>
          </p:cNvCxnSpPr>
          <p:nvPr/>
        </p:nvCxnSpPr>
        <p:spPr bwMode="auto">
          <a:xfrm>
            <a:off x="2805601" y="4495314"/>
            <a:ext cx="325437" cy="214313"/>
          </a:xfrm>
          <a:prstGeom prst="straightConnector1">
            <a:avLst/>
          </a:prstGeom>
          <a:noFill/>
          <a:ln w="9525">
            <a:solidFill>
              <a:schemeClr val="accent2"/>
            </a:solidFill>
            <a:round/>
            <a:headEnd type="triangle" w="med" len="med"/>
            <a:tailEnd type="triangle" w="med" len="med"/>
          </a:ln>
        </p:spPr>
      </p:cxnSp>
      <p:cxnSp>
        <p:nvCxnSpPr>
          <p:cNvPr id="60436" name="AutoShape 19"/>
          <p:cNvCxnSpPr>
            <a:cxnSpLocks noChangeShapeType="1"/>
            <a:stCxn id="60426" idx="4"/>
            <a:endCxn id="60427" idx="0"/>
          </p:cNvCxnSpPr>
          <p:nvPr/>
        </p:nvCxnSpPr>
        <p:spPr bwMode="auto">
          <a:xfrm>
            <a:off x="1689588" y="5095389"/>
            <a:ext cx="0" cy="263525"/>
          </a:xfrm>
          <a:prstGeom prst="straightConnector1">
            <a:avLst/>
          </a:prstGeom>
          <a:noFill/>
          <a:ln w="9525">
            <a:solidFill>
              <a:schemeClr val="accent2"/>
            </a:solidFill>
            <a:round/>
            <a:headEnd type="triangle" w="med" len="med"/>
            <a:tailEnd type="triangle" w="med" len="med"/>
          </a:ln>
        </p:spPr>
      </p:cxnSp>
      <p:cxnSp>
        <p:nvCxnSpPr>
          <p:cNvPr id="60437" name="AutoShape 20"/>
          <p:cNvCxnSpPr>
            <a:cxnSpLocks noChangeShapeType="1"/>
            <a:stCxn id="60421" idx="0"/>
            <a:endCxn id="60422" idx="4"/>
          </p:cNvCxnSpPr>
          <p:nvPr/>
        </p:nvCxnSpPr>
        <p:spPr bwMode="auto">
          <a:xfrm flipV="1">
            <a:off x="2373801" y="4495314"/>
            <a:ext cx="431800" cy="430213"/>
          </a:xfrm>
          <a:prstGeom prst="straightConnector1">
            <a:avLst/>
          </a:prstGeom>
          <a:noFill/>
          <a:ln w="9525">
            <a:solidFill>
              <a:srgbClr val="808000"/>
            </a:solidFill>
            <a:round/>
            <a:headEnd type="triangle" w="med" len="med"/>
            <a:tailEnd type="triangle" w="med" len="med"/>
          </a:ln>
        </p:spPr>
      </p:cxnSp>
      <p:cxnSp>
        <p:nvCxnSpPr>
          <p:cNvPr id="60438" name="AutoShape 21"/>
          <p:cNvCxnSpPr>
            <a:cxnSpLocks noChangeShapeType="1"/>
            <a:stCxn id="60421" idx="5"/>
            <a:endCxn id="60428" idx="0"/>
          </p:cNvCxnSpPr>
          <p:nvPr/>
        </p:nvCxnSpPr>
        <p:spPr bwMode="auto">
          <a:xfrm>
            <a:off x="2577001" y="5233502"/>
            <a:ext cx="338137" cy="196850"/>
          </a:xfrm>
          <a:prstGeom prst="straightConnector1">
            <a:avLst/>
          </a:prstGeom>
          <a:noFill/>
          <a:ln w="9525">
            <a:solidFill>
              <a:schemeClr val="accent2"/>
            </a:solidFill>
            <a:round/>
            <a:headEnd type="triangle" w="med" len="med"/>
            <a:tailEnd type="triangle" w="med" len="med"/>
          </a:ln>
        </p:spPr>
      </p:cxnSp>
      <p:cxnSp>
        <p:nvCxnSpPr>
          <p:cNvPr id="60439" name="AutoShape 22"/>
          <p:cNvCxnSpPr>
            <a:cxnSpLocks noChangeShapeType="1"/>
            <a:stCxn id="60427" idx="6"/>
            <a:endCxn id="60428" idx="2"/>
          </p:cNvCxnSpPr>
          <p:nvPr/>
        </p:nvCxnSpPr>
        <p:spPr bwMode="auto">
          <a:xfrm>
            <a:off x="1976926" y="5539889"/>
            <a:ext cx="650875" cy="71438"/>
          </a:xfrm>
          <a:prstGeom prst="straightConnector1">
            <a:avLst/>
          </a:prstGeom>
          <a:noFill/>
          <a:ln w="9525">
            <a:solidFill>
              <a:srgbClr val="808000"/>
            </a:solidFill>
            <a:round/>
            <a:headEnd type="triangle" w="med" len="med"/>
            <a:tailEnd type="triangle" w="med" len="med"/>
          </a:ln>
        </p:spPr>
      </p:cxnSp>
      <p:cxnSp>
        <p:nvCxnSpPr>
          <p:cNvPr id="60440" name="AutoShape 23"/>
          <p:cNvCxnSpPr>
            <a:cxnSpLocks noChangeShapeType="1"/>
            <a:stCxn id="60424" idx="0"/>
            <a:endCxn id="60423" idx="3"/>
          </p:cNvCxnSpPr>
          <p:nvPr/>
        </p:nvCxnSpPr>
        <p:spPr bwMode="auto">
          <a:xfrm flipV="1">
            <a:off x="3131038" y="4298464"/>
            <a:ext cx="552450" cy="411163"/>
          </a:xfrm>
          <a:prstGeom prst="straightConnector1">
            <a:avLst/>
          </a:prstGeom>
          <a:noFill/>
          <a:ln w="9525">
            <a:solidFill>
              <a:srgbClr val="808000"/>
            </a:solidFill>
            <a:round/>
            <a:headEnd type="triangle" w="med" len="med"/>
            <a:tailEnd type="triangle" w="med" len="med"/>
          </a:ln>
        </p:spPr>
      </p:cxnSp>
      <p:cxnSp>
        <p:nvCxnSpPr>
          <p:cNvPr id="60441" name="AutoShape 24"/>
          <p:cNvCxnSpPr>
            <a:cxnSpLocks noChangeShapeType="1"/>
            <a:stCxn id="60424" idx="4"/>
            <a:endCxn id="60428" idx="0"/>
          </p:cNvCxnSpPr>
          <p:nvPr/>
        </p:nvCxnSpPr>
        <p:spPr bwMode="auto">
          <a:xfrm flipH="1">
            <a:off x="2915138" y="5069989"/>
            <a:ext cx="215900" cy="360363"/>
          </a:xfrm>
          <a:prstGeom prst="straightConnector1">
            <a:avLst/>
          </a:prstGeom>
          <a:noFill/>
          <a:ln w="9525">
            <a:solidFill>
              <a:srgbClr val="808000"/>
            </a:solidFill>
            <a:round/>
            <a:headEnd type="triangle" w="med" len="med"/>
            <a:tailEnd type="triangle" w="med" len="med"/>
          </a:ln>
        </p:spPr>
      </p:cxnSp>
      <p:cxnSp>
        <p:nvCxnSpPr>
          <p:cNvPr id="60442" name="AutoShape 25"/>
          <p:cNvCxnSpPr>
            <a:cxnSpLocks noChangeShapeType="1"/>
            <a:stCxn id="60423" idx="4"/>
            <a:endCxn id="60429" idx="0"/>
          </p:cNvCxnSpPr>
          <p:nvPr/>
        </p:nvCxnSpPr>
        <p:spPr bwMode="auto">
          <a:xfrm>
            <a:off x="3886688" y="4350852"/>
            <a:ext cx="107950" cy="431800"/>
          </a:xfrm>
          <a:prstGeom prst="straightConnector1">
            <a:avLst/>
          </a:prstGeom>
          <a:noFill/>
          <a:ln w="9525">
            <a:solidFill>
              <a:schemeClr val="accent2"/>
            </a:solidFill>
            <a:round/>
            <a:headEnd type="triangle" w="med" len="med"/>
            <a:tailEnd type="triangle" w="med" len="med"/>
          </a:ln>
        </p:spPr>
      </p:cxnSp>
      <p:sp>
        <p:nvSpPr>
          <p:cNvPr id="60443" name="Text Box 26"/>
          <p:cNvSpPr txBox="1">
            <a:spLocks noChangeArrowheads="1"/>
          </p:cNvSpPr>
          <p:nvPr/>
        </p:nvSpPr>
        <p:spPr bwMode="auto">
          <a:xfrm>
            <a:off x="1438763" y="4171464"/>
            <a:ext cx="576263" cy="339725"/>
          </a:xfrm>
          <a:prstGeom prst="rect">
            <a:avLst/>
          </a:prstGeom>
          <a:noFill/>
          <a:ln w="9525">
            <a:noFill/>
            <a:miter lim="800000"/>
            <a:headEnd/>
            <a:tailEnd/>
          </a:ln>
        </p:spPr>
        <p:txBody>
          <a:bodyPr>
            <a:prstTxWarp prst="textNoShape">
              <a:avLst/>
            </a:prstTxWarp>
            <a:spAutoFit/>
          </a:bodyPr>
          <a:lstStyle/>
          <a:p>
            <a:pPr marL="469900" indent="-469900" eaLnBrk="1" hangingPunct="1">
              <a:lnSpc>
                <a:spcPct val="90000"/>
              </a:lnSpc>
              <a:spcBef>
                <a:spcPct val="50000"/>
              </a:spcBef>
              <a:buClr>
                <a:schemeClr val="accent2"/>
              </a:buClr>
              <a:buFont typeface="Wingdings" charset="2"/>
              <a:buNone/>
            </a:pPr>
            <a:r>
              <a:rPr lang="en-US" sz="1800" i="1">
                <a:solidFill>
                  <a:schemeClr val="tx1"/>
                </a:solidFill>
                <a:latin typeface="Verdana" charset="0"/>
              </a:rPr>
              <a:t>S1</a:t>
            </a:r>
          </a:p>
        </p:txBody>
      </p:sp>
      <p:sp>
        <p:nvSpPr>
          <p:cNvPr id="60444" name="Text Box 27"/>
          <p:cNvSpPr txBox="1">
            <a:spLocks noChangeArrowheads="1"/>
          </p:cNvSpPr>
          <p:nvPr/>
        </p:nvSpPr>
        <p:spPr bwMode="auto">
          <a:xfrm>
            <a:off x="1402251" y="4746139"/>
            <a:ext cx="576262" cy="339725"/>
          </a:xfrm>
          <a:prstGeom prst="rect">
            <a:avLst/>
          </a:prstGeom>
          <a:noFill/>
          <a:ln w="9525">
            <a:noFill/>
            <a:miter lim="800000"/>
            <a:headEnd/>
            <a:tailEnd/>
          </a:ln>
        </p:spPr>
        <p:txBody>
          <a:bodyPr>
            <a:prstTxWarp prst="textNoShape">
              <a:avLst/>
            </a:prstTxWarp>
            <a:spAutoFit/>
          </a:bodyPr>
          <a:lstStyle/>
          <a:p>
            <a:pPr marL="469900" indent="-469900" eaLnBrk="1" hangingPunct="1">
              <a:lnSpc>
                <a:spcPct val="90000"/>
              </a:lnSpc>
              <a:spcBef>
                <a:spcPct val="50000"/>
              </a:spcBef>
              <a:buClr>
                <a:schemeClr val="accent2"/>
              </a:buClr>
              <a:buFont typeface="Wingdings" charset="2"/>
              <a:buNone/>
            </a:pPr>
            <a:r>
              <a:rPr lang="en-US" sz="1800" i="1">
                <a:solidFill>
                  <a:schemeClr val="tx1"/>
                </a:solidFill>
                <a:latin typeface="Verdana" charset="0"/>
              </a:rPr>
              <a:t>S2</a:t>
            </a:r>
          </a:p>
        </p:txBody>
      </p:sp>
      <p:sp>
        <p:nvSpPr>
          <p:cNvPr id="60445" name="Text Box 28"/>
          <p:cNvSpPr txBox="1">
            <a:spLocks noChangeArrowheads="1"/>
          </p:cNvSpPr>
          <p:nvPr/>
        </p:nvSpPr>
        <p:spPr bwMode="auto">
          <a:xfrm>
            <a:off x="1402251" y="5370027"/>
            <a:ext cx="576262" cy="339725"/>
          </a:xfrm>
          <a:prstGeom prst="rect">
            <a:avLst/>
          </a:prstGeom>
          <a:noFill/>
          <a:ln w="9525">
            <a:noFill/>
            <a:miter lim="800000"/>
            <a:headEnd/>
            <a:tailEnd/>
          </a:ln>
        </p:spPr>
        <p:txBody>
          <a:bodyPr>
            <a:prstTxWarp prst="textNoShape">
              <a:avLst/>
            </a:prstTxWarp>
            <a:spAutoFit/>
          </a:bodyPr>
          <a:lstStyle/>
          <a:p>
            <a:pPr marL="469900" indent="-469900" eaLnBrk="1" hangingPunct="1">
              <a:lnSpc>
                <a:spcPct val="90000"/>
              </a:lnSpc>
              <a:spcBef>
                <a:spcPct val="50000"/>
              </a:spcBef>
              <a:buClr>
                <a:schemeClr val="accent2"/>
              </a:buClr>
              <a:buFont typeface="Wingdings" charset="2"/>
              <a:buNone/>
            </a:pPr>
            <a:r>
              <a:rPr lang="en-US" sz="1800" i="1">
                <a:solidFill>
                  <a:schemeClr val="tx1"/>
                </a:solidFill>
                <a:latin typeface="Verdana" charset="0"/>
              </a:rPr>
              <a:t>S3</a:t>
            </a:r>
          </a:p>
        </p:txBody>
      </p:sp>
      <p:sp>
        <p:nvSpPr>
          <p:cNvPr id="60446" name="Text Box 29"/>
          <p:cNvSpPr txBox="1">
            <a:spLocks noChangeArrowheads="1"/>
          </p:cNvSpPr>
          <p:nvPr/>
        </p:nvSpPr>
        <p:spPr bwMode="auto">
          <a:xfrm>
            <a:off x="2626213" y="5439877"/>
            <a:ext cx="576263" cy="339725"/>
          </a:xfrm>
          <a:prstGeom prst="rect">
            <a:avLst/>
          </a:prstGeom>
          <a:noFill/>
          <a:ln w="9525">
            <a:noFill/>
            <a:miter lim="800000"/>
            <a:headEnd/>
            <a:tailEnd/>
          </a:ln>
        </p:spPr>
        <p:txBody>
          <a:bodyPr>
            <a:prstTxWarp prst="textNoShape">
              <a:avLst/>
            </a:prstTxWarp>
            <a:spAutoFit/>
          </a:bodyPr>
          <a:lstStyle/>
          <a:p>
            <a:pPr marL="469900" indent="-469900" eaLnBrk="1" hangingPunct="1">
              <a:lnSpc>
                <a:spcPct val="90000"/>
              </a:lnSpc>
              <a:spcBef>
                <a:spcPct val="50000"/>
              </a:spcBef>
              <a:buClr>
                <a:schemeClr val="accent2"/>
              </a:buClr>
              <a:buFont typeface="Wingdings" charset="2"/>
              <a:buNone/>
            </a:pPr>
            <a:r>
              <a:rPr lang="en-US" sz="1800" i="1">
                <a:solidFill>
                  <a:schemeClr val="tx1"/>
                </a:solidFill>
                <a:latin typeface="Verdana" charset="0"/>
              </a:rPr>
              <a:t>S5</a:t>
            </a:r>
          </a:p>
        </p:txBody>
      </p:sp>
      <p:sp>
        <p:nvSpPr>
          <p:cNvPr id="60447" name="Text Box 30"/>
          <p:cNvSpPr txBox="1">
            <a:spLocks noChangeArrowheads="1"/>
          </p:cNvSpPr>
          <p:nvPr/>
        </p:nvSpPr>
        <p:spPr bwMode="auto">
          <a:xfrm>
            <a:off x="2086463" y="4935052"/>
            <a:ext cx="576263" cy="339725"/>
          </a:xfrm>
          <a:prstGeom prst="rect">
            <a:avLst/>
          </a:prstGeom>
          <a:noFill/>
          <a:ln w="9525">
            <a:noFill/>
            <a:miter lim="800000"/>
            <a:headEnd/>
            <a:tailEnd/>
          </a:ln>
        </p:spPr>
        <p:txBody>
          <a:bodyPr>
            <a:prstTxWarp prst="textNoShape">
              <a:avLst/>
            </a:prstTxWarp>
            <a:spAutoFit/>
          </a:bodyPr>
          <a:lstStyle/>
          <a:p>
            <a:pPr marL="469900" indent="-469900" eaLnBrk="1" hangingPunct="1">
              <a:lnSpc>
                <a:spcPct val="90000"/>
              </a:lnSpc>
              <a:spcBef>
                <a:spcPct val="50000"/>
              </a:spcBef>
              <a:buClr>
                <a:schemeClr val="accent2"/>
              </a:buClr>
              <a:buFont typeface="Wingdings" charset="2"/>
              <a:buNone/>
            </a:pPr>
            <a:r>
              <a:rPr lang="en-US" sz="1800" i="1">
                <a:solidFill>
                  <a:schemeClr val="tx1"/>
                </a:solidFill>
                <a:latin typeface="Verdana" charset="0"/>
              </a:rPr>
              <a:t>S4</a:t>
            </a:r>
          </a:p>
        </p:txBody>
      </p:sp>
      <p:sp>
        <p:nvSpPr>
          <p:cNvPr id="60448" name="Text Box 31"/>
          <p:cNvSpPr txBox="1">
            <a:spLocks noChangeArrowheads="1"/>
          </p:cNvSpPr>
          <p:nvPr/>
        </p:nvSpPr>
        <p:spPr bwMode="auto">
          <a:xfrm>
            <a:off x="2518263" y="4144477"/>
            <a:ext cx="576263" cy="339725"/>
          </a:xfrm>
          <a:prstGeom prst="rect">
            <a:avLst/>
          </a:prstGeom>
          <a:noFill/>
          <a:ln w="9525">
            <a:noFill/>
            <a:miter lim="800000"/>
            <a:headEnd/>
            <a:tailEnd/>
          </a:ln>
        </p:spPr>
        <p:txBody>
          <a:bodyPr>
            <a:prstTxWarp prst="textNoShape">
              <a:avLst/>
            </a:prstTxWarp>
            <a:spAutoFit/>
          </a:bodyPr>
          <a:lstStyle/>
          <a:p>
            <a:pPr marL="469900" indent="-469900" eaLnBrk="1" hangingPunct="1">
              <a:lnSpc>
                <a:spcPct val="90000"/>
              </a:lnSpc>
              <a:spcBef>
                <a:spcPct val="50000"/>
              </a:spcBef>
              <a:buClr>
                <a:schemeClr val="accent2"/>
              </a:buClr>
              <a:buFont typeface="Wingdings" charset="2"/>
              <a:buNone/>
            </a:pPr>
            <a:r>
              <a:rPr lang="en-US" sz="1800" i="1">
                <a:solidFill>
                  <a:schemeClr val="tx1"/>
                </a:solidFill>
                <a:latin typeface="Verdana" charset="0"/>
              </a:rPr>
              <a:t>S7</a:t>
            </a:r>
          </a:p>
        </p:txBody>
      </p:sp>
      <p:sp>
        <p:nvSpPr>
          <p:cNvPr id="60449" name="Text Box 32"/>
          <p:cNvSpPr txBox="1">
            <a:spLocks noChangeArrowheads="1"/>
          </p:cNvSpPr>
          <p:nvPr/>
        </p:nvSpPr>
        <p:spPr bwMode="auto">
          <a:xfrm>
            <a:off x="2842113" y="4720739"/>
            <a:ext cx="576263" cy="339725"/>
          </a:xfrm>
          <a:prstGeom prst="rect">
            <a:avLst/>
          </a:prstGeom>
          <a:noFill/>
          <a:ln w="9525">
            <a:noFill/>
            <a:miter lim="800000"/>
            <a:headEnd/>
            <a:tailEnd/>
          </a:ln>
        </p:spPr>
        <p:txBody>
          <a:bodyPr>
            <a:prstTxWarp prst="textNoShape">
              <a:avLst/>
            </a:prstTxWarp>
            <a:spAutoFit/>
          </a:bodyPr>
          <a:lstStyle/>
          <a:p>
            <a:pPr marL="469900" indent="-469900" eaLnBrk="1" hangingPunct="1">
              <a:lnSpc>
                <a:spcPct val="90000"/>
              </a:lnSpc>
              <a:spcBef>
                <a:spcPct val="50000"/>
              </a:spcBef>
              <a:buClr>
                <a:schemeClr val="accent2"/>
              </a:buClr>
              <a:buFont typeface="Wingdings" charset="2"/>
              <a:buNone/>
            </a:pPr>
            <a:r>
              <a:rPr lang="en-US" sz="1800" i="1">
                <a:solidFill>
                  <a:schemeClr val="tx1"/>
                </a:solidFill>
                <a:latin typeface="Verdana" charset="0"/>
              </a:rPr>
              <a:t>S6</a:t>
            </a:r>
          </a:p>
        </p:txBody>
      </p:sp>
      <p:sp>
        <p:nvSpPr>
          <p:cNvPr id="60450" name="Text Box 33"/>
          <p:cNvSpPr txBox="1">
            <a:spLocks noChangeArrowheads="1"/>
          </p:cNvSpPr>
          <p:nvPr/>
        </p:nvSpPr>
        <p:spPr bwMode="auto">
          <a:xfrm>
            <a:off x="3599351" y="4000014"/>
            <a:ext cx="576262" cy="339725"/>
          </a:xfrm>
          <a:prstGeom prst="rect">
            <a:avLst/>
          </a:prstGeom>
          <a:noFill/>
          <a:ln w="9525">
            <a:noFill/>
            <a:miter lim="800000"/>
            <a:headEnd/>
            <a:tailEnd/>
          </a:ln>
        </p:spPr>
        <p:txBody>
          <a:bodyPr>
            <a:prstTxWarp prst="textNoShape">
              <a:avLst/>
            </a:prstTxWarp>
            <a:spAutoFit/>
          </a:bodyPr>
          <a:lstStyle/>
          <a:p>
            <a:pPr marL="469900" indent="-469900" eaLnBrk="1" hangingPunct="1">
              <a:lnSpc>
                <a:spcPct val="90000"/>
              </a:lnSpc>
              <a:spcBef>
                <a:spcPct val="50000"/>
              </a:spcBef>
              <a:buClr>
                <a:schemeClr val="accent2"/>
              </a:buClr>
              <a:buFont typeface="Wingdings" charset="2"/>
              <a:buNone/>
            </a:pPr>
            <a:r>
              <a:rPr lang="en-US" sz="1800" i="1">
                <a:solidFill>
                  <a:schemeClr val="tx1"/>
                </a:solidFill>
                <a:latin typeface="Verdana" charset="0"/>
              </a:rPr>
              <a:t>S8</a:t>
            </a:r>
          </a:p>
        </p:txBody>
      </p:sp>
      <p:sp>
        <p:nvSpPr>
          <p:cNvPr id="60451" name="Text Box 34"/>
          <p:cNvSpPr txBox="1">
            <a:spLocks noChangeArrowheads="1"/>
          </p:cNvSpPr>
          <p:nvPr/>
        </p:nvSpPr>
        <p:spPr bwMode="auto">
          <a:xfrm>
            <a:off x="3705713" y="4793764"/>
            <a:ext cx="576263" cy="339725"/>
          </a:xfrm>
          <a:prstGeom prst="rect">
            <a:avLst/>
          </a:prstGeom>
          <a:noFill/>
          <a:ln w="9525">
            <a:noFill/>
            <a:miter lim="800000"/>
            <a:headEnd/>
            <a:tailEnd/>
          </a:ln>
        </p:spPr>
        <p:txBody>
          <a:bodyPr>
            <a:prstTxWarp prst="textNoShape">
              <a:avLst/>
            </a:prstTxWarp>
            <a:spAutoFit/>
          </a:bodyPr>
          <a:lstStyle/>
          <a:p>
            <a:pPr marL="469900" indent="-469900" eaLnBrk="1" hangingPunct="1">
              <a:lnSpc>
                <a:spcPct val="90000"/>
              </a:lnSpc>
              <a:spcBef>
                <a:spcPct val="50000"/>
              </a:spcBef>
              <a:buClr>
                <a:schemeClr val="accent2"/>
              </a:buClr>
              <a:buFont typeface="Wingdings" charset="2"/>
              <a:buNone/>
            </a:pPr>
            <a:r>
              <a:rPr lang="en-US" sz="1800" i="1">
                <a:solidFill>
                  <a:schemeClr val="tx1"/>
                </a:solidFill>
                <a:latin typeface="Verdana" charset="0"/>
              </a:rPr>
              <a:t>S9</a:t>
            </a:r>
          </a:p>
        </p:txBody>
      </p:sp>
      <p:sp>
        <p:nvSpPr>
          <p:cNvPr id="60452" name="Text Box 35"/>
          <p:cNvSpPr txBox="1">
            <a:spLocks noChangeArrowheads="1"/>
          </p:cNvSpPr>
          <p:nvPr/>
        </p:nvSpPr>
        <p:spPr bwMode="auto">
          <a:xfrm>
            <a:off x="4355001" y="4144477"/>
            <a:ext cx="647700" cy="339725"/>
          </a:xfrm>
          <a:prstGeom prst="rect">
            <a:avLst/>
          </a:prstGeom>
          <a:noFill/>
          <a:ln w="9525">
            <a:noFill/>
            <a:miter lim="800000"/>
            <a:headEnd/>
            <a:tailEnd/>
          </a:ln>
        </p:spPr>
        <p:txBody>
          <a:bodyPr>
            <a:prstTxWarp prst="textNoShape">
              <a:avLst/>
            </a:prstTxWarp>
            <a:spAutoFit/>
          </a:bodyPr>
          <a:lstStyle/>
          <a:p>
            <a:pPr marL="469900" indent="-469900" eaLnBrk="1" hangingPunct="1">
              <a:lnSpc>
                <a:spcPct val="90000"/>
              </a:lnSpc>
              <a:spcBef>
                <a:spcPct val="50000"/>
              </a:spcBef>
              <a:buClr>
                <a:schemeClr val="accent2"/>
              </a:buClr>
              <a:buFont typeface="Wingdings" charset="2"/>
              <a:buNone/>
            </a:pPr>
            <a:r>
              <a:rPr lang="en-US" sz="1800" i="1">
                <a:solidFill>
                  <a:schemeClr val="tx1"/>
                </a:solidFill>
                <a:latin typeface="Verdana" charset="0"/>
              </a:rPr>
              <a:t>S10</a:t>
            </a:r>
          </a:p>
        </p:txBody>
      </p:sp>
      <p:sp>
        <p:nvSpPr>
          <p:cNvPr id="60453" name="Line 36"/>
          <p:cNvSpPr>
            <a:spLocks noChangeShapeType="1"/>
          </p:cNvSpPr>
          <p:nvPr/>
        </p:nvSpPr>
        <p:spPr bwMode="auto">
          <a:xfrm>
            <a:off x="5468938" y="4898416"/>
            <a:ext cx="719138" cy="0"/>
          </a:xfrm>
          <a:prstGeom prst="line">
            <a:avLst/>
          </a:prstGeom>
          <a:noFill/>
          <a:ln w="9525">
            <a:solidFill>
              <a:schemeClr val="accent2"/>
            </a:solidFill>
            <a:round/>
            <a:headEnd type="triangle" w="med" len="med"/>
            <a:tailEnd type="triangle" w="med" len="med"/>
          </a:ln>
        </p:spPr>
        <p:txBody>
          <a:bodyPr>
            <a:prstTxWarp prst="textNoShape">
              <a:avLst/>
            </a:prstTxWarp>
          </a:bodyPr>
          <a:lstStyle/>
          <a:p>
            <a:endParaRPr lang="en-US"/>
          </a:p>
        </p:txBody>
      </p:sp>
      <p:sp>
        <p:nvSpPr>
          <p:cNvPr id="60454" name="Line 37"/>
          <p:cNvSpPr>
            <a:spLocks noChangeShapeType="1"/>
          </p:cNvSpPr>
          <p:nvPr/>
        </p:nvSpPr>
        <p:spPr bwMode="auto">
          <a:xfrm>
            <a:off x="5468938" y="4382479"/>
            <a:ext cx="719138" cy="0"/>
          </a:xfrm>
          <a:prstGeom prst="line">
            <a:avLst/>
          </a:prstGeom>
          <a:noFill/>
          <a:ln w="9525">
            <a:solidFill>
              <a:srgbClr val="808000"/>
            </a:solidFill>
            <a:round/>
            <a:headEnd type="triangle" w="med" len="med"/>
            <a:tailEnd type="triangle" w="med" len="med"/>
          </a:ln>
        </p:spPr>
        <p:txBody>
          <a:bodyPr>
            <a:prstTxWarp prst="textNoShape">
              <a:avLst/>
            </a:prstTxWarp>
          </a:bodyPr>
          <a:lstStyle/>
          <a:p>
            <a:endParaRPr lang="en-US"/>
          </a:p>
        </p:txBody>
      </p:sp>
      <p:sp>
        <p:nvSpPr>
          <p:cNvPr id="60455" name="Text Box 38"/>
          <p:cNvSpPr txBox="1">
            <a:spLocks noChangeArrowheads="1"/>
          </p:cNvSpPr>
          <p:nvPr/>
        </p:nvSpPr>
        <p:spPr bwMode="auto">
          <a:xfrm>
            <a:off x="6227763" y="4195154"/>
            <a:ext cx="1511300" cy="366712"/>
          </a:xfrm>
          <a:prstGeom prst="rect">
            <a:avLst/>
          </a:prstGeom>
          <a:noFill/>
          <a:ln w="9525">
            <a:noFill/>
            <a:miter lim="800000"/>
            <a:headEnd/>
            <a:tailEnd/>
          </a:ln>
        </p:spPr>
        <p:txBody>
          <a:bodyPr lIns="0">
            <a:prstTxWarp prst="textNoShape">
              <a:avLst/>
            </a:prstTxWarp>
            <a:spAutoFit/>
          </a:bodyPr>
          <a:lstStyle/>
          <a:p>
            <a:pPr marL="469900" indent="-469900" algn="l" eaLnBrk="1" hangingPunct="1">
              <a:lnSpc>
                <a:spcPct val="90000"/>
              </a:lnSpc>
              <a:spcBef>
                <a:spcPct val="50000"/>
              </a:spcBef>
              <a:buClr>
                <a:schemeClr val="accent2"/>
              </a:buClr>
              <a:buFont typeface="Wingdings" charset="2"/>
              <a:buNone/>
            </a:pPr>
            <a:r>
              <a:rPr lang="en-US" sz="2000" dirty="0">
                <a:solidFill>
                  <a:schemeClr val="tx1"/>
                </a:solidFill>
                <a:latin typeface="Verdana" charset="0"/>
              </a:rPr>
              <a:t>= support</a:t>
            </a:r>
          </a:p>
        </p:txBody>
      </p:sp>
      <p:sp>
        <p:nvSpPr>
          <p:cNvPr id="60456" name="Text Box 39"/>
          <p:cNvSpPr txBox="1">
            <a:spLocks noChangeArrowheads="1"/>
          </p:cNvSpPr>
          <p:nvPr/>
        </p:nvSpPr>
        <p:spPr bwMode="auto">
          <a:xfrm>
            <a:off x="6227763" y="4699979"/>
            <a:ext cx="2087563" cy="366712"/>
          </a:xfrm>
          <a:prstGeom prst="rect">
            <a:avLst/>
          </a:prstGeom>
          <a:noFill/>
          <a:ln w="9525">
            <a:noFill/>
            <a:miter lim="800000"/>
            <a:headEnd/>
            <a:tailEnd/>
          </a:ln>
        </p:spPr>
        <p:txBody>
          <a:bodyPr lIns="0" anchor="ctr">
            <a:prstTxWarp prst="textNoShape">
              <a:avLst/>
            </a:prstTxWarp>
            <a:spAutoFit/>
          </a:bodyPr>
          <a:lstStyle/>
          <a:p>
            <a:pPr marL="469900" indent="-469900" algn="l" eaLnBrk="1" hangingPunct="1">
              <a:lnSpc>
                <a:spcPct val="90000"/>
              </a:lnSpc>
              <a:spcBef>
                <a:spcPct val="50000"/>
              </a:spcBef>
              <a:buClr>
                <a:schemeClr val="accent2"/>
              </a:buClr>
              <a:buFont typeface="Wingdings" charset="2"/>
              <a:buNone/>
            </a:pPr>
            <a:r>
              <a:rPr lang="en-US" sz="2000">
                <a:solidFill>
                  <a:schemeClr val="tx1"/>
                </a:solidFill>
                <a:latin typeface="Verdana" charset="0"/>
              </a:rPr>
              <a:t>= contradict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Controlling the Bias</a:t>
            </a:r>
          </a:p>
        </p:txBody>
      </p:sp>
      <p:sp>
        <p:nvSpPr>
          <p:cNvPr id="61444" name="Rectangle 3"/>
          <p:cNvSpPr>
            <a:spLocks noGrp="1" noChangeArrowheads="1"/>
          </p:cNvSpPr>
          <p:nvPr>
            <p:ph idx="1"/>
          </p:nvPr>
        </p:nvSpPr>
        <p:spPr/>
        <p:txBody>
          <a:bodyPr/>
          <a:lstStyle/>
          <a:p>
            <a:pPr eaLnBrk="1" hangingPunct="1">
              <a:lnSpc>
                <a:spcPct val="90000"/>
              </a:lnSpc>
            </a:pPr>
            <a:r>
              <a:rPr lang="en-US" sz="2600">
                <a:ea typeface="ＭＳ Ｐゴシック" charset="-128"/>
                <a:cs typeface="ＭＳ Ｐゴシック" charset="-128"/>
              </a:rPr>
              <a:t>Video documentaries are not neutral account of reality: the selection and editing of the footage expresses a point of view</a:t>
            </a:r>
          </a:p>
          <a:p>
            <a:pPr eaLnBrk="1" hangingPunct="1">
              <a:lnSpc>
                <a:spcPct val="90000"/>
              </a:lnSpc>
            </a:pPr>
            <a:r>
              <a:rPr lang="en-US" sz="2600">
                <a:ea typeface="ＭＳ Ｐゴシック" charset="-128"/>
                <a:cs typeface="ＭＳ Ｐゴシック" charset="-128"/>
              </a:rPr>
              <a:t>Editing strategy: </a:t>
            </a:r>
          </a:p>
          <a:p>
            <a:pPr lvl="1" eaLnBrk="1" hangingPunct="1">
              <a:lnSpc>
                <a:spcPct val="90000"/>
              </a:lnSpc>
            </a:pPr>
            <a:r>
              <a:rPr lang="en-US" sz="2200"/>
              <a:t>Balanced</a:t>
            </a:r>
          </a:p>
          <a:p>
            <a:pPr lvl="1" eaLnBrk="1" hangingPunct="1">
              <a:lnSpc>
                <a:spcPct val="90000"/>
              </a:lnSpc>
            </a:pPr>
            <a:r>
              <a:rPr lang="en-US" sz="2200"/>
              <a:t>Pro opinion X</a:t>
            </a:r>
          </a:p>
          <a:p>
            <a:pPr lvl="1" eaLnBrk="1" hangingPunct="1">
              <a:lnSpc>
                <a:spcPct val="90000"/>
              </a:lnSpc>
            </a:pPr>
            <a:r>
              <a:rPr lang="en-US" sz="2200"/>
              <a:t>Against opinion X</a:t>
            </a:r>
          </a:p>
          <a:p>
            <a:pPr eaLnBrk="1" hangingPunct="1">
              <a:lnSpc>
                <a:spcPct val="90000"/>
              </a:lnSpc>
            </a:pPr>
            <a:r>
              <a:rPr lang="en-US" sz="2600">
                <a:ea typeface="ＭＳ Ｐゴシック" charset="-128"/>
                <a:cs typeface="ＭＳ Ｐゴシック" charset="-128"/>
              </a:rPr>
              <a:t>We use:</a:t>
            </a:r>
          </a:p>
          <a:p>
            <a:pPr lvl="1" eaLnBrk="1" hangingPunct="1">
              <a:lnSpc>
                <a:spcPct val="90000"/>
              </a:lnSpc>
            </a:pPr>
            <a:r>
              <a:rPr lang="en-US" sz="2200"/>
              <a:t>Logos (the statements)</a:t>
            </a:r>
          </a:p>
          <a:p>
            <a:pPr lvl="1" eaLnBrk="1" hangingPunct="1">
              <a:lnSpc>
                <a:spcPct val="90000"/>
              </a:lnSpc>
            </a:pPr>
            <a:r>
              <a:rPr lang="en-US" sz="2200"/>
              <a:t>Ethos (based on user profile)</a:t>
            </a:r>
          </a:p>
          <a:p>
            <a:pPr lvl="1" eaLnBrk="1" hangingPunct="1">
              <a:lnSpc>
                <a:spcPct val="90000"/>
              </a:lnSpc>
            </a:pPr>
            <a:r>
              <a:rPr lang="en-US" sz="2200"/>
              <a:t>Film editing (e.g. framing, gaze)</a:t>
            </a:r>
          </a:p>
        </p:txBody>
      </p:sp>
      <p:sp>
        <p:nvSpPr>
          <p:cNvPr id="61442" name="Slide Number Placeholder 5"/>
          <p:cNvSpPr>
            <a:spLocks noGrp="1"/>
          </p:cNvSpPr>
          <p:nvPr>
            <p:ph type="sldNum" sz="quarter" idx="12"/>
          </p:nvPr>
        </p:nvSpPr>
        <p:spPr>
          <a:noFill/>
        </p:spPr>
        <p:txBody>
          <a:bodyPr/>
          <a:lstStyle/>
          <a:p>
            <a:fld id="{1EAF6B36-F987-9B40-84BA-6603C242DE6B}" type="slidenum">
              <a:rPr lang="en-US"/>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pPr eaLnBrk="1" hangingPunct="1"/>
            <a:r>
              <a:rPr lang="en-GB">
                <a:ea typeface="ＭＳ Ｐゴシック" charset="-128"/>
                <a:cs typeface="ＭＳ Ｐゴシック" charset="-128"/>
              </a:rPr>
              <a:t>Vox Populi interface</a:t>
            </a:r>
          </a:p>
        </p:txBody>
      </p:sp>
      <p:sp>
        <p:nvSpPr>
          <p:cNvPr id="4" name="Content Placeholder 3"/>
          <p:cNvSpPr>
            <a:spLocks noGrp="1"/>
          </p:cNvSpPr>
          <p:nvPr>
            <p:ph idx="1"/>
          </p:nvPr>
        </p:nvSpPr>
        <p:spPr/>
        <p:txBody>
          <a:bodyPr/>
          <a:lstStyle/>
          <a:p>
            <a:endParaRPr lang="en-US"/>
          </a:p>
        </p:txBody>
      </p:sp>
      <p:sp>
        <p:nvSpPr>
          <p:cNvPr id="62466" name="Slide Number Placeholder 5"/>
          <p:cNvSpPr>
            <a:spLocks noGrp="1"/>
          </p:cNvSpPr>
          <p:nvPr>
            <p:ph type="sldNum" sz="quarter" idx="12"/>
          </p:nvPr>
        </p:nvSpPr>
        <p:spPr>
          <a:noFill/>
        </p:spPr>
        <p:txBody>
          <a:bodyPr/>
          <a:lstStyle/>
          <a:p>
            <a:fld id="{69999E45-9DC0-E64D-89E3-D0168B60F9AB}" type="slidenum">
              <a:rPr lang="en-US"/>
              <a:pPr/>
              <a:t>38</a:t>
            </a:fld>
            <a:endParaRPr lang="en-US"/>
          </a:p>
        </p:txBody>
      </p:sp>
      <p:pic>
        <p:nvPicPr>
          <p:cNvPr id="62469" name="Picture 5"/>
          <p:cNvPicPr>
            <a:picLocks noChangeAspect="1" noChangeArrowheads="1"/>
          </p:cNvPicPr>
          <p:nvPr/>
        </p:nvPicPr>
        <p:blipFill>
          <a:blip r:embed="rId3"/>
          <a:srcRect/>
          <a:stretch>
            <a:fillRect/>
          </a:stretch>
        </p:blipFill>
        <p:spPr bwMode="auto">
          <a:xfrm>
            <a:off x="387717" y="1354383"/>
            <a:ext cx="8388350" cy="485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Conclusions</a:t>
            </a:r>
          </a:p>
        </p:txBody>
      </p:sp>
      <p:sp>
        <p:nvSpPr>
          <p:cNvPr id="63492" name="Rectangle 3"/>
          <p:cNvSpPr>
            <a:spLocks noGrp="1" noChangeArrowheads="1"/>
          </p:cNvSpPr>
          <p:nvPr>
            <p:ph idx="1"/>
          </p:nvPr>
        </p:nvSpPr>
        <p:spPr/>
        <p:txBody>
          <a:bodyPr/>
          <a:lstStyle/>
          <a:p>
            <a:pPr eaLnBrk="1" hangingPunct="1">
              <a:lnSpc>
                <a:spcPct val="90000"/>
              </a:lnSpc>
            </a:pPr>
            <a:r>
              <a:rPr lang="en-US">
                <a:ea typeface="ＭＳ Ｐゴシック" charset="-128"/>
                <a:cs typeface="ＭＳ Ｐゴシック" charset="-128"/>
              </a:rPr>
              <a:t>Automatic generation of video interviews augmented with supporting and/or contradicting material</a:t>
            </a:r>
          </a:p>
          <a:p>
            <a:pPr eaLnBrk="1" hangingPunct="1">
              <a:lnSpc>
                <a:spcPct val="90000"/>
              </a:lnSpc>
            </a:pPr>
            <a:r>
              <a:rPr lang="en-US">
                <a:ea typeface="ＭＳ Ｐゴシック" charset="-128"/>
                <a:cs typeface="ＭＳ Ｐゴシック" charset="-128"/>
              </a:rPr>
              <a:t>The </a:t>
            </a:r>
            <a:r>
              <a:rPr lang="en-US" b="1">
                <a:ea typeface="ＭＳ Ｐゴシック" charset="-128"/>
                <a:cs typeface="ＭＳ Ｐゴシック" charset="-128"/>
              </a:rPr>
              <a:t>user</a:t>
            </a:r>
            <a:r>
              <a:rPr lang="en-US">
                <a:ea typeface="ＭＳ Ｐゴシック" charset="-128"/>
                <a:cs typeface="ＭＳ Ｐゴシック" charset="-128"/>
              </a:rPr>
              <a:t> can determine the subject and the bias of the presentation</a:t>
            </a:r>
          </a:p>
          <a:p>
            <a:pPr eaLnBrk="1" hangingPunct="1">
              <a:lnSpc>
                <a:spcPct val="90000"/>
              </a:lnSpc>
            </a:pPr>
            <a:r>
              <a:rPr lang="en-US">
                <a:ea typeface="ＭＳ Ｐゴシック" charset="-128"/>
                <a:cs typeface="ＭＳ Ｐゴシック" charset="-128"/>
              </a:rPr>
              <a:t>The </a:t>
            </a:r>
            <a:r>
              <a:rPr lang="en-US" b="1">
                <a:ea typeface="ＭＳ Ｐゴシック" charset="-128"/>
                <a:cs typeface="ＭＳ Ｐゴシック" charset="-128"/>
              </a:rPr>
              <a:t>documentarist</a:t>
            </a:r>
            <a:r>
              <a:rPr lang="en-US">
                <a:ea typeface="ＭＳ Ｐゴシック" charset="-128"/>
                <a:cs typeface="ＭＳ Ｐゴシック" charset="-128"/>
              </a:rPr>
              <a:t> can add material and let the system generate new documentaries</a:t>
            </a:r>
            <a:endParaRPr lang="en-US" b="1">
              <a:ea typeface="ＭＳ Ｐゴシック" charset="-128"/>
              <a:cs typeface="ＭＳ Ｐゴシック" charset="-128"/>
            </a:endParaRPr>
          </a:p>
        </p:txBody>
      </p:sp>
      <p:sp>
        <p:nvSpPr>
          <p:cNvPr id="63490" name="Slide Number Placeholder 5"/>
          <p:cNvSpPr>
            <a:spLocks noGrp="1"/>
          </p:cNvSpPr>
          <p:nvPr>
            <p:ph type="sldNum" sz="quarter" idx="12"/>
          </p:nvPr>
        </p:nvSpPr>
        <p:spPr>
          <a:noFill/>
        </p:spPr>
        <p:txBody>
          <a:bodyPr/>
          <a:lstStyle/>
          <a:p>
            <a:fld id="{9E9E2030-3FE4-CE46-84D8-04C637FB60D4}" type="slidenum">
              <a:rPr lang="en-US"/>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a:xfrm>
            <a:off x="511175" y="153988"/>
            <a:ext cx="8229600" cy="1143000"/>
          </a:xfrm>
        </p:spPr>
        <p:txBody>
          <a:bodyPr/>
          <a:lstStyle/>
          <a:p>
            <a:r>
              <a:rPr lang="en-US">
                <a:latin typeface="Tahoma" charset="0"/>
                <a:ea typeface="ＭＳ Ｐゴシック" charset="-128"/>
                <a:cs typeface="Tahoma" charset="0"/>
              </a:rPr>
              <a:t>Interactive Information Access</a:t>
            </a:r>
          </a:p>
        </p:txBody>
      </p:sp>
      <p:sp>
        <p:nvSpPr>
          <p:cNvPr id="50179" name="Content Placeholder 2"/>
          <p:cNvSpPr>
            <a:spLocks noGrp="1"/>
          </p:cNvSpPr>
          <p:nvPr>
            <p:ph idx="1"/>
          </p:nvPr>
        </p:nvSpPr>
        <p:spPr>
          <a:xfrm>
            <a:off x="457200" y="1371600"/>
            <a:ext cx="8229600" cy="5008563"/>
          </a:xfrm>
        </p:spPr>
        <p:txBody>
          <a:bodyPr>
            <a:normAutofit/>
          </a:bodyPr>
          <a:lstStyle/>
          <a:p>
            <a:pPr>
              <a:lnSpc>
                <a:spcPct val="90000"/>
              </a:lnSpc>
            </a:pPr>
            <a:r>
              <a:rPr lang="en-US" dirty="0">
                <a:ea typeface="ＭＳ Ｐゴシック" charset="-128"/>
                <a:cs typeface="ＭＳ Ｐゴシック" charset="-128"/>
              </a:rPr>
              <a:t>Users need support for</a:t>
            </a:r>
          </a:p>
          <a:p>
            <a:pPr lvl="1">
              <a:lnSpc>
                <a:spcPct val="90000"/>
              </a:lnSpc>
            </a:pPr>
            <a:r>
              <a:rPr lang="en-US" dirty="0">
                <a:cs typeface="ＭＳ Ｐゴシック" charset="-128"/>
              </a:rPr>
              <a:t>the processing of information-bearing content</a:t>
            </a:r>
          </a:p>
          <a:p>
            <a:pPr lvl="1">
              <a:lnSpc>
                <a:spcPct val="90000"/>
              </a:lnSpc>
            </a:pPr>
            <a:r>
              <a:rPr lang="en-US" dirty="0">
                <a:cs typeface="ＭＳ Ｐゴシック" charset="-128"/>
              </a:rPr>
              <a:t>in one or more media types</a:t>
            </a:r>
          </a:p>
          <a:p>
            <a:pPr lvl="1">
              <a:lnSpc>
                <a:spcPct val="90000"/>
              </a:lnSpc>
            </a:pPr>
            <a:r>
              <a:rPr lang="en-US" dirty="0">
                <a:cs typeface="ＭＳ Ｐゴシック" charset="-128"/>
              </a:rPr>
              <a:t>for their specific task</a:t>
            </a:r>
          </a:p>
          <a:p>
            <a:pPr>
              <a:lnSpc>
                <a:spcPct val="90000"/>
              </a:lnSpc>
            </a:pPr>
            <a:r>
              <a:rPr lang="en-US" dirty="0">
                <a:ea typeface="ＭＳ Ｐゴシック" charset="-128"/>
                <a:cs typeface="ＭＳ Ｐゴシック" charset="-128"/>
              </a:rPr>
              <a:t>We need to be aware that there is more than the information “expressed'' by the media asset itself, e.g.</a:t>
            </a:r>
          </a:p>
          <a:p>
            <a:pPr lvl="1">
              <a:lnSpc>
                <a:spcPct val="90000"/>
              </a:lnSpc>
            </a:pPr>
            <a:r>
              <a:rPr lang="en-US" dirty="0">
                <a:cs typeface="ＭＳ Ｐゴシック" charset="-128"/>
              </a:rPr>
              <a:t>the intended purpose of the creator</a:t>
            </a:r>
          </a:p>
          <a:p>
            <a:pPr lvl="1">
              <a:lnSpc>
                <a:spcPct val="90000"/>
              </a:lnSpc>
            </a:pPr>
            <a:r>
              <a:rPr lang="en-US" dirty="0">
                <a:cs typeface="ＭＳ Ｐゴシック" charset="-128"/>
              </a:rPr>
              <a:t>the context in which the media </a:t>
            </a:r>
            <a:br>
              <a:rPr lang="en-US" dirty="0">
                <a:cs typeface="ＭＳ Ｐゴシック" charset="-128"/>
              </a:rPr>
            </a:br>
            <a:r>
              <a:rPr lang="en-US" dirty="0">
                <a:cs typeface="ＭＳ Ｐゴシック" charset="-128"/>
              </a:rPr>
              <a:t>asset was created</a:t>
            </a:r>
          </a:p>
          <a:p>
            <a:pPr>
              <a:lnSpc>
                <a:spcPct val="90000"/>
              </a:lnSpc>
            </a:pPr>
            <a:endParaRPr lang="en-US" dirty="0">
              <a:ea typeface="ＭＳ Ｐゴシック" charset="-128"/>
              <a:cs typeface="ＭＳ Ｐゴシック" charset="-128"/>
            </a:endParaRPr>
          </a:p>
        </p:txBody>
      </p:sp>
      <p:sp>
        <p:nvSpPr>
          <p:cNvPr id="25604" name="Slide Number Placeholder 4"/>
          <p:cNvSpPr>
            <a:spLocks noGrp="1"/>
          </p:cNvSpPr>
          <p:nvPr>
            <p:ph type="sldNum" sz="quarter" idx="12"/>
          </p:nvPr>
        </p:nvSpPr>
        <p:spPr bwMode="auto">
          <a:xfrm>
            <a:off x="3124200" y="6356350"/>
            <a:ext cx="2895600" cy="365125"/>
          </a:xfrm>
          <a:noFill/>
          <a:ln>
            <a:miter lim="800000"/>
            <a:headEnd/>
            <a:tailEnd/>
          </a:ln>
        </p:spPr>
        <p:txBody>
          <a:bodyPr/>
          <a:lstStyle/>
          <a:p>
            <a:pPr algn="ctr"/>
            <a:fld id="{0C5B81D2-EFC4-F440-BF1A-DEAAF45621B6}" type="slidenum">
              <a:rPr lang="en-US" sz="1400">
                <a:solidFill>
                  <a:schemeClr val="accent2"/>
                </a:solidFill>
                <a:latin typeface="Tahoma" charset="0"/>
                <a:ea typeface="Arial" charset="0"/>
                <a:cs typeface="Arial" charset="0"/>
              </a:rPr>
              <a:pPr algn="ctr"/>
              <a:t>4</a:t>
            </a:fld>
            <a:endParaRPr lang="en-US" sz="1400">
              <a:solidFill>
                <a:schemeClr val="accent2"/>
              </a:solidFill>
              <a:latin typeface="Tahoma" charset="0"/>
              <a:ea typeface="Arial" charset="0"/>
              <a:cs typeface="Arial" charset="0"/>
            </a:endParaRPr>
          </a:p>
        </p:txBody>
      </p:sp>
      <p:pic>
        <p:nvPicPr>
          <p:cNvPr id="5" name="Picture 4"/>
          <p:cNvPicPr>
            <a:picLocks noChangeAspect="1"/>
          </p:cNvPicPr>
          <p:nvPr/>
        </p:nvPicPr>
        <p:blipFill>
          <a:blip r:embed="rId3"/>
          <a:stretch>
            <a:fillRect/>
          </a:stretch>
        </p:blipFill>
        <p:spPr>
          <a:xfrm>
            <a:off x="6790267" y="4363988"/>
            <a:ext cx="2370658" cy="3018935"/>
          </a:xfrm>
          <a:prstGeom prst="rect">
            <a:avLst/>
          </a:prstGeom>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p:txBody>
          <a:bodyPr/>
          <a:lstStyle/>
          <a:p>
            <a:pPr eaLnBrk="1" hangingPunct="1"/>
            <a:r>
              <a:rPr lang="en-US" dirty="0">
                <a:ea typeface="ＭＳ Ｐゴシック" charset="-128"/>
                <a:cs typeface="ＭＳ Ｐゴシック" charset="-128"/>
              </a:rPr>
              <a:t>Pointers &amp; Acknowledgments</a:t>
            </a:r>
          </a:p>
        </p:txBody>
      </p:sp>
      <p:sp>
        <p:nvSpPr>
          <p:cNvPr id="64516" name="Rectangle 3"/>
          <p:cNvSpPr>
            <a:spLocks noGrp="1" noChangeArrowheads="1"/>
          </p:cNvSpPr>
          <p:nvPr>
            <p:ph idx="1"/>
          </p:nvPr>
        </p:nvSpPr>
        <p:spPr>
          <a:xfrm>
            <a:off x="457200" y="1905000"/>
            <a:ext cx="8229600" cy="4221163"/>
          </a:xfrm>
        </p:spPr>
        <p:txBody>
          <a:bodyPr/>
          <a:lstStyle/>
          <a:p>
            <a:pPr eaLnBrk="1" hangingPunct="1"/>
            <a:r>
              <a:rPr lang="en-US" dirty="0" smtClean="0">
                <a:ea typeface="ＭＳ Ｐゴシック" charset="-128"/>
                <a:cs typeface="ＭＳ Ｐゴシック" charset="-128"/>
              </a:rPr>
              <a:t>Demo </a:t>
            </a:r>
            <a:r>
              <a:rPr lang="en-US" dirty="0">
                <a:ea typeface="ＭＳ Ｐゴシック" charset="-128"/>
                <a:cs typeface="ＭＳ Ｐゴシック" charset="-128"/>
              </a:rPr>
              <a:t>available at:</a:t>
            </a:r>
            <a:endParaRPr lang="en-US" dirty="0" smtClean="0">
              <a:ea typeface="ＭＳ Ｐゴシック" charset="-128"/>
              <a:cs typeface="ＭＳ Ｐゴシック" charset="-128"/>
            </a:endParaRPr>
          </a:p>
          <a:p>
            <a:pPr lvl="1" eaLnBrk="1" hangingPunct="1">
              <a:buFont typeface="Wingdings" charset="2"/>
              <a:buNone/>
            </a:pPr>
            <a:r>
              <a:rPr lang="en-US" dirty="0" smtClean="0">
                <a:hlinkClick r:id="rId3"/>
              </a:rPr>
              <a:t>http://www.cwi.nl/~media/demo/VoxPopuli/</a:t>
            </a:r>
            <a:endParaRPr lang="en-US" dirty="0" smtClean="0"/>
          </a:p>
          <a:p>
            <a:pPr lvl="1" eaLnBrk="1" hangingPunct="1">
              <a:buFont typeface="Wingdings" charset="2"/>
              <a:buNone/>
            </a:pPr>
            <a:endParaRPr lang="en-US" dirty="0" smtClean="0"/>
          </a:p>
          <a:p>
            <a:pPr lvl="1" eaLnBrk="1" hangingPunct="1">
              <a:buFont typeface="Wingdings" charset="2"/>
              <a:buNone/>
            </a:pPr>
            <a:endParaRPr lang="en-US" dirty="0" smtClean="0"/>
          </a:p>
          <a:p>
            <a:pPr lvl="1" eaLnBrk="1" hangingPunct="1">
              <a:buFont typeface="Wingdings" charset="2"/>
              <a:buNone/>
            </a:pPr>
            <a:endParaRPr lang="en-US" dirty="0" smtClean="0"/>
          </a:p>
          <a:p>
            <a:pPr lvl="1" eaLnBrk="1" hangingPunct="1">
              <a:buFont typeface="Wingdings" charset="2"/>
              <a:buNone/>
            </a:pPr>
            <a:endParaRPr lang="en-US" dirty="0" smtClean="0"/>
          </a:p>
          <a:p>
            <a:pPr eaLnBrk="1" hangingPunct="1"/>
            <a:r>
              <a:rPr lang="en-US" sz="2400" dirty="0" err="1" smtClean="0">
                <a:ea typeface="ＭＳ Ｐゴシック" charset="-128"/>
                <a:cs typeface="ＭＳ Ｐゴシック" charset="-128"/>
              </a:rPr>
              <a:t>VoxPopuli</a:t>
            </a:r>
            <a:r>
              <a:rPr lang="en-US" sz="2400" dirty="0" smtClean="0">
                <a:ea typeface="ＭＳ Ｐゴシック" charset="-128"/>
                <a:cs typeface="ＭＳ Ｐゴシック" charset="-128"/>
              </a:rPr>
              <a:t> </a:t>
            </a:r>
            <a:r>
              <a:rPr lang="en-US" sz="2400" dirty="0">
                <a:ea typeface="ＭＳ Ｐゴシック" charset="-128"/>
                <a:cs typeface="ＭＳ Ｐゴシック" charset="-128"/>
              </a:rPr>
              <a:t>research was funded by the Dutch national </a:t>
            </a:r>
            <a:r>
              <a:rPr lang="en-US" sz="2400" dirty="0" err="1">
                <a:ea typeface="ＭＳ Ｐゴシック" charset="-128"/>
                <a:cs typeface="ＭＳ Ｐゴシック" charset="-128"/>
              </a:rPr>
              <a:t>ToKeN</a:t>
            </a:r>
            <a:r>
              <a:rPr lang="en-US" sz="2400" dirty="0">
                <a:ea typeface="ＭＳ Ｐゴシック" charset="-128"/>
                <a:cs typeface="ＭＳ Ｐゴシック" charset="-128"/>
              </a:rPr>
              <a:t> I</a:t>
            </a:r>
            <a:r>
              <a:rPr lang="en-US" sz="2400" baseline="30000" dirty="0">
                <a:ea typeface="ＭＳ Ｐゴシック" charset="-128"/>
                <a:cs typeface="ＭＳ Ｐゴシック" charset="-128"/>
              </a:rPr>
              <a:t>2</a:t>
            </a:r>
            <a:r>
              <a:rPr lang="en-US" sz="2400" dirty="0">
                <a:ea typeface="ＭＳ Ｐゴシック" charset="-128"/>
                <a:cs typeface="ＭＳ Ｐゴシック" charset="-128"/>
              </a:rPr>
              <a:t>RP and CHIME </a:t>
            </a:r>
            <a:r>
              <a:rPr lang="en-US" sz="2400" dirty="0" smtClean="0">
                <a:ea typeface="ＭＳ Ｐゴシック" charset="-128"/>
                <a:cs typeface="ＭＳ Ｐゴシック" charset="-128"/>
              </a:rPr>
              <a:t>projects</a:t>
            </a:r>
            <a:endParaRPr lang="en-US" dirty="0">
              <a:ea typeface="ＭＳ Ｐゴシック" charset="-128"/>
              <a:cs typeface="ＭＳ Ｐゴシック" charset="-128"/>
            </a:endParaRPr>
          </a:p>
        </p:txBody>
      </p:sp>
      <p:sp>
        <p:nvSpPr>
          <p:cNvPr id="64514" name="Slide Number Placeholder 5"/>
          <p:cNvSpPr>
            <a:spLocks noGrp="1"/>
          </p:cNvSpPr>
          <p:nvPr>
            <p:ph type="sldNum" sz="quarter" idx="12"/>
          </p:nvPr>
        </p:nvSpPr>
        <p:spPr>
          <a:noFill/>
        </p:spPr>
        <p:txBody>
          <a:bodyPr/>
          <a:lstStyle/>
          <a:p>
            <a:fld id="{7E43DBC5-8F19-5C4C-AD02-EF90C0604730}" type="slidenum">
              <a:rPr lang="en-US"/>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endParaRPr lang="en-US" dirty="0"/>
          </a:p>
        </p:txBody>
      </p:sp>
      <p:pic>
        <p:nvPicPr>
          <p:cNvPr id="4" name="Picture 3"/>
          <p:cNvPicPr>
            <a:picLocks noChangeAspect="1"/>
          </p:cNvPicPr>
          <p:nvPr/>
        </p:nvPicPr>
        <p:blipFill>
          <a:blip r:embed="rId2"/>
          <a:stretch>
            <a:fillRect/>
          </a:stretch>
        </p:blipFill>
        <p:spPr>
          <a:xfrm>
            <a:off x="3041650" y="2286000"/>
            <a:ext cx="3060700" cy="2667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pPr>
              <a:defRPr/>
            </a:pPr>
            <a:fld id="{FC7657E7-0C3D-6440-83B4-4CC774F26148}" type="slidenum">
              <a:rPr lang="en-US" smtClean="0"/>
              <a:pPr>
                <a:defRPr/>
              </a:pPr>
              <a:t>42</a:t>
            </a:fld>
            <a:endParaRPr lang="en-US" dirty="0" smtClean="0"/>
          </a:p>
        </p:txBody>
      </p:sp>
      <p:sp>
        <p:nvSpPr>
          <p:cNvPr id="153603" name="Rectangle 2"/>
          <p:cNvSpPr>
            <a:spLocks noGrp="1" noChangeArrowheads="1"/>
          </p:cNvSpPr>
          <p:nvPr>
            <p:ph type="title"/>
          </p:nvPr>
        </p:nvSpPr>
        <p:spPr/>
        <p:txBody>
          <a:bodyPr>
            <a:normAutofit fontScale="90000"/>
          </a:bodyPr>
          <a:lstStyle/>
          <a:p>
            <a:pPr eaLnBrk="1" hangingPunct="1"/>
            <a:r>
              <a:rPr lang="en-US" dirty="0" smtClean="0">
                <a:ea typeface="ＭＳ Ｐゴシック" charset="-128"/>
                <a:cs typeface="ＭＳ Ｐゴシック" charset="-128"/>
              </a:rPr>
              <a:t>Semantic </a:t>
            </a:r>
            <a:r>
              <a:rPr lang="en-US" dirty="0" smtClean="0">
                <a:ea typeface="ＭＳ Ｐゴシック" charset="-128"/>
                <a:cs typeface="ＭＳ Ｐゴシック" charset="-128"/>
              </a:rPr>
              <a:t>search</a:t>
            </a:r>
            <a:br>
              <a:rPr lang="en-US" dirty="0" smtClean="0">
                <a:ea typeface="ＭＳ Ｐゴシック" charset="-128"/>
                <a:cs typeface="ＭＳ Ｐゴシック" charset="-128"/>
              </a:rPr>
            </a:br>
            <a:r>
              <a:rPr lang="en-US" dirty="0" smtClean="0">
                <a:ea typeface="ＭＳ Ｐゴシック" charset="-128"/>
                <a:cs typeface="ＭＳ Ｐゴシック" charset="-128"/>
              </a:rPr>
              <a:t>derived from </a:t>
            </a:r>
            <a:r>
              <a:rPr lang="en-US" dirty="0" smtClean="0">
                <a:ea typeface="ＭＳ Ｐゴシック" charset="-128"/>
                <a:cs typeface="ＭＳ Ｐゴシック" charset="-128"/>
              </a:rPr>
              <a:t>survey</a:t>
            </a:r>
          </a:p>
        </p:txBody>
      </p:sp>
      <p:sp>
        <p:nvSpPr>
          <p:cNvPr id="153604" name="Rectangle 3"/>
          <p:cNvSpPr>
            <a:spLocks noGrp="1" noChangeArrowheads="1"/>
          </p:cNvSpPr>
          <p:nvPr>
            <p:ph type="body" idx="1"/>
          </p:nvPr>
        </p:nvSpPr>
        <p:spPr/>
        <p:txBody>
          <a:bodyPr/>
          <a:lstStyle/>
          <a:p>
            <a:pPr eaLnBrk="1" hangingPunct="1"/>
            <a:r>
              <a:rPr lang="en-US" dirty="0" smtClean="0">
                <a:ea typeface="ＭＳ Ｐゴシック" charset="-128"/>
                <a:cs typeface="ＭＳ Ｐゴシック" charset="-128"/>
              </a:rPr>
              <a:t>35 systems</a:t>
            </a:r>
            <a:endParaRPr lang="en-US" sz="1800" dirty="0" smtClean="0">
              <a:ea typeface="ＭＳ Ｐゴシック" charset="-128"/>
              <a:cs typeface="ＭＳ Ｐゴシック" charset="-128"/>
            </a:endParaRPr>
          </a:p>
          <a:p>
            <a:pPr lvl="1" eaLnBrk="1" hangingPunct="1"/>
            <a:r>
              <a:rPr lang="en-US" dirty="0" smtClean="0"/>
              <a:t>Search engine, faceted browser, wiki, </a:t>
            </a:r>
            <a:br>
              <a:rPr lang="en-US" dirty="0" smtClean="0"/>
            </a:br>
            <a:r>
              <a:rPr lang="en-US" dirty="0" smtClean="0"/>
              <a:t>question answering, </a:t>
            </a:r>
            <a:r>
              <a:rPr lang="en-US" dirty="0" smtClean="0"/>
              <a:t>portal</a:t>
            </a:r>
          </a:p>
          <a:p>
            <a:pPr eaLnBrk="1" hangingPunct="1"/>
            <a:r>
              <a:rPr lang="en-US" dirty="0" smtClean="0">
                <a:ea typeface="ＭＳ Ｐゴシック" charset="-128"/>
                <a:cs typeface="ＭＳ Ｐゴシック" charset="-128"/>
              </a:rPr>
              <a:t>Analysis of search functionality and interface for</a:t>
            </a:r>
          </a:p>
          <a:p>
            <a:pPr lvl="1" eaLnBrk="1" hangingPunct="1"/>
            <a:r>
              <a:rPr lang="en-US" dirty="0" smtClean="0"/>
              <a:t>Query construction</a:t>
            </a:r>
          </a:p>
          <a:p>
            <a:pPr lvl="1" eaLnBrk="1" hangingPunct="1"/>
            <a:r>
              <a:rPr lang="en-US" dirty="0" smtClean="0"/>
              <a:t>Search algorithm</a:t>
            </a:r>
          </a:p>
          <a:p>
            <a:pPr lvl="1" eaLnBrk="1" hangingPunct="1"/>
            <a:r>
              <a:rPr lang="en-US" dirty="0" smtClean="0"/>
              <a:t>Presentation of search results</a:t>
            </a:r>
          </a:p>
        </p:txBody>
      </p:sp>
      <p:sp>
        <p:nvSpPr>
          <p:cNvPr id="153605" name="Text Box 4"/>
          <p:cNvSpPr txBox="1">
            <a:spLocks noChangeArrowheads="1"/>
          </p:cNvSpPr>
          <p:nvPr/>
        </p:nvSpPr>
        <p:spPr bwMode="auto">
          <a:xfrm>
            <a:off x="188913" y="5942013"/>
            <a:ext cx="8307387" cy="701675"/>
          </a:xfrm>
          <a:prstGeom prst="rect">
            <a:avLst/>
          </a:prstGeom>
          <a:noFill/>
          <a:ln w="9525">
            <a:noFill/>
            <a:miter lim="800000"/>
            <a:headEnd/>
            <a:tailEnd/>
          </a:ln>
        </p:spPr>
        <p:txBody>
          <a:bodyPr>
            <a:prstTxWarp prst="textNoShape">
              <a:avLst/>
            </a:prstTxWarp>
            <a:spAutoFit/>
          </a:bodyPr>
          <a:lstStyle/>
          <a:p>
            <a:pPr algn="l"/>
            <a:r>
              <a:rPr lang="en-US" sz="2000" dirty="0">
                <a:solidFill>
                  <a:schemeClr val="tx1"/>
                </a:solidFill>
                <a:hlinkClick r:id="rId3"/>
              </a:rPr>
              <a:t>http://swuiwiki.webscience.org/index.php/Semantic_Search_Survey</a:t>
            </a:r>
            <a:endParaRPr lang="en-GB" sz="2000" dirty="0">
              <a:solidFill>
                <a:schemeClr val="tx1"/>
              </a:solidFill>
            </a:endParaRPr>
          </a:p>
          <a:p>
            <a:pPr algn="l"/>
            <a:r>
              <a:rPr lang="en-GB" sz="2000" dirty="0">
                <a:hlinkClick r:id="rId4"/>
              </a:rPr>
              <a:t>http://en.wikipedia.org/wiki/Semantic_search</a:t>
            </a:r>
            <a:endParaRPr lang="en-GB"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Slide Number Placeholder 4"/>
          <p:cNvSpPr>
            <a:spLocks noGrp="1"/>
          </p:cNvSpPr>
          <p:nvPr>
            <p:ph type="sldNum" sz="quarter" idx="11"/>
          </p:nvPr>
        </p:nvSpPr>
        <p:spPr>
          <a:xfrm>
            <a:off x="3243263" y="7015163"/>
            <a:ext cx="2895600" cy="336550"/>
          </a:xfrm>
          <a:noFill/>
        </p:spPr>
        <p:txBody>
          <a:bodyPr lIns="91440" tIns="45720" rIns="91440" bIns="45720" anchor="t"/>
          <a:lstStyle/>
          <a:p>
            <a:pPr algn="ctr" eaLnBrk="0" hangingPunct="0"/>
            <a:fld id="{216202F2-322D-9640-938A-65DDA2371CE3}" type="slidenum">
              <a:rPr lang="en-US" sz="4400">
                <a:solidFill>
                  <a:schemeClr val="tx2"/>
                </a:solidFill>
                <a:latin typeface="Times New Roman" charset="0"/>
              </a:rPr>
              <a:pPr algn="ctr" eaLnBrk="0" hangingPunct="0"/>
              <a:t>43</a:t>
            </a:fld>
            <a:endParaRPr lang="en-US" sz="4400">
              <a:solidFill>
                <a:schemeClr val="tx2"/>
              </a:solidFill>
              <a:latin typeface="Times New Roman" charset="0"/>
            </a:endParaRPr>
          </a:p>
        </p:txBody>
      </p:sp>
      <p:sp>
        <p:nvSpPr>
          <p:cNvPr id="155651" name="Rectangle 2"/>
          <p:cNvSpPr>
            <a:spLocks noGrp="1" noChangeArrowheads="1"/>
          </p:cNvSpPr>
          <p:nvPr>
            <p:ph type="title"/>
          </p:nvPr>
        </p:nvSpPr>
        <p:spPr/>
        <p:txBody>
          <a:bodyPr/>
          <a:lstStyle/>
          <a:p>
            <a:pPr eaLnBrk="1" hangingPunct="1"/>
            <a:r>
              <a:rPr lang="en-US" smtClean="0">
                <a:ea typeface="ＭＳ Ｐゴシック" charset="-128"/>
                <a:cs typeface="ＭＳ Ｐゴシック" charset="-128"/>
              </a:rPr>
              <a:t>Query Construction</a:t>
            </a:r>
          </a:p>
        </p:txBody>
      </p:sp>
      <p:graphicFrame>
        <p:nvGraphicFramePr>
          <p:cNvPr id="806915" name="Group 3"/>
          <p:cNvGraphicFramePr>
            <a:graphicFrameLocks noGrp="1"/>
          </p:cNvGraphicFramePr>
          <p:nvPr>
            <p:ph type="tbl" idx="1"/>
          </p:nvPr>
        </p:nvGraphicFramePr>
        <p:xfrm>
          <a:off x="685800" y="1981200"/>
          <a:ext cx="7772400" cy="4343400"/>
        </p:xfrm>
        <a:graphic>
          <a:graphicData uri="http://schemas.openxmlformats.org/drawingml/2006/table">
            <a:tbl>
              <a:tblPr/>
              <a:tblGrid>
                <a:gridCol w="2590800"/>
                <a:gridCol w="2590800"/>
                <a:gridCol w="2590800"/>
              </a:tblGrid>
              <a:tr h="838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106" charset="0"/>
                        </a:rPr>
                        <a:t>Free text input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Keyword,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natural language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Single text-entry,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Property specific field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r>
              <a:tr h="1219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Operators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Syntactic disambiguation,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Semantic constraints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Tahoma" pitchFamily="-10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r>
              <a:tr h="1143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Controlled terms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Disambiguate input,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Restrict output,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Predefined queries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Value lists,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Faceted browser,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Graph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r>
              <a:tr h="1143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User feedback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Pre-query disambiguation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ahoma" pitchFamily="-106" charset="0"/>
                        </a:rPr>
                        <a:t>Autocompletion</a:t>
                      </a:r>
                      <a:endParaRPr kumimoji="0" lang="en-US" sz="2000" b="0" i="0" u="none" strike="noStrike" cap="none" normalizeH="0" baseline="0" dirty="0">
                        <a:ln>
                          <a:noFill/>
                        </a:ln>
                        <a:solidFill>
                          <a:schemeClr val="tx1"/>
                        </a:solidFill>
                        <a:effectLst/>
                        <a:latin typeface="Tahoma" pitchFamily="-10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r>
            </a:tbl>
          </a:graphicData>
        </a:graphic>
      </p:graphicFrame>
      <p:sp>
        <p:nvSpPr>
          <p:cNvPr id="155674" name="TextBox 6"/>
          <p:cNvSpPr txBox="1">
            <a:spLocks noChangeArrowheads="1"/>
          </p:cNvSpPr>
          <p:nvPr/>
        </p:nvSpPr>
        <p:spPr bwMode="auto">
          <a:xfrm>
            <a:off x="1231900" y="1460500"/>
            <a:ext cx="1395413" cy="523875"/>
          </a:xfrm>
          <a:prstGeom prst="rect">
            <a:avLst/>
          </a:prstGeom>
          <a:noFill/>
          <a:ln w="9525">
            <a:noFill/>
            <a:miter lim="800000"/>
            <a:headEnd/>
            <a:tailEnd/>
          </a:ln>
        </p:spPr>
        <p:txBody>
          <a:bodyPr wrap="none">
            <a:prstTxWarp prst="textNoShape">
              <a:avLst/>
            </a:prstTxWarp>
            <a:spAutoFit/>
          </a:bodyPr>
          <a:lstStyle/>
          <a:p>
            <a:r>
              <a:rPr lang="en-US" sz="2800" dirty="0">
                <a:solidFill>
                  <a:schemeClr val="accent2"/>
                </a:solidFill>
                <a:latin typeface="Helvetica Neue" charset="0"/>
                <a:ea typeface="Helvetica Neue" charset="0"/>
                <a:cs typeface="Helvetica Neue" charset="0"/>
              </a:rPr>
              <a:t>Feature</a:t>
            </a:r>
          </a:p>
        </p:txBody>
      </p:sp>
      <p:sp>
        <p:nvSpPr>
          <p:cNvPr id="155675" name="TextBox 7"/>
          <p:cNvSpPr txBox="1">
            <a:spLocks noChangeArrowheads="1"/>
          </p:cNvSpPr>
          <p:nvPr/>
        </p:nvSpPr>
        <p:spPr bwMode="auto">
          <a:xfrm>
            <a:off x="3517900" y="1447800"/>
            <a:ext cx="2225675" cy="523875"/>
          </a:xfrm>
          <a:prstGeom prst="rect">
            <a:avLst/>
          </a:prstGeom>
          <a:noFill/>
          <a:ln w="9525">
            <a:noFill/>
            <a:miter lim="800000"/>
            <a:headEnd/>
            <a:tailEnd/>
          </a:ln>
        </p:spPr>
        <p:txBody>
          <a:bodyPr wrap="none">
            <a:prstTxWarp prst="textNoShape">
              <a:avLst/>
            </a:prstTxWarp>
            <a:spAutoFit/>
          </a:bodyPr>
          <a:lstStyle/>
          <a:p>
            <a:r>
              <a:rPr lang="en-US" sz="2800" dirty="0">
                <a:solidFill>
                  <a:schemeClr val="accent2"/>
                </a:solidFill>
                <a:latin typeface="Helvetica Neue" charset="0"/>
                <a:ea typeface="Helvetica Neue" charset="0"/>
                <a:cs typeface="Helvetica Neue" charset="0"/>
              </a:rPr>
              <a:t>Functionality</a:t>
            </a:r>
          </a:p>
        </p:txBody>
      </p:sp>
      <p:sp>
        <p:nvSpPr>
          <p:cNvPr id="155676" name="TextBox 8"/>
          <p:cNvSpPr txBox="1">
            <a:spLocks noChangeArrowheads="1"/>
          </p:cNvSpPr>
          <p:nvPr/>
        </p:nvSpPr>
        <p:spPr bwMode="auto">
          <a:xfrm>
            <a:off x="6159500" y="1155700"/>
            <a:ext cx="1992313" cy="830263"/>
          </a:xfrm>
          <a:prstGeom prst="rect">
            <a:avLst/>
          </a:prstGeom>
          <a:noFill/>
          <a:ln w="9525">
            <a:noFill/>
            <a:miter lim="800000"/>
            <a:headEnd/>
            <a:tailEnd/>
          </a:ln>
        </p:spPr>
        <p:txBody>
          <a:bodyPr wrap="none">
            <a:prstTxWarp prst="textNoShape">
              <a:avLst/>
            </a:prstTxWarp>
            <a:spAutoFit/>
          </a:bodyPr>
          <a:lstStyle/>
          <a:p>
            <a:r>
              <a:rPr lang="en-US" sz="2400">
                <a:solidFill>
                  <a:schemeClr val="accent2"/>
                </a:solidFill>
                <a:latin typeface="Helvetica Neue" charset="0"/>
                <a:ea typeface="Helvetica Neue" charset="0"/>
                <a:cs typeface="Helvetica Neue" charset="0"/>
              </a:rPr>
              <a:t>Interface</a:t>
            </a:r>
            <a:br>
              <a:rPr lang="en-US" sz="2400">
                <a:solidFill>
                  <a:schemeClr val="accent2"/>
                </a:solidFill>
                <a:latin typeface="Helvetica Neue" charset="0"/>
                <a:ea typeface="Helvetica Neue" charset="0"/>
                <a:cs typeface="Helvetica Neue" charset="0"/>
              </a:rPr>
            </a:br>
            <a:r>
              <a:rPr lang="en-US" sz="2400">
                <a:solidFill>
                  <a:schemeClr val="accent2"/>
                </a:solidFill>
                <a:latin typeface="Helvetica Neue" charset="0"/>
                <a:ea typeface="Helvetica Neue" charset="0"/>
                <a:cs typeface="Helvetica Neue" charset="0"/>
              </a:rPr>
              <a:t> components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pPr>
              <a:defRPr/>
            </a:pPr>
            <a:fld id="{48064BD0-28E9-A44A-94EF-CF3163F742F2}" type="slidenum">
              <a:rPr lang="en-US" smtClean="0"/>
              <a:pPr>
                <a:defRPr/>
              </a:pPr>
              <a:t>44</a:t>
            </a:fld>
            <a:endParaRPr lang="en-US" smtClean="0"/>
          </a:p>
        </p:txBody>
      </p:sp>
      <p:sp>
        <p:nvSpPr>
          <p:cNvPr id="157699" name="Rectangle 2"/>
          <p:cNvSpPr>
            <a:spLocks noGrp="1" noChangeArrowheads="1"/>
          </p:cNvSpPr>
          <p:nvPr>
            <p:ph type="title"/>
          </p:nvPr>
        </p:nvSpPr>
        <p:spPr/>
        <p:txBody>
          <a:bodyPr/>
          <a:lstStyle/>
          <a:p>
            <a:pPr eaLnBrk="1" hangingPunct="1"/>
            <a:r>
              <a:rPr lang="en-US" smtClean="0">
                <a:ea typeface="ＭＳ Ｐゴシック" charset="-128"/>
                <a:cs typeface="ＭＳ Ｐゴシック" charset="-128"/>
              </a:rPr>
              <a:t>Search algorithm</a:t>
            </a:r>
          </a:p>
        </p:txBody>
      </p:sp>
      <p:sp>
        <p:nvSpPr>
          <p:cNvPr id="157700" name="Rectangle 3"/>
          <p:cNvSpPr>
            <a:spLocks noChangeArrowheads="1"/>
          </p:cNvSpPr>
          <p:nvPr/>
        </p:nvSpPr>
        <p:spPr bwMode="auto">
          <a:xfrm>
            <a:off x="3365500" y="2219325"/>
            <a:ext cx="184150" cy="457200"/>
          </a:xfrm>
          <a:prstGeom prst="rect">
            <a:avLst/>
          </a:prstGeom>
          <a:noFill/>
          <a:ln w="9525">
            <a:noFill/>
            <a:miter lim="800000"/>
            <a:headEnd/>
            <a:tailEnd/>
          </a:ln>
        </p:spPr>
        <p:txBody>
          <a:bodyPr wrap="none">
            <a:prstTxWarp prst="textNoShape">
              <a:avLst/>
            </a:prstTxWarp>
            <a:spAutoFit/>
          </a:bodyPr>
          <a:lstStyle/>
          <a:p>
            <a:pPr algn="l"/>
            <a:endParaRPr lang="en-GB" sz="2400">
              <a:solidFill>
                <a:schemeClr val="tx1"/>
              </a:solidFill>
              <a:latin typeface="Times" charset="0"/>
            </a:endParaRPr>
          </a:p>
        </p:txBody>
      </p:sp>
      <p:sp>
        <p:nvSpPr>
          <p:cNvPr id="157701" name="Rectangle 4"/>
          <p:cNvSpPr>
            <a:spLocks noGrp="1" noChangeArrowheads="1"/>
          </p:cNvSpPr>
          <p:nvPr>
            <p:ph type="body" idx="1"/>
          </p:nvPr>
        </p:nvSpPr>
        <p:spPr/>
        <p:txBody>
          <a:bodyPr/>
          <a:lstStyle/>
          <a:p>
            <a:pPr eaLnBrk="1" hangingPunct="1">
              <a:lnSpc>
                <a:spcPct val="90000"/>
              </a:lnSpc>
            </a:pPr>
            <a:r>
              <a:rPr lang="en-US" smtClean="0">
                <a:ea typeface="ＭＳ Ｐゴシック" charset="-128"/>
                <a:cs typeface="ＭＳ Ｐゴシック" charset="-128"/>
              </a:rPr>
              <a:t>Syntactic matching</a:t>
            </a:r>
          </a:p>
          <a:p>
            <a:pPr lvl="1" eaLnBrk="1" hangingPunct="1">
              <a:lnSpc>
                <a:spcPct val="90000"/>
              </a:lnSpc>
            </a:pPr>
            <a:r>
              <a:rPr lang="en-US" smtClean="0"/>
              <a:t>Exact, prefix or substring match</a:t>
            </a:r>
          </a:p>
          <a:p>
            <a:pPr lvl="1" eaLnBrk="1" hangingPunct="1">
              <a:lnSpc>
                <a:spcPct val="90000"/>
              </a:lnSpc>
            </a:pPr>
            <a:r>
              <a:rPr lang="en-US" smtClean="0"/>
              <a:t>Minimal edit distance</a:t>
            </a:r>
          </a:p>
          <a:p>
            <a:pPr lvl="1" eaLnBrk="1" hangingPunct="1">
              <a:lnSpc>
                <a:spcPct val="90000"/>
              </a:lnSpc>
            </a:pPr>
            <a:r>
              <a:rPr lang="en-US" smtClean="0"/>
              <a:t>Stemming</a:t>
            </a:r>
          </a:p>
          <a:p>
            <a:pPr eaLnBrk="1" hangingPunct="1">
              <a:lnSpc>
                <a:spcPct val="90000"/>
              </a:lnSpc>
            </a:pPr>
            <a:r>
              <a:rPr lang="en-US" smtClean="0">
                <a:ea typeface="ＭＳ Ｐゴシック" charset="-128"/>
                <a:cs typeface="ＭＳ Ｐゴシック" charset="-128"/>
              </a:rPr>
              <a:t>Semantic matching</a:t>
            </a:r>
          </a:p>
          <a:p>
            <a:pPr lvl="1" eaLnBrk="1" hangingPunct="1">
              <a:lnSpc>
                <a:spcPct val="90000"/>
              </a:lnSpc>
            </a:pPr>
            <a:r>
              <a:rPr lang="en-US" smtClean="0"/>
              <a:t>Graph traversal</a:t>
            </a:r>
          </a:p>
          <a:p>
            <a:pPr lvl="1" eaLnBrk="1" hangingPunct="1">
              <a:lnSpc>
                <a:spcPct val="90000"/>
              </a:lnSpc>
            </a:pPr>
            <a:r>
              <a:rPr lang="en-US" smtClean="0"/>
              <a:t>Query expansion</a:t>
            </a:r>
          </a:p>
          <a:p>
            <a:pPr lvl="1" eaLnBrk="1" hangingPunct="1">
              <a:lnSpc>
                <a:spcPct val="90000"/>
              </a:lnSpc>
            </a:pPr>
            <a:r>
              <a:rPr lang="en-US" smtClean="0"/>
              <a:t>RDFS/OWL reasoning</a:t>
            </a:r>
            <a:endParaRPr lang="en-US" smtClean="0">
              <a:latin typeface="Helvetica"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Slide Number Placeholder 4"/>
          <p:cNvSpPr>
            <a:spLocks noGrp="1"/>
          </p:cNvSpPr>
          <p:nvPr>
            <p:ph type="sldNum" sz="quarter" idx="11"/>
          </p:nvPr>
        </p:nvSpPr>
        <p:spPr>
          <a:xfrm>
            <a:off x="6997700" y="6508750"/>
            <a:ext cx="1905000" cy="336550"/>
          </a:xfrm>
          <a:noFill/>
        </p:spPr>
        <p:txBody>
          <a:bodyPr lIns="91440" tIns="45720" rIns="91440" bIns="45720" anchor="t"/>
          <a:lstStyle/>
          <a:p>
            <a:pPr algn="ctr" eaLnBrk="0" hangingPunct="0"/>
            <a:fld id="{8EAEF851-F42B-844F-8610-3B1EFF7064E6}" type="slidenum">
              <a:rPr lang="en-US" sz="4400">
                <a:solidFill>
                  <a:schemeClr val="tx2"/>
                </a:solidFill>
                <a:latin typeface="Times New Roman" charset="0"/>
              </a:rPr>
              <a:pPr algn="ctr" eaLnBrk="0" hangingPunct="0"/>
              <a:t>45</a:t>
            </a:fld>
            <a:endParaRPr lang="en-US" sz="4400">
              <a:solidFill>
                <a:schemeClr val="tx2"/>
              </a:solidFill>
              <a:latin typeface="Times New Roman" charset="0"/>
            </a:endParaRPr>
          </a:p>
        </p:txBody>
      </p:sp>
      <p:sp>
        <p:nvSpPr>
          <p:cNvPr id="159747" name="Rectangle 2"/>
          <p:cNvSpPr>
            <a:spLocks noGrp="1" noChangeArrowheads="1"/>
          </p:cNvSpPr>
          <p:nvPr>
            <p:ph type="title"/>
          </p:nvPr>
        </p:nvSpPr>
        <p:spPr/>
        <p:txBody>
          <a:bodyPr/>
          <a:lstStyle/>
          <a:p>
            <a:pPr eaLnBrk="1" hangingPunct="1"/>
            <a:r>
              <a:rPr lang="en-US" smtClean="0">
                <a:ea typeface="ＭＳ Ｐゴシック" charset="-128"/>
                <a:cs typeface="ＭＳ Ｐゴシック" charset="-128"/>
              </a:rPr>
              <a:t>Result Presentation</a:t>
            </a:r>
          </a:p>
        </p:txBody>
      </p:sp>
      <p:graphicFrame>
        <p:nvGraphicFramePr>
          <p:cNvPr id="811011" name="Group 3"/>
          <p:cNvGraphicFramePr>
            <a:graphicFrameLocks noGrp="1"/>
          </p:cNvGraphicFramePr>
          <p:nvPr>
            <p:ph type="tbl" idx="1"/>
          </p:nvPr>
        </p:nvGraphicFramePr>
        <p:xfrm>
          <a:off x="685800" y="1714500"/>
          <a:ext cx="7772400" cy="4777740"/>
        </p:xfrm>
        <a:graphic>
          <a:graphicData uri="http://schemas.openxmlformats.org/drawingml/2006/table">
            <a:tbl>
              <a:tblPr/>
              <a:tblGrid>
                <a:gridCol w="2590800"/>
                <a:gridCol w="2590800"/>
                <a:gridCol w="2590800"/>
              </a:tblGrid>
              <a:tr h="1028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Data selection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Selected values,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Template,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Display vocabularies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Visualized by text, graph, tagcloud, map, timeline, calendar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1028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Ordering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Content / link structure based ranking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Ordered list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1028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Organization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Clustering by property,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by result path or dynamic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Tree, nested box structure, clustermap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1028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User feedback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Post-query disambiguation,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Recommendation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ahoma" pitchFamily="-106" charset="0"/>
                        </a:rPr>
                        <a:t>Facets, </a:t>
                      </a:r>
                      <a:r>
                        <a:rPr kumimoji="0" lang="en-US" sz="2000" b="0" i="0" u="none" strike="noStrike" cap="none" normalizeH="0" baseline="0" dirty="0" err="1">
                          <a:ln>
                            <a:noFill/>
                          </a:ln>
                          <a:solidFill>
                            <a:schemeClr val="tx1"/>
                          </a:solidFill>
                          <a:effectLst/>
                          <a:latin typeface="Tahoma" pitchFamily="-106" charset="0"/>
                        </a:rPr>
                        <a:t>tagcloud</a:t>
                      </a:r>
                      <a:r>
                        <a:rPr kumimoji="0" lang="en-US" sz="2000" b="0" i="0" u="none" strike="noStrike" cap="none" normalizeH="0" baseline="0" dirty="0">
                          <a:ln>
                            <a:noFill/>
                          </a:ln>
                          <a:solidFill>
                            <a:schemeClr val="tx1"/>
                          </a:solidFill>
                          <a:effectLst/>
                          <a:latin typeface="Tahoma" pitchFamily="-106" charset="0"/>
                        </a:rPr>
                        <a:t>, value list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
        <p:nvSpPr>
          <p:cNvPr id="159770" name="TextBox 6"/>
          <p:cNvSpPr txBox="1">
            <a:spLocks noChangeArrowheads="1"/>
          </p:cNvSpPr>
          <p:nvPr/>
        </p:nvSpPr>
        <p:spPr bwMode="auto">
          <a:xfrm>
            <a:off x="1231900" y="1231900"/>
            <a:ext cx="1395413" cy="523875"/>
          </a:xfrm>
          <a:prstGeom prst="rect">
            <a:avLst/>
          </a:prstGeom>
          <a:noFill/>
          <a:ln w="9525">
            <a:noFill/>
            <a:miter lim="800000"/>
            <a:headEnd/>
            <a:tailEnd/>
          </a:ln>
        </p:spPr>
        <p:txBody>
          <a:bodyPr wrap="none">
            <a:prstTxWarp prst="textNoShape">
              <a:avLst/>
            </a:prstTxWarp>
            <a:spAutoFit/>
          </a:bodyPr>
          <a:lstStyle/>
          <a:p>
            <a:r>
              <a:rPr lang="en-US" sz="2800">
                <a:solidFill>
                  <a:schemeClr val="accent2"/>
                </a:solidFill>
                <a:latin typeface="Helvetica Neue" charset="0"/>
                <a:ea typeface="Helvetica Neue" charset="0"/>
                <a:cs typeface="Helvetica Neue" charset="0"/>
              </a:rPr>
              <a:t>Feature</a:t>
            </a:r>
          </a:p>
        </p:txBody>
      </p:sp>
      <p:sp>
        <p:nvSpPr>
          <p:cNvPr id="159771" name="TextBox 7"/>
          <p:cNvSpPr txBox="1">
            <a:spLocks noChangeArrowheads="1"/>
          </p:cNvSpPr>
          <p:nvPr/>
        </p:nvSpPr>
        <p:spPr bwMode="auto">
          <a:xfrm>
            <a:off x="3517900" y="1219200"/>
            <a:ext cx="2225675" cy="523875"/>
          </a:xfrm>
          <a:prstGeom prst="rect">
            <a:avLst/>
          </a:prstGeom>
          <a:noFill/>
          <a:ln w="9525">
            <a:noFill/>
            <a:miter lim="800000"/>
            <a:headEnd/>
            <a:tailEnd/>
          </a:ln>
        </p:spPr>
        <p:txBody>
          <a:bodyPr wrap="none">
            <a:prstTxWarp prst="textNoShape">
              <a:avLst/>
            </a:prstTxWarp>
            <a:spAutoFit/>
          </a:bodyPr>
          <a:lstStyle/>
          <a:p>
            <a:r>
              <a:rPr lang="en-US" sz="2800">
                <a:solidFill>
                  <a:schemeClr val="accent2"/>
                </a:solidFill>
                <a:latin typeface="Helvetica Neue" charset="0"/>
                <a:ea typeface="Helvetica Neue" charset="0"/>
                <a:cs typeface="Helvetica Neue" charset="0"/>
              </a:rPr>
              <a:t>Functionality</a:t>
            </a:r>
          </a:p>
        </p:txBody>
      </p:sp>
      <p:sp>
        <p:nvSpPr>
          <p:cNvPr id="159772" name="TextBox 8"/>
          <p:cNvSpPr txBox="1">
            <a:spLocks noChangeArrowheads="1"/>
          </p:cNvSpPr>
          <p:nvPr/>
        </p:nvSpPr>
        <p:spPr bwMode="auto">
          <a:xfrm>
            <a:off x="6159500" y="927100"/>
            <a:ext cx="1992313" cy="830263"/>
          </a:xfrm>
          <a:prstGeom prst="rect">
            <a:avLst/>
          </a:prstGeom>
          <a:noFill/>
          <a:ln w="9525">
            <a:noFill/>
            <a:miter lim="800000"/>
            <a:headEnd/>
            <a:tailEnd/>
          </a:ln>
        </p:spPr>
        <p:txBody>
          <a:bodyPr wrap="none">
            <a:prstTxWarp prst="textNoShape">
              <a:avLst/>
            </a:prstTxWarp>
            <a:spAutoFit/>
          </a:bodyPr>
          <a:lstStyle/>
          <a:p>
            <a:r>
              <a:rPr lang="en-US" sz="2400">
                <a:solidFill>
                  <a:schemeClr val="accent2"/>
                </a:solidFill>
                <a:latin typeface="Helvetica Neue" charset="0"/>
                <a:ea typeface="Helvetica Neue" charset="0"/>
                <a:cs typeface="Helvetica Neue" charset="0"/>
              </a:rPr>
              <a:t>Interface</a:t>
            </a:r>
            <a:br>
              <a:rPr lang="en-US" sz="2400">
                <a:solidFill>
                  <a:schemeClr val="accent2"/>
                </a:solidFill>
                <a:latin typeface="Helvetica Neue" charset="0"/>
                <a:ea typeface="Helvetica Neue" charset="0"/>
                <a:cs typeface="Helvetica Neue" charset="0"/>
              </a:rPr>
            </a:br>
            <a:r>
              <a:rPr lang="en-US" sz="2400">
                <a:solidFill>
                  <a:schemeClr val="accent2"/>
                </a:solidFill>
                <a:latin typeface="Helvetica Neue" charset="0"/>
                <a:ea typeface="Helvetica Neue" charset="0"/>
                <a:cs typeface="Helvetica Neue" charset="0"/>
              </a:rPr>
              <a:t> components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E-Culture Linked Data Cloud</a:t>
            </a:r>
            <a:endParaRPr lang="en-US" dirty="0"/>
          </a:p>
        </p:txBody>
      </p:sp>
      <p:pic>
        <p:nvPicPr>
          <p:cNvPr id="4" name="Picture 3"/>
          <p:cNvPicPr>
            <a:picLocks noChangeAspect="1"/>
          </p:cNvPicPr>
          <p:nvPr/>
        </p:nvPicPr>
        <p:blipFill>
          <a:blip r:embed="rId3"/>
          <a:stretch>
            <a:fillRect/>
          </a:stretch>
        </p:blipFill>
        <p:spPr>
          <a:xfrm>
            <a:off x="1879596" y="1253042"/>
            <a:ext cx="5029200" cy="560705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B88B7EE3-B653-1944-AA5F-FAE5B2562B40}" type="slidenum">
              <a:rPr lang="en-US" smtClean="0"/>
              <a:pPr>
                <a:defRPr/>
              </a:pPr>
              <a:t>47</a:t>
            </a:fld>
            <a:endParaRPr lang="en-US"/>
          </a:p>
        </p:txBody>
      </p:sp>
      <p:sp>
        <p:nvSpPr>
          <p:cNvPr id="216067" name="Rectangle 4"/>
          <p:cNvSpPr>
            <a:spLocks noGrp="1" noChangeArrowheads="1"/>
          </p:cNvSpPr>
          <p:nvPr>
            <p:ph type="title"/>
          </p:nvPr>
        </p:nvSpPr>
        <p:spPr/>
        <p:txBody>
          <a:bodyPr>
            <a:normAutofit fontScale="90000"/>
          </a:bodyPr>
          <a:lstStyle/>
          <a:p>
            <a:pPr eaLnBrk="1" hangingPunct="1"/>
            <a:r>
              <a:rPr lang="en-US" dirty="0" smtClean="0">
                <a:ea typeface="ＭＳ Ｐゴシック" charset="-128"/>
                <a:cs typeface="ＭＳ Ｐゴシック" charset="-128"/>
              </a:rPr>
              <a:t>Professional</a:t>
            </a:r>
            <a:br>
              <a:rPr lang="en-US" dirty="0" smtClean="0">
                <a:ea typeface="ＭＳ Ｐゴシック" charset="-128"/>
                <a:cs typeface="ＭＳ Ｐゴシック" charset="-128"/>
              </a:rPr>
            </a:br>
            <a:r>
              <a:rPr lang="en-US" dirty="0" smtClean="0">
                <a:ea typeface="ＭＳ Ｐゴシック" charset="-128"/>
                <a:cs typeface="ＭＳ Ｐゴシック" charset="-128"/>
              </a:rPr>
              <a:t>Artwork Annotation using Thesauri</a:t>
            </a:r>
            <a:endParaRPr lang="en-US" dirty="0">
              <a:ea typeface="ＭＳ Ｐゴシック" charset="-128"/>
              <a:cs typeface="ＭＳ Ｐゴシック" charset="-128"/>
            </a:endParaRPr>
          </a:p>
        </p:txBody>
      </p:sp>
      <p:pic>
        <p:nvPicPr>
          <p:cNvPr id="216068" name="Picture 6" descr="rma_annotate">
            <a:hlinkClick r:id="rId3"/>
          </p:cNvPr>
          <p:cNvPicPr>
            <a:picLocks noChangeAspect="1" noChangeArrowheads="1"/>
          </p:cNvPicPr>
          <p:nvPr>
            <p:ph idx="1"/>
          </p:nvPr>
        </p:nvPicPr>
        <p:blipFill>
          <a:blip r:embed="rId4"/>
          <a:srcRect/>
          <a:stretch>
            <a:fillRect/>
          </a:stretch>
        </p:blipFill>
        <p:spPr>
          <a:xfrm>
            <a:off x="1247775" y="1376363"/>
            <a:ext cx="7018338" cy="5110162"/>
          </a:xfrm>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Title 1"/>
          <p:cNvSpPr>
            <a:spLocks noGrp="1"/>
          </p:cNvSpPr>
          <p:nvPr>
            <p:ph type="title"/>
          </p:nvPr>
        </p:nvSpPr>
        <p:spPr>
          <a:xfrm>
            <a:off x="510988" y="341183"/>
            <a:ext cx="8229600" cy="1143000"/>
          </a:xfrm>
        </p:spPr>
        <p:txBody>
          <a:bodyPr rtlCol="0">
            <a:normAutofit fontScale="90000"/>
          </a:bodyPr>
          <a:lstStyle/>
          <a:p>
            <a:pPr fontAlgn="auto">
              <a:spcAft>
                <a:spcPts val="0"/>
              </a:spcAft>
              <a:defRPr/>
            </a:pPr>
            <a:r>
              <a:rPr lang="en-US" dirty="0" smtClean="0">
                <a:ea typeface="ＭＳ Ｐゴシック" pitchFamily="-108" charset="-128"/>
              </a:rPr>
              <a:t>Browsing annotated collections of cultural heritage </a:t>
            </a:r>
            <a:r>
              <a:rPr lang="en-US" dirty="0" err="1" smtClean="0">
                <a:ea typeface="ＭＳ Ｐゴシック" pitchFamily="-108" charset="-128"/>
              </a:rPr>
              <a:t>artefacts</a:t>
            </a:r>
            <a:endParaRPr lang="en-US" dirty="0" smtClean="0">
              <a:ea typeface="ＭＳ Ｐゴシック" pitchFamily="-108" charset="-128"/>
            </a:endParaRPr>
          </a:p>
        </p:txBody>
      </p:sp>
      <p:sp>
        <p:nvSpPr>
          <p:cNvPr id="43013" name="Slide Number Placeholder 4"/>
          <p:cNvSpPr>
            <a:spLocks noGrp="1"/>
          </p:cNvSpPr>
          <p:nvPr>
            <p:ph type="sldNum" sz="quarter" idx="12"/>
          </p:nvPr>
        </p:nvSpPr>
        <p:spPr bwMode="auto">
          <a:noFill/>
          <a:ln>
            <a:miter lim="800000"/>
            <a:headEnd/>
            <a:tailEnd/>
          </a:ln>
        </p:spPr>
        <p:txBody>
          <a:bodyPr/>
          <a:lstStyle/>
          <a:p>
            <a:fld id="{BB01C635-6555-FE41-A25B-5C2FFF895785}" type="slidenum">
              <a:rPr lang="en-US" sz="1400">
                <a:solidFill>
                  <a:schemeClr val="accent2"/>
                </a:solidFill>
                <a:latin typeface="Tahoma" charset="0"/>
              </a:rPr>
              <a:pPr/>
              <a:t>48</a:t>
            </a:fld>
            <a:endParaRPr lang="en-US" sz="1400">
              <a:solidFill>
                <a:schemeClr val="accent2"/>
              </a:solidFill>
              <a:latin typeface="Tahoma" charset="0"/>
            </a:endParaRPr>
          </a:p>
        </p:txBody>
      </p:sp>
      <p:pic>
        <p:nvPicPr>
          <p:cNvPr id="43014" name="Picture 5" descr="eculture">
            <a:hlinkClick r:id="rId3"/>
          </p:cNvPr>
          <p:cNvPicPr>
            <a:picLocks noChangeAspect="1" noChangeArrowheads="1"/>
          </p:cNvPicPr>
          <p:nvPr/>
        </p:nvPicPr>
        <p:blipFill>
          <a:blip r:embed="rId4"/>
          <a:srcRect/>
          <a:stretch>
            <a:fillRect/>
          </a:stretch>
        </p:blipFill>
        <p:spPr bwMode="auto">
          <a:xfrm>
            <a:off x="4525046" y="2512424"/>
            <a:ext cx="4314153" cy="3684302"/>
          </a:xfrm>
          <a:prstGeom prst="rect">
            <a:avLst/>
          </a:prstGeom>
          <a:noFill/>
          <a:ln w="9525">
            <a:noFill/>
            <a:miter lim="800000"/>
            <a:headEnd/>
            <a:tailEnd/>
          </a:ln>
        </p:spPr>
      </p:pic>
      <p:sp>
        <p:nvSpPr>
          <p:cNvPr id="43015" name="Rectangle 6"/>
          <p:cNvSpPr>
            <a:spLocks noChangeArrowheads="1"/>
          </p:cNvSpPr>
          <p:nvPr/>
        </p:nvSpPr>
        <p:spPr bwMode="auto">
          <a:xfrm>
            <a:off x="398463" y="1739045"/>
            <a:ext cx="8253168" cy="4413516"/>
          </a:xfrm>
          <a:prstGeom prst="rect">
            <a:avLst/>
          </a:prstGeom>
          <a:noFill/>
          <a:ln w="9525">
            <a:noFill/>
            <a:miter lim="800000"/>
            <a:headEnd/>
            <a:tailEnd/>
          </a:ln>
        </p:spPr>
        <p:txBody>
          <a:bodyPr wrap="square">
            <a:prstTxWarp prst="textNoShape">
              <a:avLst/>
            </a:prstTxWarp>
            <a:spAutoFit/>
          </a:bodyPr>
          <a:lstStyle/>
          <a:p>
            <a:pPr marL="342900" indent="-342900" algn="l">
              <a:spcBef>
                <a:spcPct val="20000"/>
              </a:spcBef>
              <a:buFont typeface="Arial" pitchFamily="34" charset="0"/>
              <a:buChar char="•"/>
            </a:pPr>
            <a:r>
              <a:rPr lang="en-US" sz="2400" dirty="0">
                <a:solidFill>
                  <a:srgbClr val="000000"/>
                </a:solidFill>
                <a:latin typeface="Calibri" charset="0"/>
              </a:rPr>
              <a:t>Users interested in cultural heritage, exploring </a:t>
            </a:r>
            <a:r>
              <a:rPr lang="en-US" sz="2400" dirty="0" err="1" smtClean="0">
                <a:solidFill>
                  <a:srgbClr val="000000"/>
                </a:solidFill>
                <a:latin typeface="Calibri" charset="0"/>
              </a:rPr>
              <a:t>artefacts</a:t>
            </a:r>
            <a:r>
              <a:rPr lang="en-US" sz="2400" dirty="0" smtClean="0">
                <a:solidFill>
                  <a:srgbClr val="000000"/>
                </a:solidFill>
                <a:latin typeface="Calibri" charset="0"/>
              </a:rPr>
              <a:t> </a:t>
            </a:r>
            <a:r>
              <a:rPr lang="en-US" sz="2400" dirty="0">
                <a:solidFill>
                  <a:srgbClr val="000000"/>
                </a:solidFill>
                <a:latin typeface="Calibri" charset="0"/>
              </a:rPr>
              <a:t>available in </a:t>
            </a:r>
            <a:r>
              <a:rPr lang="en-US" sz="2400" dirty="0" smtClean="0">
                <a:solidFill>
                  <a:srgbClr val="000000"/>
                </a:solidFill>
                <a:latin typeface="Calibri" charset="0"/>
              </a:rPr>
              <a:t>repository</a:t>
            </a:r>
          </a:p>
          <a:p>
            <a:pPr marL="342900" indent="-342900" algn="l">
              <a:spcBef>
                <a:spcPct val="20000"/>
              </a:spcBef>
              <a:buFont typeface="Arial" pitchFamily="34" charset="0"/>
              <a:buChar char="•"/>
            </a:pPr>
            <a:r>
              <a:rPr lang="en-US" sz="2400" dirty="0" smtClean="0">
                <a:solidFill>
                  <a:srgbClr val="000000"/>
                </a:solidFill>
                <a:latin typeface="Calibri" charset="0"/>
              </a:rPr>
              <a:t>Searching </a:t>
            </a:r>
            <a:r>
              <a:rPr lang="en-US" sz="2400" dirty="0">
                <a:solidFill>
                  <a:srgbClr val="000000"/>
                </a:solidFill>
                <a:latin typeface="Calibri" charset="0"/>
              </a:rPr>
              <a:t>across multiple, </a:t>
            </a:r>
            <a:r>
              <a:rPr lang="en-US" sz="2400" dirty="0" smtClean="0">
                <a:solidFill>
                  <a:srgbClr val="000000"/>
                </a:solidFill>
                <a:latin typeface="Calibri" charset="0"/>
              </a:rPr>
              <a:t/>
            </a:r>
            <a:br>
              <a:rPr lang="en-US" sz="2400" dirty="0" smtClean="0">
                <a:solidFill>
                  <a:srgbClr val="000000"/>
                </a:solidFill>
                <a:latin typeface="Calibri" charset="0"/>
              </a:rPr>
            </a:br>
            <a:r>
              <a:rPr lang="en-US" sz="2400" dirty="0" smtClean="0">
                <a:solidFill>
                  <a:srgbClr val="000000"/>
                </a:solidFill>
                <a:latin typeface="Calibri" charset="0"/>
              </a:rPr>
              <a:t>linked </a:t>
            </a:r>
            <a:r>
              <a:rPr lang="en-US" sz="2400" dirty="0">
                <a:solidFill>
                  <a:srgbClr val="000000"/>
                </a:solidFill>
                <a:latin typeface="Calibri" charset="0"/>
              </a:rPr>
              <a:t>collections</a:t>
            </a:r>
          </a:p>
          <a:p>
            <a:pPr marL="342900" indent="-342900" algn="l">
              <a:spcBef>
                <a:spcPct val="20000"/>
              </a:spcBef>
              <a:buFont typeface="Arial" pitchFamily="34" charset="0"/>
              <a:buChar char="•"/>
            </a:pPr>
            <a:r>
              <a:rPr lang="en-US" sz="2400" dirty="0">
                <a:solidFill>
                  <a:srgbClr val="000000"/>
                </a:solidFill>
                <a:latin typeface="Calibri" charset="0"/>
              </a:rPr>
              <a:t>Thesaurus structure used </a:t>
            </a:r>
            <a:r>
              <a:rPr lang="en-US" sz="2400" dirty="0" smtClean="0">
                <a:solidFill>
                  <a:srgbClr val="000000"/>
                </a:solidFill>
                <a:latin typeface="Calibri" charset="0"/>
              </a:rPr>
              <a:t/>
            </a:r>
            <a:br>
              <a:rPr lang="en-US" sz="2400" dirty="0" smtClean="0">
                <a:solidFill>
                  <a:srgbClr val="000000"/>
                </a:solidFill>
                <a:latin typeface="Calibri" charset="0"/>
              </a:rPr>
            </a:br>
            <a:r>
              <a:rPr lang="en-US" sz="2400" dirty="0" smtClean="0">
                <a:solidFill>
                  <a:srgbClr val="000000"/>
                </a:solidFill>
                <a:latin typeface="Calibri" charset="0"/>
              </a:rPr>
              <a:t>for identifying </a:t>
            </a:r>
            <a:r>
              <a:rPr lang="en-US" sz="2400" dirty="0">
                <a:solidFill>
                  <a:srgbClr val="000000"/>
                </a:solidFill>
                <a:latin typeface="Calibri" charset="0"/>
              </a:rPr>
              <a:t>topics</a:t>
            </a:r>
          </a:p>
          <a:p>
            <a:pPr marL="342900" indent="-342900" algn="l">
              <a:spcBef>
                <a:spcPct val="20000"/>
              </a:spcBef>
              <a:buFont typeface="Arial" pitchFamily="34" charset="0"/>
              <a:buChar char="•"/>
            </a:pPr>
            <a:r>
              <a:rPr lang="en-US" sz="2400" dirty="0">
                <a:solidFill>
                  <a:srgbClr val="000000"/>
                </a:solidFill>
                <a:latin typeface="Calibri" charset="0"/>
              </a:rPr>
              <a:t>Artworks grouped into </a:t>
            </a:r>
            <a:r>
              <a:rPr lang="en-US" sz="2400" dirty="0" smtClean="0">
                <a:solidFill>
                  <a:srgbClr val="000000"/>
                </a:solidFill>
                <a:latin typeface="Calibri" charset="0"/>
              </a:rPr>
              <a:t/>
            </a:r>
            <a:br>
              <a:rPr lang="en-US" sz="2400" dirty="0" smtClean="0">
                <a:solidFill>
                  <a:srgbClr val="000000"/>
                </a:solidFill>
                <a:latin typeface="Calibri" charset="0"/>
              </a:rPr>
            </a:br>
            <a:r>
              <a:rPr lang="en-US" sz="2400" dirty="0" smtClean="0">
                <a:solidFill>
                  <a:srgbClr val="000000"/>
                </a:solidFill>
                <a:latin typeface="Calibri" charset="0"/>
              </a:rPr>
              <a:t>different </a:t>
            </a:r>
            <a:r>
              <a:rPr lang="en-US" sz="2400" dirty="0">
                <a:solidFill>
                  <a:srgbClr val="000000"/>
                </a:solidFill>
                <a:latin typeface="Calibri" charset="0"/>
              </a:rPr>
              <a:t>topic structures to </a:t>
            </a:r>
            <a:r>
              <a:rPr lang="en-US" sz="2400" dirty="0" smtClean="0">
                <a:solidFill>
                  <a:srgbClr val="000000"/>
                </a:solidFill>
                <a:latin typeface="Calibri" charset="0"/>
              </a:rPr>
              <a:t/>
            </a:r>
            <a:br>
              <a:rPr lang="en-US" sz="2400" dirty="0" smtClean="0">
                <a:solidFill>
                  <a:srgbClr val="000000"/>
                </a:solidFill>
                <a:latin typeface="Calibri" charset="0"/>
              </a:rPr>
            </a:br>
            <a:r>
              <a:rPr lang="en-US" sz="2400" dirty="0" smtClean="0">
                <a:solidFill>
                  <a:srgbClr val="000000"/>
                </a:solidFill>
                <a:latin typeface="Calibri" charset="0"/>
              </a:rPr>
              <a:t>present </a:t>
            </a:r>
            <a:r>
              <a:rPr lang="en-US" sz="2400" dirty="0">
                <a:solidFill>
                  <a:srgbClr val="000000"/>
                </a:solidFill>
                <a:latin typeface="Calibri" charset="0"/>
              </a:rPr>
              <a:t>results</a:t>
            </a:r>
          </a:p>
          <a:p>
            <a:pPr marL="742950" lvl="1" indent="-285750" algn="l">
              <a:spcBef>
                <a:spcPct val="20000"/>
              </a:spcBef>
              <a:buFont typeface="Arial" charset="0"/>
              <a:buChar char="–"/>
            </a:pPr>
            <a:endParaRPr lang="en-US" sz="1800" dirty="0">
              <a:solidFill>
                <a:srgbClr val="000000"/>
              </a:solidFill>
              <a:latin typeface="Calibri" charset="0"/>
            </a:endParaRPr>
          </a:p>
          <a:p>
            <a:pPr marL="342900" indent="-342900" algn="l">
              <a:spcBef>
                <a:spcPct val="20000"/>
              </a:spcBef>
              <a:buFont typeface="Arial" charset="0"/>
              <a:buChar char="•"/>
            </a:pPr>
            <a:endParaRPr lang="en-US" sz="2400" dirty="0">
              <a:solidFill>
                <a:srgbClr val="000000"/>
              </a:solidFill>
              <a:latin typeface="Calibri" charset="0"/>
            </a:endParaRP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Title 1"/>
          <p:cNvSpPr>
            <a:spLocks noGrp="1"/>
          </p:cNvSpPr>
          <p:nvPr>
            <p:ph type="title"/>
          </p:nvPr>
        </p:nvSpPr>
        <p:spPr>
          <a:xfrm>
            <a:off x="511175" y="153988"/>
            <a:ext cx="8229600" cy="1143000"/>
          </a:xfrm>
        </p:spPr>
        <p:txBody>
          <a:bodyPr/>
          <a:lstStyle/>
          <a:p>
            <a:endParaRPr lang="en-US">
              <a:latin typeface="Tahoma" charset="0"/>
              <a:ea typeface="Tahoma" charset="0"/>
              <a:cs typeface="Tahoma" charset="0"/>
            </a:endParaRPr>
          </a:p>
        </p:txBody>
      </p:sp>
      <p:sp>
        <p:nvSpPr>
          <p:cNvPr id="44035" name="Content Placeholder 2"/>
          <p:cNvSpPr>
            <a:spLocks noGrp="1"/>
          </p:cNvSpPr>
          <p:nvPr>
            <p:ph idx="1"/>
          </p:nvPr>
        </p:nvSpPr>
        <p:spPr/>
        <p:txBody>
          <a:bodyPr/>
          <a:lstStyle/>
          <a:p>
            <a:pPr>
              <a:buNone/>
            </a:pPr>
            <a:endParaRPr lang="en-US" dirty="0"/>
          </a:p>
        </p:txBody>
      </p:sp>
      <p:sp>
        <p:nvSpPr>
          <p:cNvPr id="44036" name="Slide Number Placeholder 2"/>
          <p:cNvSpPr>
            <a:spLocks noGrp="1"/>
          </p:cNvSpPr>
          <p:nvPr>
            <p:ph type="sldNum" sz="quarter" idx="12"/>
          </p:nvPr>
        </p:nvSpPr>
        <p:spPr bwMode="auto">
          <a:noFill/>
          <a:ln>
            <a:miter lim="800000"/>
            <a:headEnd/>
            <a:tailEnd/>
          </a:ln>
        </p:spPr>
        <p:txBody>
          <a:bodyPr anchor="t"/>
          <a:lstStyle/>
          <a:p>
            <a:pPr algn="ctr"/>
            <a:fld id="{B636D69D-9DCA-5A49-98A9-9169D0F4175F}" type="slidenum">
              <a:rPr lang="en-US" sz="4400">
                <a:solidFill>
                  <a:schemeClr val="tx2"/>
                </a:solidFill>
              </a:rPr>
              <a:pPr algn="ctr"/>
              <a:t>49</a:t>
            </a:fld>
            <a:endParaRPr lang="en-US" sz="4400">
              <a:solidFill>
                <a:schemeClr val="tx2"/>
              </a:solidFill>
            </a:endParaRPr>
          </a:p>
        </p:txBody>
      </p:sp>
      <p:pic>
        <p:nvPicPr>
          <p:cNvPr id="44037" name="Picture 5" descr="eculture">
            <a:hlinkClick r:id="rId3"/>
          </p:cNvPr>
          <p:cNvPicPr>
            <a:picLocks noChangeAspect="1" noChangeArrowheads="1"/>
          </p:cNvPicPr>
          <p:nvPr/>
        </p:nvPicPr>
        <p:blipFill>
          <a:blip r:embed="rId4"/>
          <a:srcRect/>
          <a:stretch>
            <a:fillRect/>
          </a:stretch>
        </p:blipFill>
        <p:spPr bwMode="auto">
          <a:xfrm>
            <a:off x="558805" y="0"/>
            <a:ext cx="8032073" cy="6858000"/>
          </a:xfrm>
          <a:prstGeom prst="rect">
            <a:avLst/>
          </a:prstGeom>
          <a:noFill/>
          <a:ln w="9525">
            <a:noFill/>
            <a:miter lim="800000"/>
            <a:headEnd/>
            <a:tailEnd/>
          </a:ln>
        </p:spPr>
      </p:pic>
      <p:sp>
        <p:nvSpPr>
          <p:cNvPr id="44038" name="TextBox 5"/>
          <p:cNvSpPr txBox="1">
            <a:spLocks noChangeArrowheads="1"/>
          </p:cNvSpPr>
          <p:nvPr/>
        </p:nvSpPr>
        <p:spPr bwMode="auto">
          <a:xfrm>
            <a:off x="0" y="6413503"/>
            <a:ext cx="9144000" cy="461963"/>
          </a:xfrm>
          <a:prstGeom prst="rect">
            <a:avLst/>
          </a:prstGeom>
          <a:noFill/>
          <a:ln w="9525">
            <a:noFill/>
            <a:miter lim="800000"/>
            <a:headEnd/>
            <a:tailEnd/>
          </a:ln>
        </p:spPr>
        <p:txBody>
          <a:bodyPr>
            <a:prstTxWarp prst="textNoShape">
              <a:avLst/>
            </a:prstTxWarp>
            <a:spAutoFit/>
          </a:bodyPr>
          <a:lstStyle/>
          <a:p>
            <a:r>
              <a:rPr lang="en-US" sz="2400" dirty="0">
                <a:solidFill>
                  <a:srgbClr val="FF0000"/>
                </a:solidFill>
                <a:hlinkClick r:id="rId5"/>
              </a:rPr>
              <a:t>http://e-culture.multimedian.nl/demo/session/search</a:t>
            </a:r>
            <a:endParaRPr lang="en-US" sz="2400" dirty="0">
              <a:solidFill>
                <a:srgbClr val="FF0000"/>
              </a:solidFill>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6"/>
          <p:cNvPicPr>
            <a:picLocks noChangeAspect="1" noChangeArrowheads="1"/>
          </p:cNvPicPr>
          <p:nvPr/>
        </p:nvPicPr>
        <p:blipFill>
          <a:blip r:embed="rId3"/>
          <a:srcRect l="285" r="7529"/>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0" y="1558925"/>
            <a:ext cx="5257800" cy="4343400"/>
          </a:xfrm>
          <a:prstGeom prst="rect">
            <a:avLst/>
          </a:prstGeom>
          <a:solidFill>
            <a:schemeClr val="bg1">
              <a:lumMod val="95000"/>
              <a:alpha val="89804"/>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prstTxWarp prst="textNoShape">
              <a:avLst/>
            </a:prstTxWarp>
          </a:bodyPr>
          <a:lstStyle/>
          <a:p>
            <a:pPr>
              <a:defRPr/>
            </a:pPr>
            <a:endParaRPr lang="en-US"/>
          </a:p>
        </p:txBody>
      </p:sp>
      <p:sp>
        <p:nvSpPr>
          <p:cNvPr id="2" name="Rectangle 1"/>
          <p:cNvSpPr/>
          <p:nvPr/>
        </p:nvSpPr>
        <p:spPr>
          <a:xfrm>
            <a:off x="0" y="-82550"/>
            <a:ext cx="9144000" cy="955675"/>
          </a:xfrm>
          <a:prstGeom prst="rect">
            <a:avLst/>
          </a:prstGeom>
          <a:solidFill>
            <a:srgbClr val="00000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defRPr/>
            </a:pPr>
            <a:endParaRPr lang="en-US"/>
          </a:p>
        </p:txBody>
      </p:sp>
      <p:sp>
        <p:nvSpPr>
          <p:cNvPr id="26629" name="Title 1"/>
          <p:cNvSpPr>
            <a:spLocks noGrp="1"/>
          </p:cNvSpPr>
          <p:nvPr>
            <p:ph type="title"/>
          </p:nvPr>
        </p:nvSpPr>
        <p:spPr>
          <a:xfrm>
            <a:off x="146050" y="-138113"/>
            <a:ext cx="8936038" cy="1143001"/>
          </a:xfrm>
        </p:spPr>
        <p:txBody>
          <a:bodyPr/>
          <a:lstStyle/>
          <a:p>
            <a:r>
              <a:rPr lang="en-US">
                <a:solidFill>
                  <a:schemeClr val="bg1"/>
                </a:solidFill>
                <a:latin typeface="Tahoma" charset="0"/>
                <a:ea typeface="ＭＳ Ｐゴシック" charset="-128"/>
                <a:cs typeface="Tahoma" charset="0"/>
              </a:rPr>
              <a:t>We </a:t>
            </a:r>
            <a:r>
              <a:rPr lang="en-US">
                <a:solidFill>
                  <a:srgbClr val="7F9088"/>
                </a:solidFill>
                <a:latin typeface="Tahoma" charset="0"/>
                <a:ea typeface="ＭＳ Ｐゴシック" charset="-128"/>
                <a:cs typeface="Tahoma" charset="0"/>
              </a:rPr>
              <a:t>don’t</a:t>
            </a:r>
            <a:r>
              <a:rPr lang="en-US">
                <a:solidFill>
                  <a:schemeClr val="bg1"/>
                </a:solidFill>
                <a:latin typeface="Tahoma" charset="0"/>
                <a:ea typeface="ＭＳ Ｐゴシック" charset="-128"/>
                <a:cs typeface="Tahoma" charset="0"/>
              </a:rPr>
              <a:t> care about the media!</a:t>
            </a:r>
          </a:p>
        </p:txBody>
      </p:sp>
      <p:sp>
        <p:nvSpPr>
          <p:cNvPr id="52227" name="Content Placeholder 2"/>
          <p:cNvSpPr>
            <a:spLocks noGrp="1"/>
          </p:cNvSpPr>
          <p:nvPr>
            <p:ph idx="1"/>
          </p:nvPr>
        </p:nvSpPr>
        <p:spPr>
          <a:xfrm>
            <a:off x="0" y="1662113"/>
            <a:ext cx="5237163" cy="4281487"/>
          </a:xfrm>
        </p:spPr>
        <p:txBody>
          <a:bodyPr>
            <a:normAutofit/>
          </a:bodyPr>
          <a:lstStyle/>
          <a:p>
            <a:pPr marL="0" indent="0">
              <a:lnSpc>
                <a:spcPct val="80000"/>
              </a:lnSpc>
              <a:buFont typeface="Arial" charset="0"/>
              <a:buNone/>
            </a:pPr>
            <a:r>
              <a:rPr lang="en-US" sz="2500" b="1">
                <a:ea typeface="ＭＳ Ｐゴシック" charset="-128"/>
                <a:cs typeface="ＭＳ Ｐゴシック" charset="-128"/>
              </a:rPr>
              <a:t> We need to enable </a:t>
            </a:r>
          </a:p>
          <a:p>
            <a:pPr lvl="1">
              <a:lnSpc>
                <a:spcPct val="80000"/>
              </a:lnSpc>
            </a:pPr>
            <a:r>
              <a:rPr lang="en-US" sz="2200">
                <a:cs typeface="ＭＳ Ｐゴシック" charset="-128"/>
              </a:rPr>
              <a:t>the processing of information-bearing content</a:t>
            </a:r>
          </a:p>
          <a:p>
            <a:pPr lvl="1">
              <a:lnSpc>
                <a:spcPct val="80000"/>
              </a:lnSpc>
            </a:pPr>
            <a:r>
              <a:rPr lang="en-US" sz="2200">
                <a:cs typeface="ＭＳ Ｐゴシック" charset="-128"/>
              </a:rPr>
              <a:t>of one or more media types</a:t>
            </a:r>
          </a:p>
          <a:p>
            <a:pPr lvl="1">
              <a:lnSpc>
                <a:spcPct val="80000"/>
              </a:lnSpc>
            </a:pPr>
            <a:r>
              <a:rPr lang="en-US" sz="2200">
                <a:cs typeface="ＭＳ Ｐゴシック" charset="-128"/>
              </a:rPr>
              <a:t>that can be interpreted by end users</a:t>
            </a:r>
          </a:p>
          <a:p>
            <a:pPr lvl="1">
              <a:lnSpc>
                <a:spcPct val="80000"/>
              </a:lnSpc>
            </a:pPr>
            <a:endParaRPr lang="en-US" sz="2200">
              <a:cs typeface="ＭＳ Ｐゴシック" charset="-128"/>
            </a:endParaRPr>
          </a:p>
          <a:p>
            <a:pPr marL="0" indent="0">
              <a:lnSpc>
                <a:spcPct val="80000"/>
              </a:lnSpc>
              <a:buFont typeface="Arial" charset="0"/>
              <a:buNone/>
            </a:pPr>
            <a:r>
              <a:rPr lang="en-US" sz="2500" b="1">
                <a:ea typeface="ＭＳ Ｐゴシック" charset="-128"/>
                <a:cs typeface="ＭＳ Ｐゴシック" charset="-128"/>
              </a:rPr>
              <a:t> End-users are primarily interested in </a:t>
            </a:r>
          </a:p>
          <a:p>
            <a:pPr lvl="1">
              <a:lnSpc>
                <a:spcPct val="80000"/>
              </a:lnSpc>
            </a:pPr>
            <a:r>
              <a:rPr lang="en-US" sz="2200">
                <a:cs typeface="ＭＳ Ｐゴシック" charset="-128"/>
              </a:rPr>
              <a:t>the meaning conveyed by a combination of media assets</a:t>
            </a:r>
          </a:p>
          <a:p>
            <a:pPr lvl="1">
              <a:lnSpc>
                <a:spcPct val="80000"/>
              </a:lnSpc>
            </a:pPr>
            <a:r>
              <a:rPr lang="en-US" sz="2200">
                <a:cs typeface="ＭＳ Ｐゴシック" charset="-128"/>
              </a:rPr>
              <a:t>interacting further with the media</a:t>
            </a:r>
          </a:p>
          <a:p>
            <a:pPr lvl="2">
              <a:lnSpc>
                <a:spcPct val="80000"/>
              </a:lnSpc>
            </a:pPr>
            <a:r>
              <a:rPr lang="en-US" sz="1900">
                <a:cs typeface="ＭＳ Ｐゴシック" charset="-128"/>
              </a:rPr>
              <a:t>as part of complex search task</a:t>
            </a:r>
          </a:p>
          <a:p>
            <a:pPr lvl="2">
              <a:lnSpc>
                <a:spcPct val="80000"/>
              </a:lnSpc>
            </a:pPr>
            <a:r>
              <a:rPr lang="en-US" sz="1900">
                <a:cs typeface="ＭＳ Ｐゴシック" charset="-128"/>
              </a:rPr>
              <a:t>passing it on to someone else in media “chain”</a:t>
            </a:r>
          </a:p>
        </p:txBody>
      </p:sp>
      <p:sp>
        <p:nvSpPr>
          <p:cNvPr id="26631" name="Slide Number Placeholder 4"/>
          <p:cNvSpPr>
            <a:spLocks noGrp="1"/>
          </p:cNvSpPr>
          <p:nvPr>
            <p:ph type="sldNum" sz="quarter" idx="12"/>
          </p:nvPr>
        </p:nvSpPr>
        <p:spPr bwMode="auto">
          <a:noFill/>
          <a:ln>
            <a:miter lim="800000"/>
            <a:headEnd/>
            <a:tailEnd/>
          </a:ln>
        </p:spPr>
        <p:txBody>
          <a:bodyPr/>
          <a:lstStyle/>
          <a:p>
            <a:fld id="{9DFF4E28-31E3-D44F-AD3E-55F3C0695740}" type="slidenum">
              <a:rPr lang="en-US" sz="1400">
                <a:solidFill>
                  <a:schemeClr val="accent2"/>
                </a:solidFill>
                <a:latin typeface="Tahoma" charset="0"/>
              </a:rPr>
              <a:pPr/>
              <a:t>5</a:t>
            </a:fld>
            <a:endParaRPr lang="en-US" sz="1400">
              <a:solidFill>
                <a:schemeClr val="accent2"/>
              </a:solidFill>
              <a:latin typeface="Tahoma" charset="0"/>
            </a:endParaRPr>
          </a:p>
        </p:txBody>
      </p:sp>
      <p:sp>
        <p:nvSpPr>
          <p:cNvPr id="26632" name="Rectangle 10"/>
          <p:cNvSpPr>
            <a:spLocks noChangeArrowheads="1"/>
          </p:cNvSpPr>
          <p:nvPr/>
        </p:nvSpPr>
        <p:spPr bwMode="auto">
          <a:xfrm>
            <a:off x="5111750" y="6500813"/>
            <a:ext cx="3783013" cy="276225"/>
          </a:xfrm>
          <a:prstGeom prst="rect">
            <a:avLst/>
          </a:prstGeom>
          <a:solidFill>
            <a:schemeClr val="bg1">
              <a:alpha val="30196"/>
            </a:schemeClr>
          </a:solidFill>
          <a:ln w="9525">
            <a:noFill/>
            <a:miter lim="800000"/>
            <a:headEnd/>
            <a:tailEnd/>
          </a:ln>
        </p:spPr>
        <p:txBody>
          <a:bodyPr>
            <a:prstTxWarp prst="textNoShape">
              <a:avLst/>
            </a:prstTxWarp>
            <a:spAutoFit/>
          </a:bodyPr>
          <a:lstStyle/>
          <a:p>
            <a:pPr algn="l"/>
            <a:r>
              <a:rPr lang="en-US" sz="1200" dirty="0">
                <a:solidFill>
                  <a:schemeClr val="tx1"/>
                </a:solidFill>
                <a:latin typeface="Arial" charset="0"/>
                <a:ea typeface="Arial" charset="0"/>
                <a:cs typeface="Arial" charset="0"/>
              </a:rPr>
              <a:t>http://www.flickr.com/photos/benheine/4687572408/</a:t>
            </a:r>
          </a:p>
        </p:txBody>
      </p:sp>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rtlCol="0">
            <a:normAutofit/>
          </a:bodyPr>
          <a:lstStyle/>
          <a:p>
            <a:pPr fontAlgn="auto">
              <a:spcAft>
                <a:spcPts val="0"/>
              </a:spcAft>
              <a:defRPr/>
            </a:pPr>
            <a:r>
              <a:rPr lang="en-US" dirty="0" smtClean="0">
                <a:ea typeface="ＭＳ Ｐゴシック" pitchFamily="-108" charset="-128"/>
              </a:rPr>
              <a:t>Use of linked data in E-Culture</a:t>
            </a:r>
          </a:p>
        </p:txBody>
      </p:sp>
      <p:sp>
        <p:nvSpPr>
          <p:cNvPr id="88067" name="Content Placeholder 2"/>
          <p:cNvSpPr>
            <a:spLocks noGrp="1"/>
          </p:cNvSpPr>
          <p:nvPr>
            <p:ph idx="1"/>
          </p:nvPr>
        </p:nvSpPr>
        <p:spPr/>
        <p:txBody>
          <a:bodyPr>
            <a:normAutofit/>
          </a:bodyPr>
          <a:lstStyle/>
          <a:p>
            <a:pPr>
              <a:lnSpc>
                <a:spcPct val="90000"/>
              </a:lnSpc>
            </a:pPr>
            <a:r>
              <a:rPr lang="en-US" sz="2800" dirty="0">
                <a:ea typeface="ＭＳ Ｐゴシック" charset="-128"/>
                <a:cs typeface="ＭＳ Ｐゴシック" charset="-128"/>
              </a:rPr>
              <a:t>Query construction</a:t>
            </a:r>
          </a:p>
          <a:p>
            <a:pPr lvl="1">
              <a:lnSpc>
                <a:spcPct val="90000"/>
              </a:lnSpc>
            </a:pPr>
            <a:r>
              <a:rPr lang="en-US" sz="2400" dirty="0">
                <a:cs typeface="ＭＳ Ｐゴシック" charset="-128"/>
              </a:rPr>
              <a:t>auto-completion uses strings found in “data” and “concepts”</a:t>
            </a:r>
          </a:p>
          <a:p>
            <a:pPr lvl="1">
              <a:lnSpc>
                <a:spcPct val="90000"/>
              </a:lnSpc>
            </a:pPr>
            <a:r>
              <a:rPr lang="en-US" sz="2400" dirty="0">
                <a:cs typeface="ＭＳ Ｐゴシック" charset="-128"/>
              </a:rPr>
              <a:t>suggestions are grouped and ordered using links among items</a:t>
            </a:r>
          </a:p>
          <a:p>
            <a:pPr>
              <a:lnSpc>
                <a:spcPct val="90000"/>
              </a:lnSpc>
            </a:pPr>
            <a:r>
              <a:rPr lang="en-US" sz="2800" dirty="0">
                <a:ea typeface="ＭＳ Ｐゴシック" charset="-128"/>
                <a:cs typeface="ＭＳ Ｐゴシック" charset="-128"/>
              </a:rPr>
              <a:t>Result set</a:t>
            </a:r>
          </a:p>
          <a:p>
            <a:pPr lvl="1">
              <a:lnSpc>
                <a:spcPct val="90000"/>
              </a:lnSpc>
            </a:pPr>
            <a:r>
              <a:rPr lang="en-US" sz="2400" dirty="0">
                <a:cs typeface="ＭＳ Ｐゴシック" charset="-128"/>
              </a:rPr>
              <a:t>uses empirical balance between “closeness” to search string and non-intuitive path</a:t>
            </a:r>
          </a:p>
          <a:p>
            <a:pPr>
              <a:lnSpc>
                <a:spcPct val="90000"/>
              </a:lnSpc>
            </a:pPr>
            <a:r>
              <a:rPr lang="en-US" sz="2800" dirty="0">
                <a:ea typeface="ＭＳ Ｐゴシック" charset="-128"/>
                <a:cs typeface="ＭＳ Ｐゴシック" charset="-128"/>
              </a:rPr>
              <a:t>Result presentation</a:t>
            </a:r>
          </a:p>
          <a:p>
            <a:pPr lvl="1">
              <a:lnSpc>
                <a:spcPct val="90000"/>
              </a:lnSpc>
            </a:pPr>
            <a:r>
              <a:rPr lang="en-US" sz="2400" dirty="0">
                <a:cs typeface="ＭＳ Ｐゴシック" charset="-128"/>
              </a:rPr>
              <a:t>uses grouping of result set to show breadth of results</a:t>
            </a:r>
          </a:p>
          <a:p>
            <a:pPr lvl="1">
              <a:lnSpc>
                <a:spcPct val="90000"/>
              </a:lnSpc>
            </a:pPr>
            <a:r>
              <a:rPr lang="en-US" sz="2400" dirty="0">
                <a:cs typeface="ＭＳ Ｐゴシック" charset="-128"/>
              </a:rPr>
              <a:t>uses no particular ordering within each group</a:t>
            </a:r>
          </a:p>
        </p:txBody>
      </p:sp>
      <p:sp>
        <p:nvSpPr>
          <p:cNvPr id="45061" name="Slide Number Placeholder 4"/>
          <p:cNvSpPr>
            <a:spLocks noGrp="1"/>
          </p:cNvSpPr>
          <p:nvPr>
            <p:ph type="sldNum" sz="quarter" idx="12"/>
          </p:nvPr>
        </p:nvSpPr>
        <p:spPr bwMode="auto">
          <a:noFill/>
          <a:ln>
            <a:miter lim="800000"/>
            <a:headEnd/>
            <a:tailEnd/>
          </a:ln>
        </p:spPr>
        <p:txBody>
          <a:bodyPr/>
          <a:lstStyle/>
          <a:p>
            <a:fld id="{D5041DA1-0A6B-7545-8F1F-6913DD699E5E}" type="slidenum">
              <a:rPr lang="en-US" sz="1400">
                <a:solidFill>
                  <a:schemeClr val="accent2"/>
                </a:solidFill>
                <a:latin typeface="Tahoma" charset="0"/>
              </a:rPr>
              <a:pPr/>
              <a:t>50</a:t>
            </a:fld>
            <a:endParaRPr lang="en-US" sz="1400">
              <a:solidFill>
                <a:schemeClr val="accent2"/>
              </a:solidFill>
              <a:latin typeface="Tahoma" charset="0"/>
            </a:endParaRPr>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pPr eaLnBrk="1" hangingPunct="1"/>
            <a:r>
              <a:rPr lang="en-US" dirty="0" smtClean="0">
                <a:ea typeface="ＭＳ Ｐゴシック" charset="-128"/>
                <a:cs typeface="ＭＳ Ｐゴシック" charset="-128"/>
              </a:rPr>
              <a:t>Comparison Search</a:t>
            </a:r>
            <a:br>
              <a:rPr lang="en-US" dirty="0" smtClean="0">
                <a:ea typeface="ＭＳ Ｐゴシック" charset="-128"/>
                <a:cs typeface="ＭＳ Ｐゴシック" charset="-128"/>
              </a:rPr>
            </a:br>
            <a:r>
              <a:rPr lang="en-US" dirty="0" smtClean="0">
                <a:ea typeface="ＭＳ Ｐゴシック" charset="-128"/>
                <a:cs typeface="ＭＳ Ｐゴシック" charset="-128"/>
              </a:rPr>
              <a:t>Preliminary </a:t>
            </a:r>
            <a:r>
              <a:rPr lang="en-US" dirty="0">
                <a:ea typeface="ＭＳ Ｐゴシック" charset="-128"/>
                <a:cs typeface="ＭＳ Ｐゴシック" charset="-128"/>
              </a:rPr>
              <a:t>Study</a:t>
            </a:r>
          </a:p>
        </p:txBody>
      </p:sp>
      <p:sp>
        <p:nvSpPr>
          <p:cNvPr id="19459" name="Content Placeholder 2"/>
          <p:cNvSpPr>
            <a:spLocks noGrp="1"/>
          </p:cNvSpPr>
          <p:nvPr>
            <p:ph idx="1"/>
          </p:nvPr>
        </p:nvSpPr>
        <p:spPr>
          <a:xfrm>
            <a:off x="228600" y="1600200"/>
            <a:ext cx="8686800" cy="4525963"/>
          </a:xfrm>
        </p:spPr>
        <p:txBody>
          <a:bodyPr/>
          <a:lstStyle/>
          <a:p>
            <a:pPr eaLnBrk="1" hangingPunct="1">
              <a:buFont typeface="Wingdings" charset="2"/>
              <a:buChar char="§"/>
            </a:pPr>
            <a:r>
              <a:rPr lang="en-US" dirty="0" smtClean="0">
                <a:ea typeface="ＭＳ Ｐゴシック" charset="-128"/>
                <a:cs typeface="ＭＳ Ｐゴシック" charset="-128"/>
              </a:rPr>
              <a:t>Goal</a:t>
            </a:r>
          </a:p>
          <a:p>
            <a:pPr lvl="1">
              <a:buFont typeface="Wingdings" charset="2"/>
              <a:buChar char="§"/>
            </a:pPr>
            <a:r>
              <a:rPr lang="en-US" dirty="0" smtClean="0">
                <a:ea typeface="ＭＳ Ｐゴシック" charset="-128"/>
                <a:cs typeface="ＭＳ Ｐゴシック" charset="-128"/>
              </a:rPr>
              <a:t>understand </a:t>
            </a:r>
            <a:r>
              <a:rPr lang="en-US" dirty="0">
                <a:ea typeface="ＭＳ Ｐゴシック" charset="-128"/>
                <a:cs typeface="ＭＳ Ｐゴシック" charset="-128"/>
              </a:rPr>
              <a:t>comparison search practice performed by </a:t>
            </a:r>
            <a:r>
              <a:rPr lang="en-US" dirty="0" smtClean="0">
                <a:ea typeface="ＭＳ Ｐゴシック" charset="-128"/>
                <a:cs typeface="ＭＳ Ｐゴシック" charset="-128"/>
              </a:rPr>
              <a:t>Cultural Heritage experts</a:t>
            </a:r>
            <a:endParaRPr lang="en-US" dirty="0" smtClean="0">
              <a:cs typeface="ＭＳ Ｐゴシック" charset="-128"/>
            </a:endParaRPr>
          </a:p>
          <a:p>
            <a:pPr lvl="1">
              <a:buFont typeface="Wingdings" charset="2"/>
              <a:buChar char="§"/>
            </a:pPr>
            <a:r>
              <a:rPr lang="en-US" dirty="0" smtClean="0">
                <a:ea typeface="ＭＳ Ｐゴシック" charset="-128"/>
                <a:cs typeface="ＭＳ Ｐゴシック" charset="-128"/>
              </a:rPr>
              <a:t>explore </a:t>
            </a:r>
            <a:r>
              <a:rPr lang="en-US" dirty="0">
                <a:ea typeface="ＭＳ Ｐゴシック" charset="-128"/>
                <a:cs typeface="ＭＳ Ｐゴシック" charset="-128"/>
              </a:rPr>
              <a:t>support  for comparison search across multiple </a:t>
            </a:r>
            <a:r>
              <a:rPr lang="en-US" dirty="0" smtClean="0">
                <a:ea typeface="ＭＳ Ｐゴシック" charset="-128"/>
                <a:cs typeface="ＭＳ Ｐゴシック" charset="-128"/>
              </a:rPr>
              <a:t>sources</a:t>
            </a:r>
          </a:p>
          <a:p>
            <a:pPr eaLnBrk="1" hangingPunct="1">
              <a:buFont typeface="Wingdings" charset="2"/>
              <a:buChar char="§"/>
            </a:pPr>
            <a:r>
              <a:rPr lang="en-US" dirty="0">
                <a:ea typeface="ＭＳ Ｐゴシック" charset="-128"/>
                <a:cs typeface="ＭＳ Ｐゴシック" charset="-128"/>
              </a:rPr>
              <a:t>7</a:t>
            </a:r>
            <a:r>
              <a:rPr lang="en-US" dirty="0" smtClean="0">
                <a:ea typeface="ＭＳ Ｐゴシック" charset="-128"/>
                <a:cs typeface="ＭＳ Ｐゴシック" charset="-128"/>
              </a:rPr>
              <a:t> experts </a:t>
            </a:r>
            <a:r>
              <a:rPr lang="en-US" dirty="0">
                <a:ea typeface="ＭＳ Ｐゴシック" charset="-128"/>
                <a:cs typeface="ＭＳ Ｐゴシック" charset="-128"/>
              </a:rPr>
              <a:t>(curators, art historians)</a:t>
            </a:r>
          </a:p>
          <a:p>
            <a:pPr eaLnBrk="1" hangingPunct="1">
              <a:buFont typeface="Wingdings" charset="2"/>
              <a:buChar char="§"/>
            </a:pPr>
            <a:r>
              <a:rPr lang="en-US" dirty="0">
                <a:ea typeface="ＭＳ Ｐゴシック" charset="-128"/>
                <a:cs typeface="ＭＳ Ｐゴシック" charset="-128"/>
              </a:rPr>
              <a:t>Semi-structured interview, natural environment, voice recording</a:t>
            </a:r>
          </a:p>
          <a:p>
            <a:pPr lvl="2" eaLnBrk="1" hangingPunct="1">
              <a:buFont typeface="Wingdings" charset="2"/>
              <a:buChar char="§"/>
            </a:pPr>
            <a:r>
              <a:rPr lang="en-US" dirty="0">
                <a:ea typeface="ＭＳ Ｐゴシック" charset="-128"/>
              </a:rPr>
              <a:t>Gather comparison search use cases</a:t>
            </a:r>
          </a:p>
          <a:p>
            <a:pPr lvl="2" eaLnBrk="1" hangingPunct="1">
              <a:buFont typeface="Wingdings" charset="2"/>
              <a:buChar char="§"/>
            </a:pPr>
            <a:r>
              <a:rPr lang="en-US" dirty="0">
                <a:ea typeface="ＭＳ Ｐゴシック" charset="-128"/>
              </a:rPr>
              <a:t>Get feedback on initial application ideas</a:t>
            </a:r>
          </a:p>
          <a:p>
            <a:pPr lvl="2" eaLnBrk="1" hangingPunct="1">
              <a:buFont typeface="Arial" charset="0"/>
              <a:buNone/>
            </a:pPr>
            <a:endParaRPr lang="en-US" dirty="0">
              <a:ea typeface="ＭＳ Ｐゴシック" charset="-128"/>
            </a:endParaRPr>
          </a:p>
        </p:txBody>
      </p:sp>
      <p:sp>
        <p:nvSpPr>
          <p:cNvPr id="19460" name="Slide Number Placeholder 3"/>
          <p:cNvSpPr>
            <a:spLocks noGrp="1"/>
          </p:cNvSpPr>
          <p:nvPr>
            <p:ph type="sldNum" sz="quarter" idx="12"/>
          </p:nvPr>
        </p:nvSpPr>
        <p:spPr bwMode="auto">
          <a:noFill/>
          <a:ln>
            <a:miter lim="800000"/>
            <a:headEnd/>
            <a:tailEnd/>
          </a:ln>
        </p:spPr>
        <p:txBody>
          <a:bodyPr/>
          <a:lstStyle/>
          <a:p>
            <a:fld id="{7E7576D6-4A5D-0146-8EB8-B932FD9E9CF0}" type="slidenum">
              <a:rPr lang="en-US">
                <a:ea typeface="Arial" charset="0"/>
                <a:cs typeface="Arial" charset="0"/>
              </a:rPr>
              <a:pPr/>
              <a:t>51</a:t>
            </a:fld>
            <a:endParaRPr lang="en-US">
              <a:ea typeface="Arial" charset="0"/>
              <a:cs typeface="Arial" charset="0"/>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a:xfrm>
            <a:off x="381000" y="274638"/>
            <a:ext cx="8382000" cy="1143000"/>
          </a:xfrm>
        </p:spPr>
        <p:txBody>
          <a:bodyPr/>
          <a:lstStyle/>
          <a:p>
            <a:pPr eaLnBrk="1" hangingPunct="1"/>
            <a:r>
              <a:rPr lang="en-US">
                <a:ea typeface="ＭＳ Ｐゴシック" charset="-128"/>
                <a:cs typeface="ＭＳ Ｐゴシック" charset="-128"/>
              </a:rPr>
              <a:t>Preliminary Study: Key Findings</a:t>
            </a:r>
          </a:p>
        </p:txBody>
      </p:sp>
      <p:sp>
        <p:nvSpPr>
          <p:cNvPr id="21507" name="Content Placeholder 2"/>
          <p:cNvSpPr>
            <a:spLocks noGrp="1"/>
          </p:cNvSpPr>
          <p:nvPr>
            <p:ph idx="1"/>
          </p:nvPr>
        </p:nvSpPr>
        <p:spPr/>
        <p:txBody>
          <a:bodyPr/>
          <a:lstStyle/>
          <a:p>
            <a:pPr eaLnBrk="1" hangingPunct="1">
              <a:buFont typeface="Wingdings" charset="2"/>
              <a:buChar char="§"/>
            </a:pPr>
            <a:r>
              <a:rPr lang="en-US" dirty="0">
                <a:ea typeface="ＭＳ Ｐゴシック" charset="-128"/>
                <a:cs typeface="ＭＳ Ｐゴシック" charset="-128"/>
              </a:rPr>
              <a:t>When do experts conduct comparison search?</a:t>
            </a:r>
          </a:p>
          <a:p>
            <a:pPr lvl="1" eaLnBrk="1" hangingPunct="1">
              <a:buFont typeface="Wingdings" charset="2"/>
              <a:buChar char="§"/>
            </a:pPr>
            <a:r>
              <a:rPr lang="en-US" dirty="0"/>
              <a:t>Quantitative and qualitative comparisons</a:t>
            </a:r>
          </a:p>
          <a:p>
            <a:pPr lvl="1" eaLnBrk="1" hangingPunct="1">
              <a:buFont typeface="Wingdings" charset="2"/>
              <a:buChar char="§"/>
            </a:pPr>
            <a:r>
              <a:rPr lang="en-US" dirty="0"/>
              <a:t>Learning about collections</a:t>
            </a:r>
          </a:p>
          <a:p>
            <a:pPr lvl="1" eaLnBrk="1" hangingPunct="1">
              <a:buFont typeface="Wingdings" charset="2"/>
              <a:buChar char="§"/>
            </a:pPr>
            <a:r>
              <a:rPr lang="en-US" dirty="0"/>
              <a:t>Planning an exhibition</a:t>
            </a:r>
            <a:endParaRPr lang="en-US" dirty="0" smtClean="0"/>
          </a:p>
          <a:p>
            <a:pPr lvl="1" eaLnBrk="1" hangingPunct="1">
              <a:buFont typeface="Wingdings" charset="2"/>
              <a:buChar char="§"/>
            </a:pPr>
            <a:r>
              <a:rPr lang="en-US" dirty="0" smtClean="0"/>
              <a:t>Collection management</a:t>
            </a:r>
            <a:endParaRPr lang="en-US" dirty="0"/>
          </a:p>
        </p:txBody>
      </p:sp>
      <p:sp>
        <p:nvSpPr>
          <p:cNvPr id="21508" name="Slide Number Placeholder 3"/>
          <p:cNvSpPr>
            <a:spLocks noGrp="1"/>
          </p:cNvSpPr>
          <p:nvPr>
            <p:ph type="sldNum" sz="quarter" idx="12"/>
          </p:nvPr>
        </p:nvSpPr>
        <p:spPr bwMode="auto">
          <a:noFill/>
          <a:ln>
            <a:miter lim="800000"/>
            <a:headEnd/>
            <a:tailEnd/>
          </a:ln>
        </p:spPr>
        <p:txBody>
          <a:bodyPr/>
          <a:lstStyle/>
          <a:p>
            <a:fld id="{D5F5BB6B-834F-CF44-8045-9334255ED6F3}" type="slidenum">
              <a:rPr lang="en-US">
                <a:ea typeface="Arial" charset="0"/>
                <a:cs typeface="Arial" charset="0"/>
              </a:rPr>
              <a:pPr/>
              <a:t>52</a:t>
            </a:fld>
            <a:endParaRPr lang="en-US">
              <a:ea typeface="Arial" charset="0"/>
              <a:cs typeface="Arial" charset="0"/>
            </a:endParaRPr>
          </a:p>
        </p:txBody>
      </p:sp>
      <p:pic>
        <p:nvPicPr>
          <p:cNvPr id="21509" name="Picture 6" descr="collections-storage-lg.jpg"/>
          <p:cNvPicPr>
            <a:picLocks noChangeAspect="1"/>
          </p:cNvPicPr>
          <p:nvPr/>
        </p:nvPicPr>
        <p:blipFill>
          <a:blip r:embed="rId2"/>
          <a:srcRect/>
          <a:stretch>
            <a:fillRect/>
          </a:stretch>
        </p:blipFill>
        <p:spPr bwMode="auto">
          <a:xfrm>
            <a:off x="1027113" y="4768850"/>
            <a:ext cx="3024187" cy="175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381000" y="274638"/>
            <a:ext cx="8382000" cy="1143000"/>
          </a:xfrm>
        </p:spPr>
        <p:txBody>
          <a:bodyPr/>
          <a:lstStyle/>
          <a:p>
            <a:pPr eaLnBrk="1" hangingPunct="1"/>
            <a:r>
              <a:rPr lang="en-US">
                <a:ea typeface="ＭＳ Ｐゴシック" charset="-128"/>
                <a:cs typeface="ＭＳ Ｐゴシック" charset="-128"/>
              </a:rPr>
              <a:t>Preliminary Study: Key Findings</a:t>
            </a:r>
          </a:p>
        </p:txBody>
      </p:sp>
      <p:sp>
        <p:nvSpPr>
          <p:cNvPr id="22531" name="Content Placeholder 2"/>
          <p:cNvSpPr>
            <a:spLocks noGrp="1"/>
          </p:cNvSpPr>
          <p:nvPr>
            <p:ph idx="1"/>
          </p:nvPr>
        </p:nvSpPr>
        <p:spPr/>
        <p:txBody>
          <a:bodyPr/>
          <a:lstStyle/>
          <a:p>
            <a:pPr eaLnBrk="1" hangingPunct="1">
              <a:buFont typeface="Wingdings" charset="2"/>
              <a:buChar char="§"/>
            </a:pPr>
            <a:r>
              <a:rPr lang="en-US" dirty="0">
                <a:ea typeface="ＭＳ Ｐゴシック" charset="-128"/>
                <a:cs typeface="ＭＳ Ｐゴシック" charset="-128"/>
              </a:rPr>
              <a:t>Main challenges in comparison search</a:t>
            </a:r>
          </a:p>
          <a:p>
            <a:pPr lvl="1" eaLnBrk="1" hangingPunct="1">
              <a:buFont typeface="Wingdings" charset="2"/>
              <a:buChar char="§"/>
            </a:pPr>
            <a:r>
              <a:rPr lang="en-US" dirty="0"/>
              <a:t>Search</a:t>
            </a:r>
          </a:p>
          <a:p>
            <a:pPr lvl="2" eaLnBrk="1" hangingPunct="1">
              <a:buFont typeface="Wingdings" charset="2"/>
              <a:buChar char="§"/>
            </a:pPr>
            <a:r>
              <a:rPr lang="en-US" dirty="0">
                <a:ea typeface="ＭＳ Ｐゴシック" charset="-128"/>
              </a:rPr>
              <a:t>Name aliases</a:t>
            </a:r>
          </a:p>
          <a:p>
            <a:pPr lvl="2" eaLnBrk="1" hangingPunct="1">
              <a:buFont typeface="Wingdings" charset="2"/>
              <a:buChar char="§"/>
            </a:pPr>
            <a:r>
              <a:rPr lang="en-US" dirty="0">
                <a:ea typeface="ＭＳ Ｐゴシック" charset="-128"/>
              </a:rPr>
              <a:t>Multiple languages</a:t>
            </a:r>
          </a:p>
          <a:p>
            <a:pPr lvl="2" eaLnBrk="1" hangingPunct="1">
              <a:buFont typeface="Wingdings" charset="2"/>
              <a:buChar char="§"/>
            </a:pPr>
            <a:r>
              <a:rPr lang="en-US" dirty="0">
                <a:ea typeface="ＭＳ Ｐゴシック" charset="-128"/>
              </a:rPr>
              <a:t>Multiple terms</a:t>
            </a:r>
          </a:p>
          <a:p>
            <a:pPr lvl="1" eaLnBrk="1" hangingPunct="1">
              <a:buFont typeface="Wingdings" charset="2"/>
              <a:buChar char="§"/>
            </a:pPr>
            <a:r>
              <a:rPr lang="en-US" dirty="0"/>
              <a:t>Compare</a:t>
            </a:r>
          </a:p>
          <a:p>
            <a:pPr lvl="2" eaLnBrk="1" hangingPunct="1">
              <a:buFont typeface="Wingdings" charset="2"/>
              <a:buChar char="§"/>
            </a:pPr>
            <a:r>
              <a:rPr lang="en-US" dirty="0">
                <a:ea typeface="ＭＳ Ｐゴシック" charset="-128"/>
              </a:rPr>
              <a:t>…idem</a:t>
            </a:r>
          </a:p>
          <a:p>
            <a:pPr lvl="2" eaLnBrk="1" hangingPunct="1">
              <a:buFont typeface="Wingdings" charset="2"/>
              <a:buChar char="§"/>
            </a:pPr>
            <a:r>
              <a:rPr lang="en-US" dirty="0">
                <a:ea typeface="ＭＳ Ｐゴシック" charset="-128"/>
              </a:rPr>
              <a:t>Comparing many sets</a:t>
            </a:r>
          </a:p>
          <a:p>
            <a:pPr lvl="2" eaLnBrk="1" hangingPunct="1">
              <a:buFont typeface="Wingdings" charset="2"/>
              <a:buChar char="§"/>
            </a:pPr>
            <a:r>
              <a:rPr lang="en-US" dirty="0">
                <a:ea typeface="ＭＳ Ｐゴシック" charset="-128"/>
              </a:rPr>
              <a:t>Single and multiple property comparison</a:t>
            </a:r>
          </a:p>
          <a:p>
            <a:pPr lvl="1" eaLnBrk="1" hangingPunct="1">
              <a:buFont typeface="Arial" charset="0"/>
              <a:buNone/>
            </a:pPr>
            <a:endParaRPr lang="en-US" dirty="0"/>
          </a:p>
        </p:txBody>
      </p:sp>
      <p:sp>
        <p:nvSpPr>
          <p:cNvPr id="22532" name="Slide Number Placeholder 3"/>
          <p:cNvSpPr>
            <a:spLocks noGrp="1"/>
          </p:cNvSpPr>
          <p:nvPr>
            <p:ph type="sldNum" sz="quarter" idx="12"/>
          </p:nvPr>
        </p:nvSpPr>
        <p:spPr bwMode="auto">
          <a:noFill/>
          <a:ln>
            <a:miter lim="800000"/>
            <a:headEnd/>
            <a:tailEnd/>
          </a:ln>
        </p:spPr>
        <p:txBody>
          <a:bodyPr/>
          <a:lstStyle/>
          <a:p>
            <a:fld id="{ED7BDB09-2336-3041-A369-C042C7360D47}" type="slidenum">
              <a:rPr lang="en-US">
                <a:ea typeface="Arial" charset="0"/>
                <a:cs typeface="Arial" charset="0"/>
              </a:rPr>
              <a:pPr/>
              <a:t>53</a:t>
            </a:fld>
            <a:endParaRPr lang="en-US">
              <a:ea typeface="Arial" charset="0"/>
              <a:cs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ea typeface="ＭＳ Ｐゴシック" charset="-128"/>
                <a:cs typeface="ＭＳ Ｐゴシック" charset="-128"/>
              </a:rPr>
              <a:t>Design Requirements</a:t>
            </a:r>
          </a:p>
        </p:txBody>
      </p:sp>
      <p:sp>
        <p:nvSpPr>
          <p:cNvPr id="23555" name="Slide Number Placeholder 3"/>
          <p:cNvSpPr>
            <a:spLocks noGrp="1"/>
          </p:cNvSpPr>
          <p:nvPr>
            <p:ph type="sldNum" sz="quarter" idx="12"/>
          </p:nvPr>
        </p:nvSpPr>
        <p:spPr bwMode="auto">
          <a:noFill/>
          <a:ln>
            <a:miter lim="800000"/>
            <a:headEnd/>
            <a:tailEnd/>
          </a:ln>
        </p:spPr>
        <p:txBody>
          <a:bodyPr/>
          <a:lstStyle/>
          <a:p>
            <a:fld id="{640C500C-F713-3F40-9EFD-12EF8FC69CA0}" type="slidenum">
              <a:rPr lang="en-US">
                <a:ea typeface="Arial" charset="0"/>
                <a:cs typeface="Arial" charset="0"/>
              </a:rPr>
              <a:pPr/>
              <a:t>54</a:t>
            </a:fld>
            <a:endParaRPr lang="en-US">
              <a:ea typeface="Arial" charset="0"/>
              <a:cs typeface="Arial" charset="0"/>
            </a:endParaRPr>
          </a:p>
        </p:txBody>
      </p:sp>
      <p:sp>
        <p:nvSpPr>
          <p:cNvPr id="23556" name="Content Placeholder 2"/>
          <p:cNvSpPr txBox="1">
            <a:spLocks/>
          </p:cNvSpPr>
          <p:nvPr/>
        </p:nvSpPr>
        <p:spPr bwMode="auto">
          <a:xfrm>
            <a:off x="0" y="1752600"/>
            <a:ext cx="9144000" cy="4525963"/>
          </a:xfrm>
          <a:prstGeom prst="rect">
            <a:avLst/>
          </a:prstGeom>
          <a:noFill/>
          <a:ln w="9525">
            <a:noFill/>
            <a:miter lim="800000"/>
            <a:headEnd/>
            <a:tailEnd/>
          </a:ln>
        </p:spPr>
        <p:txBody>
          <a:bodyPr>
            <a:prstTxWarp prst="textNoShape">
              <a:avLst/>
            </a:prstTxWarp>
          </a:bodyPr>
          <a:lstStyle/>
          <a:p>
            <a:pPr marL="742950" lvl="1" indent="-285750" algn="l">
              <a:spcBef>
                <a:spcPct val="20000"/>
              </a:spcBef>
              <a:buFont typeface="Wingdings" charset="2"/>
              <a:buChar char="§"/>
            </a:pPr>
            <a:r>
              <a:rPr lang="en-US" sz="2800" dirty="0">
                <a:solidFill>
                  <a:schemeClr val="tx1"/>
                </a:solidFill>
                <a:latin typeface="+mn-lt"/>
              </a:rPr>
              <a:t>Search</a:t>
            </a:r>
          </a:p>
          <a:p>
            <a:pPr marL="742950" lvl="1" indent="-285750" algn="l">
              <a:spcBef>
                <a:spcPct val="20000"/>
              </a:spcBef>
            </a:pPr>
            <a:r>
              <a:rPr lang="en-US" sz="2800" dirty="0">
                <a:solidFill>
                  <a:schemeClr val="tx1"/>
                </a:solidFill>
                <a:latin typeface="+mn-lt"/>
              </a:rPr>
              <a:t>	</a:t>
            </a:r>
            <a:r>
              <a:rPr lang="en-US" sz="2400" dirty="0">
                <a:solidFill>
                  <a:schemeClr val="tx1"/>
                </a:solidFill>
                <a:latin typeface="+mn-lt"/>
              </a:rPr>
              <a:t>Need guided search to support: </a:t>
            </a:r>
          </a:p>
          <a:p>
            <a:pPr marL="742950" lvl="1" indent="-285750" algn="l">
              <a:spcBef>
                <a:spcPct val="20000"/>
              </a:spcBef>
            </a:pPr>
            <a:r>
              <a:rPr lang="en-US" sz="2400" dirty="0">
                <a:solidFill>
                  <a:schemeClr val="tx1"/>
                </a:solidFill>
                <a:latin typeface="+mn-lt"/>
              </a:rPr>
              <a:t>	name aliases, multiple languages, multiple terms</a:t>
            </a:r>
          </a:p>
          <a:p>
            <a:pPr marL="742950" lvl="1" indent="-285750" algn="l">
              <a:spcBef>
                <a:spcPct val="20000"/>
              </a:spcBef>
              <a:buFont typeface="Wingdings" charset="2"/>
              <a:buChar char="§"/>
            </a:pPr>
            <a:r>
              <a:rPr lang="en-US" sz="2800" dirty="0">
                <a:solidFill>
                  <a:schemeClr val="tx1"/>
                </a:solidFill>
                <a:latin typeface="+mn-lt"/>
              </a:rPr>
              <a:t>Select</a:t>
            </a:r>
          </a:p>
          <a:p>
            <a:pPr marL="742950" lvl="1" indent="-285750" algn="l">
              <a:spcBef>
                <a:spcPct val="20000"/>
              </a:spcBef>
            </a:pPr>
            <a:r>
              <a:rPr lang="en-US" sz="2800" dirty="0">
                <a:solidFill>
                  <a:schemeClr val="tx1"/>
                </a:solidFill>
                <a:latin typeface="+mn-lt"/>
              </a:rPr>
              <a:t>	</a:t>
            </a:r>
            <a:r>
              <a:rPr lang="en-US" sz="2400" dirty="0">
                <a:solidFill>
                  <a:schemeClr val="tx1"/>
                </a:solidFill>
                <a:latin typeface="+mn-lt"/>
              </a:rPr>
              <a:t>Need to be able to select and group multiple artworks</a:t>
            </a:r>
          </a:p>
          <a:p>
            <a:pPr marL="742950" lvl="1" indent="-285750" algn="l">
              <a:spcBef>
                <a:spcPct val="20000"/>
              </a:spcBef>
              <a:buFont typeface="Wingdings" charset="2"/>
              <a:buChar char="§"/>
            </a:pPr>
            <a:r>
              <a:rPr lang="en-US" sz="2800" dirty="0">
                <a:solidFill>
                  <a:schemeClr val="tx1"/>
                </a:solidFill>
                <a:latin typeface="+mn-lt"/>
              </a:rPr>
              <a:t>Compare</a:t>
            </a:r>
          </a:p>
          <a:p>
            <a:pPr marL="742950" lvl="1" indent="-285750" algn="l">
              <a:spcBef>
                <a:spcPct val="20000"/>
              </a:spcBef>
            </a:pPr>
            <a:r>
              <a:rPr lang="en-US" sz="2800" dirty="0">
                <a:solidFill>
                  <a:schemeClr val="tx1"/>
                </a:solidFill>
                <a:latin typeface="+mn-lt"/>
              </a:rPr>
              <a:t>	</a:t>
            </a:r>
            <a:r>
              <a:rPr lang="en-US" sz="2400" dirty="0">
                <a:solidFill>
                  <a:schemeClr val="tx1"/>
                </a:solidFill>
                <a:latin typeface="+mn-lt"/>
              </a:rPr>
              <a:t>Comparing many sets</a:t>
            </a:r>
          </a:p>
          <a:p>
            <a:pPr marL="742950" lvl="1" indent="-285750" algn="l">
              <a:spcBef>
                <a:spcPct val="20000"/>
              </a:spcBef>
            </a:pPr>
            <a:r>
              <a:rPr lang="en-US" sz="2400" dirty="0">
                <a:solidFill>
                  <a:schemeClr val="tx1"/>
                </a:solidFill>
                <a:latin typeface="+mn-lt"/>
              </a:rPr>
              <a:t>	Single and multiple property comparison</a:t>
            </a:r>
          </a:p>
          <a:p>
            <a:pPr marL="742950" lvl="1" indent="-285750" algn="l">
              <a:spcBef>
                <a:spcPct val="20000"/>
              </a:spcBef>
              <a:buFont typeface="Arial" charset="0"/>
              <a:buNone/>
            </a:pPr>
            <a:endParaRPr lang="en-US" sz="2800" dirty="0">
              <a:solidFill>
                <a:schemeClr val="tx1"/>
              </a:solidFill>
              <a:latin typeface="+mn-l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US">
              <a:ea typeface="ＭＳ Ｐゴシック" charset="-128"/>
              <a:cs typeface="ＭＳ Ｐゴシック" charset="-128"/>
            </a:endParaRPr>
          </a:p>
        </p:txBody>
      </p:sp>
      <p:pic>
        <p:nvPicPr>
          <p:cNvPr id="26627" name="Content Placeholder 4" descr="lisa.gif"/>
          <p:cNvPicPr>
            <a:picLocks noGrp="1" noChangeAspect="1"/>
          </p:cNvPicPr>
          <p:nvPr>
            <p:ph idx="1"/>
          </p:nvPr>
        </p:nvPicPr>
        <p:blipFill>
          <a:blip r:embed="rId2"/>
          <a:srcRect/>
          <a:stretch>
            <a:fillRect/>
          </a:stretch>
        </p:blipFill>
        <p:spPr>
          <a:xfrm>
            <a:off x="0" y="533400"/>
            <a:ext cx="9144000" cy="5715000"/>
          </a:xfrm>
        </p:spPr>
      </p:pic>
      <p:sp>
        <p:nvSpPr>
          <p:cNvPr id="26628" name="Slide Number Placeholder 3"/>
          <p:cNvSpPr>
            <a:spLocks noGrp="1"/>
          </p:cNvSpPr>
          <p:nvPr>
            <p:ph type="sldNum" sz="quarter" idx="12"/>
          </p:nvPr>
        </p:nvSpPr>
        <p:spPr bwMode="auto">
          <a:noFill/>
          <a:ln>
            <a:miter lim="800000"/>
            <a:headEnd/>
            <a:tailEnd/>
          </a:ln>
        </p:spPr>
        <p:txBody>
          <a:bodyPr/>
          <a:lstStyle/>
          <a:p>
            <a:fld id="{AC85457F-04E7-DF4C-88CF-6DF5D951D871}" type="slidenum">
              <a:rPr lang="en-US">
                <a:ea typeface="Arial" charset="0"/>
                <a:cs typeface="Arial" charset="0"/>
              </a:rPr>
              <a:pPr/>
              <a:t>55</a:t>
            </a:fld>
            <a:endParaRPr lang="en-US">
              <a:ea typeface="Arial" charset="0"/>
              <a:cs typeface="Arial" charset="0"/>
            </a:endParaRPr>
          </a:p>
        </p:txBody>
      </p:sp>
      <p:sp>
        <p:nvSpPr>
          <p:cNvPr id="6" name="Rectangle 5"/>
          <p:cNvSpPr/>
          <p:nvPr/>
        </p:nvSpPr>
        <p:spPr>
          <a:xfrm>
            <a:off x="0" y="914400"/>
            <a:ext cx="3352800" cy="518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en-US">
              <a:ea typeface="ＭＳ Ｐゴシック" charset="-128"/>
              <a:cs typeface="ＭＳ Ｐゴシック" charset="-128"/>
            </a:endParaRPr>
          </a:p>
        </p:txBody>
      </p:sp>
      <p:pic>
        <p:nvPicPr>
          <p:cNvPr id="27651" name="Content Placeholder 4" descr="lisa.gif"/>
          <p:cNvPicPr>
            <a:picLocks noGrp="1" noChangeAspect="1"/>
          </p:cNvPicPr>
          <p:nvPr>
            <p:ph idx="1"/>
          </p:nvPr>
        </p:nvPicPr>
        <p:blipFill>
          <a:blip r:embed="rId2"/>
          <a:srcRect/>
          <a:stretch>
            <a:fillRect/>
          </a:stretch>
        </p:blipFill>
        <p:spPr>
          <a:xfrm>
            <a:off x="0" y="533400"/>
            <a:ext cx="9144000" cy="5715000"/>
          </a:xfrm>
        </p:spPr>
      </p:pic>
      <p:sp>
        <p:nvSpPr>
          <p:cNvPr id="27652" name="Slide Number Placeholder 3"/>
          <p:cNvSpPr>
            <a:spLocks noGrp="1"/>
          </p:cNvSpPr>
          <p:nvPr>
            <p:ph type="sldNum" sz="quarter" idx="12"/>
          </p:nvPr>
        </p:nvSpPr>
        <p:spPr bwMode="auto">
          <a:noFill/>
          <a:ln>
            <a:miter lim="800000"/>
            <a:headEnd/>
            <a:tailEnd/>
          </a:ln>
        </p:spPr>
        <p:txBody>
          <a:bodyPr/>
          <a:lstStyle/>
          <a:p>
            <a:fld id="{DDF39092-4987-C646-9C28-B1B66C39CD7A}" type="slidenum">
              <a:rPr lang="en-US">
                <a:ea typeface="Arial" charset="0"/>
                <a:cs typeface="Arial" charset="0"/>
              </a:rPr>
              <a:pPr/>
              <a:t>56</a:t>
            </a:fld>
            <a:endParaRPr lang="en-US">
              <a:ea typeface="Arial" charset="0"/>
              <a:cs typeface="Arial" charset="0"/>
            </a:endParaRPr>
          </a:p>
        </p:txBody>
      </p:sp>
      <p:sp>
        <p:nvSpPr>
          <p:cNvPr id="7" name="Rectangle 6"/>
          <p:cNvSpPr/>
          <p:nvPr/>
        </p:nvSpPr>
        <p:spPr>
          <a:xfrm>
            <a:off x="3352800" y="3276600"/>
            <a:ext cx="5562600" cy="2667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n-US">
              <a:ea typeface="ＭＳ Ｐゴシック" charset="-128"/>
              <a:cs typeface="ＭＳ Ｐゴシック" charset="-128"/>
            </a:endParaRPr>
          </a:p>
        </p:txBody>
      </p:sp>
      <p:pic>
        <p:nvPicPr>
          <p:cNvPr id="28675" name="Content Placeholder 4" descr="lisa.gif"/>
          <p:cNvPicPr>
            <a:picLocks noGrp="1" noChangeAspect="1"/>
          </p:cNvPicPr>
          <p:nvPr>
            <p:ph idx="1"/>
          </p:nvPr>
        </p:nvPicPr>
        <p:blipFill>
          <a:blip r:embed="rId2"/>
          <a:srcRect/>
          <a:stretch>
            <a:fillRect/>
          </a:stretch>
        </p:blipFill>
        <p:spPr>
          <a:xfrm>
            <a:off x="0" y="533400"/>
            <a:ext cx="9144000" cy="5715000"/>
          </a:xfrm>
        </p:spPr>
      </p:pic>
      <p:sp>
        <p:nvSpPr>
          <p:cNvPr id="28676" name="Slide Number Placeholder 3"/>
          <p:cNvSpPr>
            <a:spLocks noGrp="1"/>
          </p:cNvSpPr>
          <p:nvPr>
            <p:ph type="sldNum" sz="quarter" idx="12"/>
          </p:nvPr>
        </p:nvSpPr>
        <p:spPr bwMode="auto">
          <a:noFill/>
          <a:ln>
            <a:miter lim="800000"/>
            <a:headEnd/>
            <a:tailEnd/>
          </a:ln>
        </p:spPr>
        <p:txBody>
          <a:bodyPr/>
          <a:lstStyle/>
          <a:p>
            <a:fld id="{6C7B157B-35EF-754D-9A07-428DE3829A80}" type="slidenum">
              <a:rPr lang="en-US">
                <a:ea typeface="Arial" charset="0"/>
                <a:cs typeface="Arial" charset="0"/>
              </a:rPr>
              <a:pPr/>
              <a:t>57</a:t>
            </a:fld>
            <a:endParaRPr lang="en-US">
              <a:ea typeface="Arial" charset="0"/>
              <a:cs typeface="Arial" charset="0"/>
            </a:endParaRPr>
          </a:p>
        </p:txBody>
      </p:sp>
      <p:sp>
        <p:nvSpPr>
          <p:cNvPr id="6" name="Rectangle 5"/>
          <p:cNvSpPr/>
          <p:nvPr/>
        </p:nvSpPr>
        <p:spPr>
          <a:xfrm>
            <a:off x="3048000" y="838200"/>
            <a:ext cx="6019800" cy="2819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US">
              <a:ea typeface="ＭＳ Ｐゴシック" charset="-128"/>
              <a:cs typeface="ＭＳ Ｐゴシック" charset="-128"/>
            </a:endParaRPr>
          </a:p>
        </p:txBody>
      </p:sp>
      <p:pic>
        <p:nvPicPr>
          <p:cNvPr id="29699" name="Content Placeholder 4" descr="lisa.gif"/>
          <p:cNvPicPr>
            <a:picLocks noGrp="1" noChangeAspect="1"/>
          </p:cNvPicPr>
          <p:nvPr>
            <p:ph idx="1"/>
          </p:nvPr>
        </p:nvPicPr>
        <p:blipFill>
          <a:blip r:embed="rId2"/>
          <a:srcRect/>
          <a:stretch>
            <a:fillRect/>
          </a:stretch>
        </p:blipFill>
        <p:spPr>
          <a:xfrm>
            <a:off x="0" y="533400"/>
            <a:ext cx="9144000" cy="5715000"/>
          </a:xfrm>
        </p:spPr>
      </p:pic>
      <p:sp>
        <p:nvSpPr>
          <p:cNvPr id="29700" name="Slide Number Placeholder 3"/>
          <p:cNvSpPr>
            <a:spLocks noGrp="1"/>
          </p:cNvSpPr>
          <p:nvPr>
            <p:ph type="sldNum" sz="quarter" idx="12"/>
          </p:nvPr>
        </p:nvSpPr>
        <p:spPr bwMode="auto">
          <a:noFill/>
          <a:ln>
            <a:miter lim="800000"/>
            <a:headEnd/>
            <a:tailEnd/>
          </a:ln>
        </p:spPr>
        <p:txBody>
          <a:bodyPr/>
          <a:lstStyle/>
          <a:p>
            <a:fld id="{0A537D46-E46A-4C41-B4AA-572F917FD6FA}" type="slidenum">
              <a:rPr lang="en-US">
                <a:ea typeface="Arial" charset="0"/>
                <a:cs typeface="Arial" charset="0"/>
              </a:rPr>
              <a:pPr/>
              <a:t>58</a:t>
            </a:fld>
            <a:endParaRPr lang="en-US">
              <a:ea typeface="Arial" charset="0"/>
              <a:cs typeface="Arial" charset="0"/>
            </a:endParaRPr>
          </a:p>
        </p:txBody>
      </p:sp>
      <p:sp>
        <p:nvSpPr>
          <p:cNvPr id="8" name="Rectangle 7"/>
          <p:cNvSpPr/>
          <p:nvPr/>
        </p:nvSpPr>
        <p:spPr>
          <a:xfrm>
            <a:off x="3048000" y="838200"/>
            <a:ext cx="6019800" cy="2819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9702" name="Picture 5" descr="table.gif"/>
          <p:cNvPicPr>
            <a:picLocks noChangeAspect="1"/>
          </p:cNvPicPr>
          <p:nvPr/>
        </p:nvPicPr>
        <p:blipFill>
          <a:blip r:embed="rId3"/>
          <a:srcRect/>
          <a:stretch>
            <a:fillRect/>
          </a:stretch>
        </p:blipFill>
        <p:spPr bwMode="auto">
          <a:xfrm>
            <a:off x="3276600" y="935038"/>
            <a:ext cx="5715000" cy="2417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US">
              <a:ea typeface="ＭＳ Ｐゴシック" charset="-128"/>
              <a:cs typeface="ＭＳ Ｐゴシック" charset="-128"/>
            </a:endParaRPr>
          </a:p>
        </p:txBody>
      </p:sp>
      <p:pic>
        <p:nvPicPr>
          <p:cNvPr id="30723" name="Content Placeholder 4" descr="lisa.gif"/>
          <p:cNvPicPr>
            <a:picLocks noGrp="1" noChangeAspect="1"/>
          </p:cNvPicPr>
          <p:nvPr>
            <p:ph idx="1"/>
          </p:nvPr>
        </p:nvPicPr>
        <p:blipFill>
          <a:blip r:embed="rId2"/>
          <a:srcRect/>
          <a:stretch>
            <a:fillRect/>
          </a:stretch>
        </p:blipFill>
        <p:spPr>
          <a:xfrm>
            <a:off x="0" y="533400"/>
            <a:ext cx="9144000" cy="5715000"/>
          </a:xfrm>
        </p:spPr>
      </p:pic>
      <p:sp>
        <p:nvSpPr>
          <p:cNvPr id="30724" name="Slide Number Placeholder 3"/>
          <p:cNvSpPr>
            <a:spLocks noGrp="1"/>
          </p:cNvSpPr>
          <p:nvPr>
            <p:ph type="sldNum" sz="quarter" idx="12"/>
          </p:nvPr>
        </p:nvSpPr>
        <p:spPr bwMode="auto">
          <a:noFill/>
          <a:ln>
            <a:miter lim="800000"/>
            <a:headEnd/>
            <a:tailEnd/>
          </a:ln>
        </p:spPr>
        <p:txBody>
          <a:bodyPr/>
          <a:lstStyle/>
          <a:p>
            <a:fld id="{72A3FE87-039E-B043-AEF0-B131EEE22476}" type="slidenum">
              <a:rPr lang="en-US">
                <a:ea typeface="Arial" charset="0"/>
                <a:cs typeface="Arial" charset="0"/>
              </a:rPr>
              <a:pPr/>
              <a:t>59</a:t>
            </a:fld>
            <a:endParaRPr lang="en-US">
              <a:ea typeface="Arial" charset="0"/>
              <a:cs typeface="Arial" charset="0"/>
            </a:endParaRPr>
          </a:p>
        </p:txBody>
      </p:sp>
      <p:pic>
        <p:nvPicPr>
          <p:cNvPr id="30725" name="Picture 5" descr="scatterplot.gif"/>
          <p:cNvPicPr>
            <a:picLocks noChangeAspect="1"/>
          </p:cNvPicPr>
          <p:nvPr/>
        </p:nvPicPr>
        <p:blipFill>
          <a:blip r:embed="rId3"/>
          <a:srcRect/>
          <a:stretch>
            <a:fillRect/>
          </a:stretch>
        </p:blipFill>
        <p:spPr bwMode="auto">
          <a:xfrm>
            <a:off x="3276600" y="990600"/>
            <a:ext cx="5638800" cy="2332038"/>
          </a:xfrm>
          <a:prstGeom prst="rect">
            <a:avLst/>
          </a:prstGeom>
          <a:noFill/>
          <a:ln w="9525">
            <a:noFill/>
            <a:miter lim="800000"/>
            <a:headEnd/>
            <a:tailEnd/>
          </a:ln>
        </p:spPr>
      </p:pic>
      <p:sp>
        <p:nvSpPr>
          <p:cNvPr id="7" name="Rectangle 6"/>
          <p:cNvSpPr/>
          <p:nvPr/>
        </p:nvSpPr>
        <p:spPr>
          <a:xfrm>
            <a:off x="3048000" y="838200"/>
            <a:ext cx="6019800" cy="2819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6"/>
          <p:cNvPicPr>
            <a:picLocks noChangeAspect="1" noChangeArrowheads="1"/>
          </p:cNvPicPr>
          <p:nvPr/>
        </p:nvPicPr>
        <p:blipFill>
          <a:blip r:embed="rId3"/>
          <a:srcRect l="690" t="2596" r="3156"/>
          <a:stretch>
            <a:fillRect/>
          </a:stretch>
        </p:blipFill>
        <p:spPr bwMode="auto">
          <a:xfrm>
            <a:off x="0" y="0"/>
            <a:ext cx="9144000" cy="6858000"/>
          </a:xfrm>
          <a:prstGeom prst="rect">
            <a:avLst/>
          </a:prstGeom>
          <a:noFill/>
          <a:ln w="9525">
            <a:noFill/>
            <a:miter lim="800000"/>
            <a:headEnd/>
            <a:tailEnd/>
          </a:ln>
          <a:effectLst/>
        </p:spPr>
      </p:pic>
      <p:sp>
        <p:nvSpPr>
          <p:cNvPr id="4" name="Freeform 3"/>
          <p:cNvSpPr/>
          <p:nvPr/>
        </p:nvSpPr>
        <p:spPr>
          <a:xfrm>
            <a:off x="-61913" y="0"/>
            <a:ext cx="5194301" cy="6878638"/>
          </a:xfrm>
          <a:custGeom>
            <a:avLst/>
            <a:gdLst>
              <a:gd name="connsiteX0" fmla="*/ 62345 w 5195454"/>
              <a:gd name="connsiteY0" fmla="*/ 0 h 6878782"/>
              <a:gd name="connsiteX1" fmla="*/ 5195454 w 5195454"/>
              <a:gd name="connsiteY1" fmla="*/ 0 h 6878782"/>
              <a:gd name="connsiteX2" fmla="*/ 4239490 w 5195454"/>
              <a:gd name="connsiteY2" fmla="*/ 6878782 h 6878782"/>
              <a:gd name="connsiteX3" fmla="*/ 0 w 5195454"/>
              <a:gd name="connsiteY3" fmla="*/ 6878782 h 6878782"/>
              <a:gd name="connsiteX4" fmla="*/ 62345 w 5195454"/>
              <a:gd name="connsiteY4" fmla="*/ 0 h 6878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454" h="6878782">
                <a:moveTo>
                  <a:pt x="62345" y="0"/>
                </a:moveTo>
                <a:lnTo>
                  <a:pt x="5195454" y="0"/>
                </a:lnTo>
                <a:lnTo>
                  <a:pt x="4239490" y="6878782"/>
                </a:lnTo>
                <a:lnTo>
                  <a:pt x="0" y="6878782"/>
                </a:lnTo>
                <a:lnTo>
                  <a:pt x="62345" y="0"/>
                </a:lnTo>
                <a:close/>
              </a:path>
            </a:pathLst>
          </a:custGeom>
          <a:solidFill>
            <a:srgbClr val="000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defRPr/>
            </a:pPr>
            <a:endParaRPr lang="en-US"/>
          </a:p>
        </p:txBody>
      </p:sp>
      <p:sp>
        <p:nvSpPr>
          <p:cNvPr id="27652" name="Title 1"/>
          <p:cNvSpPr>
            <a:spLocks noGrp="1"/>
          </p:cNvSpPr>
          <p:nvPr>
            <p:ph type="title"/>
          </p:nvPr>
        </p:nvSpPr>
        <p:spPr>
          <a:xfrm>
            <a:off x="552450" y="49213"/>
            <a:ext cx="8229600" cy="1143000"/>
          </a:xfrm>
        </p:spPr>
        <p:txBody>
          <a:bodyPr/>
          <a:lstStyle/>
          <a:p>
            <a:r>
              <a:rPr lang="en-US">
                <a:solidFill>
                  <a:schemeClr val="bg1"/>
                </a:solidFill>
                <a:latin typeface="Tahoma" charset="0"/>
                <a:ea typeface="ＭＳ Ｐゴシック" charset="-128"/>
                <a:cs typeface="Tahoma" charset="0"/>
              </a:rPr>
              <a:t>How can we get  </a:t>
            </a:r>
            <a:r>
              <a:rPr lang="en-US">
                <a:latin typeface="Tahoma" charset="0"/>
                <a:ea typeface="ＭＳ Ｐゴシック" charset="-128"/>
                <a:cs typeface="Tahoma" charset="0"/>
              </a:rPr>
              <a:t>this to work?</a:t>
            </a:r>
          </a:p>
        </p:txBody>
      </p:sp>
      <p:sp>
        <p:nvSpPr>
          <p:cNvPr id="54275" name="Content Placeholder 2"/>
          <p:cNvSpPr>
            <a:spLocks noGrp="1"/>
          </p:cNvSpPr>
          <p:nvPr>
            <p:ph idx="1"/>
          </p:nvPr>
        </p:nvSpPr>
        <p:spPr>
          <a:xfrm>
            <a:off x="331788" y="1433513"/>
            <a:ext cx="4219575" cy="4525962"/>
          </a:xfrm>
        </p:spPr>
        <p:txBody>
          <a:bodyPr rtlCol="0">
            <a:normAutofit fontScale="85000" lnSpcReduction="10000"/>
          </a:bodyPr>
          <a:lstStyle/>
          <a:p>
            <a:pPr marL="0" indent="0" fontAlgn="auto">
              <a:spcAft>
                <a:spcPts val="0"/>
              </a:spcAft>
              <a:buFont typeface="Arial" pitchFamily="34" charset="0"/>
              <a:buNone/>
              <a:defRPr/>
            </a:pPr>
            <a:r>
              <a:rPr lang="en-US" b="1" dirty="0" smtClean="0">
                <a:solidFill>
                  <a:schemeClr val="bg1"/>
                </a:solidFill>
                <a:ea typeface="ＭＳ Ｐゴシック" pitchFamily="-108" charset="-128"/>
              </a:rPr>
              <a:t>We need mechanisms</a:t>
            </a:r>
          </a:p>
          <a:p>
            <a:pPr lvl="1" fontAlgn="auto">
              <a:spcAft>
                <a:spcPts val="0"/>
              </a:spcAft>
              <a:buFont typeface="Arial" pitchFamily="34" charset="0"/>
              <a:buChar char="–"/>
              <a:defRPr/>
            </a:pPr>
            <a:r>
              <a:rPr lang="en-US" dirty="0" smtClean="0">
                <a:solidFill>
                  <a:schemeClr val="bg1"/>
                </a:solidFill>
                <a:ea typeface="ＭＳ Ｐゴシック" pitchFamily="-108" charset="-128"/>
              </a:rPr>
              <a:t>for identifying (part of) an individual media asset</a:t>
            </a:r>
          </a:p>
          <a:p>
            <a:pPr lvl="1" fontAlgn="auto">
              <a:spcAft>
                <a:spcPts val="0"/>
              </a:spcAft>
              <a:buFont typeface="Arial" pitchFamily="34" charset="0"/>
              <a:buChar char="–"/>
              <a:defRPr/>
            </a:pPr>
            <a:r>
              <a:rPr lang="en-US" dirty="0" smtClean="0">
                <a:solidFill>
                  <a:schemeClr val="bg1"/>
                </a:solidFill>
                <a:ea typeface="ＭＳ Ｐゴシック" pitchFamily="-108" charset="-128"/>
              </a:rPr>
              <a:t>for associating metadata with an identified fragment</a:t>
            </a:r>
          </a:p>
          <a:p>
            <a:pPr lvl="1" fontAlgn="auto">
              <a:spcAft>
                <a:spcPts val="0"/>
              </a:spcAft>
              <a:buFont typeface="Arial" pitchFamily="34" charset="0"/>
              <a:buChar char="–"/>
              <a:defRPr/>
            </a:pPr>
            <a:r>
              <a:rPr lang="en-US" dirty="0" smtClean="0">
                <a:solidFill>
                  <a:schemeClr val="bg1"/>
                </a:solidFill>
                <a:ea typeface="ＭＳ Ｐゴシック" pitchFamily="-108" charset="-128"/>
              </a:rPr>
              <a:t>for agreeing on the meaning of metadata</a:t>
            </a:r>
          </a:p>
          <a:p>
            <a:pPr lvl="1" fontAlgn="auto">
              <a:spcAft>
                <a:spcPts val="0"/>
              </a:spcAft>
              <a:buFont typeface="Arial" pitchFamily="34" charset="0"/>
              <a:buChar char="–"/>
              <a:defRPr/>
            </a:pPr>
            <a:r>
              <a:rPr lang="en-US" dirty="0" smtClean="0">
                <a:solidFill>
                  <a:schemeClr val="bg1"/>
                </a:solidFill>
                <a:ea typeface="ＭＳ Ｐゴシック" pitchFamily="-108" charset="-128"/>
              </a:rPr>
              <a:t>that enable larger meaningful structures to be </a:t>
            </a:r>
            <a:r>
              <a:rPr lang="en-US" i="1" dirty="0" smtClean="0">
                <a:solidFill>
                  <a:schemeClr val="bg1"/>
                </a:solidFill>
                <a:ea typeface="ＭＳ Ｐゴシック" pitchFamily="-108" charset="-128"/>
              </a:rPr>
              <a:t>composed</a:t>
            </a:r>
            <a:r>
              <a:rPr lang="en-US" dirty="0" smtClean="0">
                <a:solidFill>
                  <a:schemeClr val="bg1"/>
                </a:solidFill>
                <a:ea typeface="ＭＳ Ｐゴシック" pitchFamily="-108" charset="-128"/>
              </a:rPr>
              <a:t>, </a:t>
            </a:r>
            <a:r>
              <a:rPr lang="en-US" i="1" dirty="0" smtClean="0">
                <a:solidFill>
                  <a:schemeClr val="bg1"/>
                </a:solidFill>
                <a:ea typeface="ＭＳ Ｐゴシック" pitchFamily="-108" charset="-128"/>
              </a:rPr>
              <a:t>identified </a:t>
            </a:r>
            <a:r>
              <a:rPr lang="en-US" dirty="0" smtClean="0">
                <a:solidFill>
                  <a:schemeClr val="bg1"/>
                </a:solidFill>
                <a:ea typeface="ＭＳ Ｐゴシック" pitchFamily="-108" charset="-128"/>
              </a:rPr>
              <a:t>and </a:t>
            </a:r>
            <a:r>
              <a:rPr lang="en-US" i="1" dirty="0" smtClean="0">
                <a:solidFill>
                  <a:schemeClr val="bg1"/>
                </a:solidFill>
                <a:ea typeface="ＭＳ Ｐゴシック" pitchFamily="-108" charset="-128"/>
              </a:rPr>
              <a:t>annotated</a:t>
            </a:r>
          </a:p>
        </p:txBody>
      </p:sp>
      <p:sp>
        <p:nvSpPr>
          <p:cNvPr id="27654" name="Slide Number Placeholder 4"/>
          <p:cNvSpPr>
            <a:spLocks noGrp="1"/>
          </p:cNvSpPr>
          <p:nvPr>
            <p:ph type="sldNum" sz="quarter" idx="12"/>
          </p:nvPr>
        </p:nvSpPr>
        <p:spPr bwMode="auto">
          <a:noFill/>
          <a:ln>
            <a:miter lim="800000"/>
            <a:headEnd/>
            <a:tailEnd/>
          </a:ln>
        </p:spPr>
        <p:txBody>
          <a:bodyPr/>
          <a:lstStyle/>
          <a:p>
            <a:fld id="{56B17AEF-C8B1-DC44-AD7C-5176F868E112}" type="slidenum">
              <a:rPr lang="en-US" sz="1400">
                <a:solidFill>
                  <a:schemeClr val="accent2"/>
                </a:solidFill>
                <a:latin typeface="Tahoma" charset="0"/>
              </a:rPr>
              <a:pPr/>
              <a:t>6</a:t>
            </a:fld>
            <a:endParaRPr lang="en-US" sz="1400">
              <a:solidFill>
                <a:schemeClr val="accent2"/>
              </a:solidFill>
              <a:latin typeface="Tahoma" charset="0"/>
            </a:endParaRPr>
          </a:p>
        </p:txBody>
      </p:sp>
      <p:sp>
        <p:nvSpPr>
          <p:cNvPr id="27655" name="Rectangle 10"/>
          <p:cNvSpPr>
            <a:spLocks noChangeArrowheads="1"/>
          </p:cNvSpPr>
          <p:nvPr/>
        </p:nvSpPr>
        <p:spPr bwMode="auto">
          <a:xfrm>
            <a:off x="4779963" y="6459538"/>
            <a:ext cx="3781425" cy="276225"/>
          </a:xfrm>
          <a:prstGeom prst="rect">
            <a:avLst/>
          </a:prstGeom>
          <a:solidFill>
            <a:schemeClr val="bg1">
              <a:alpha val="30196"/>
            </a:schemeClr>
          </a:solidFill>
          <a:ln w="9525">
            <a:noFill/>
            <a:miter lim="800000"/>
            <a:headEnd/>
            <a:tailEnd/>
          </a:ln>
        </p:spPr>
        <p:txBody>
          <a:bodyPr>
            <a:prstTxWarp prst="textNoShape">
              <a:avLst/>
            </a:prstTxWarp>
            <a:spAutoFit/>
          </a:bodyPr>
          <a:lstStyle/>
          <a:p>
            <a:pPr algn="l"/>
            <a:r>
              <a:rPr lang="en-US" sz="1200">
                <a:solidFill>
                  <a:schemeClr val="tx1"/>
                </a:solidFill>
                <a:latin typeface="Arial" charset="0"/>
                <a:ea typeface="Arial" charset="0"/>
                <a:cs typeface="Arial" charset="0"/>
              </a:rPr>
              <a:t>http://www.flickr.com/photos/jannem/3312115991</a:t>
            </a:r>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3" name="Title 1"/>
          <p:cNvSpPr>
            <a:spLocks noGrp="1"/>
          </p:cNvSpPr>
          <p:nvPr>
            <p:ph type="title"/>
          </p:nvPr>
        </p:nvSpPr>
        <p:spPr/>
        <p:txBody>
          <a:bodyPr/>
          <a:lstStyle/>
          <a:p>
            <a:pPr eaLnBrk="1" hangingPunct="1"/>
            <a:r>
              <a:rPr lang="en-US">
                <a:ea typeface="ＭＳ Ｐゴシック" charset="-128"/>
                <a:cs typeface="ＭＳ Ｐゴシック" charset="-128"/>
              </a:rPr>
              <a:t>What are my messages?	</a:t>
            </a:r>
          </a:p>
        </p:txBody>
      </p:sp>
      <p:sp>
        <p:nvSpPr>
          <p:cNvPr id="71684" name="Content Placeholder 2"/>
          <p:cNvSpPr>
            <a:spLocks noGrp="1"/>
          </p:cNvSpPr>
          <p:nvPr>
            <p:ph idx="1"/>
          </p:nvPr>
        </p:nvSpPr>
        <p:spPr>
          <a:xfrm>
            <a:off x="457200" y="1342294"/>
            <a:ext cx="8229600" cy="4525963"/>
          </a:xfrm>
        </p:spPr>
        <p:txBody>
          <a:bodyPr/>
          <a:lstStyle/>
          <a:p>
            <a:pPr marL="279400" indent="-279400" eaLnBrk="1" hangingPunct="1"/>
            <a:r>
              <a:rPr lang="en-US" sz="2400" dirty="0">
                <a:ea typeface="ＭＳ Ｐゴシック" charset="-128"/>
                <a:cs typeface="ＭＳ Ｐゴシック" charset="-128"/>
              </a:rPr>
              <a:t>Metadata associated with media assets can be used for different stages of interactive access </a:t>
            </a:r>
          </a:p>
          <a:p>
            <a:pPr marL="279400" indent="-279400" eaLnBrk="1" hangingPunct="1"/>
            <a:r>
              <a:rPr lang="en-US" sz="2400" dirty="0">
                <a:ea typeface="ＭＳ Ｐゴシック" charset="-128"/>
                <a:cs typeface="ＭＳ Ｐゴシック" charset="-128"/>
              </a:rPr>
              <a:t>Metadata can be created and added by hand, linked automatically or automatically extracted</a:t>
            </a:r>
          </a:p>
          <a:p>
            <a:pPr marL="279400" indent="-279400" eaLnBrk="1" hangingPunct="1"/>
            <a:r>
              <a:rPr lang="en-US" sz="2400" dirty="0">
                <a:ea typeface="ＭＳ Ｐゴシック" charset="-128"/>
                <a:cs typeface="ＭＳ Ｐゴシック" charset="-128"/>
              </a:rPr>
              <a:t>The message itself can be made explicit (more metadata)</a:t>
            </a:r>
          </a:p>
          <a:p>
            <a:pPr marL="279400" indent="-279400" eaLnBrk="1" hangingPunct="1"/>
            <a:r>
              <a:rPr lang="en-US" sz="2400" dirty="0">
                <a:ea typeface="ＭＳ Ｐゴシック" charset="-128"/>
                <a:cs typeface="ＭＳ Ｐゴシック" charset="-128"/>
              </a:rPr>
              <a:t>Media content and metadata can be passed around and</a:t>
            </a:r>
            <a:br>
              <a:rPr lang="en-US" sz="2400" dirty="0">
                <a:ea typeface="ＭＳ Ｐゴシック" charset="-128"/>
                <a:cs typeface="ＭＳ Ｐゴシック" charset="-128"/>
              </a:rPr>
            </a:br>
            <a:r>
              <a:rPr lang="en-US" sz="2400" dirty="0">
                <a:ea typeface="ＭＳ Ｐゴシック" charset="-128"/>
                <a:cs typeface="ＭＳ Ｐゴシック" charset="-128"/>
              </a:rPr>
              <a:t>among systems</a:t>
            </a:r>
          </a:p>
          <a:p>
            <a:pPr marL="279400" indent="-279400" eaLnBrk="1" hangingPunct="1"/>
            <a:r>
              <a:rPr lang="en-US" sz="2400" dirty="0">
                <a:ea typeface="ＭＳ Ｐゴシック" charset="-128"/>
                <a:cs typeface="ＭＳ Ｐゴシック" charset="-128"/>
              </a:rPr>
              <a:t>We need community agreement on how to do this (e.g. canonical processes)</a:t>
            </a:r>
          </a:p>
          <a:p>
            <a:pPr marL="279400" indent="-279400" eaLnBrk="1" hangingPunct="1"/>
            <a:r>
              <a:rPr lang="en-US" sz="2400" dirty="0">
                <a:ea typeface="ＭＳ Ｐゴシック" charset="-128"/>
                <a:cs typeface="ＭＳ Ｐゴシック" charset="-128"/>
              </a:rPr>
              <a:t>Users can be given much richer and more flexible access to</a:t>
            </a:r>
            <a:br>
              <a:rPr lang="en-US" sz="2400" dirty="0">
                <a:ea typeface="ＭＳ Ｐゴシック" charset="-128"/>
                <a:cs typeface="ＭＳ Ｐゴシック" charset="-128"/>
              </a:rPr>
            </a:br>
            <a:r>
              <a:rPr lang="en-US" sz="2400" dirty="0">
                <a:ea typeface="ＭＳ Ｐゴシック" charset="-128"/>
                <a:cs typeface="ＭＳ Ｐゴシック" charset="-128"/>
              </a:rPr>
              <a:t>(semantically annotated) media content, but…</a:t>
            </a:r>
          </a:p>
          <a:p>
            <a:pPr marL="279400" indent="-279400" eaLnBrk="1" hangingPunct="1"/>
            <a:r>
              <a:rPr lang="en-US" sz="2400" dirty="0">
                <a:ea typeface="ＭＳ Ｐゴシック" charset="-128"/>
                <a:cs typeface="ＭＳ Ｐゴシック" charset="-128"/>
              </a:rPr>
              <a:t>we need to understand why we are generating metadata and store it in a reusable way</a:t>
            </a:r>
          </a:p>
        </p:txBody>
      </p:sp>
      <p:sp>
        <p:nvSpPr>
          <p:cNvPr id="71682" name="Slide Number Placeholder 2"/>
          <p:cNvSpPr>
            <a:spLocks noGrp="1"/>
          </p:cNvSpPr>
          <p:nvPr>
            <p:ph type="sldNum" sz="quarter" idx="12"/>
          </p:nvPr>
        </p:nvSpPr>
        <p:spPr>
          <a:noFill/>
        </p:spPr>
        <p:txBody>
          <a:bodyPr/>
          <a:lstStyle/>
          <a:p>
            <a:fld id="{2B5F2453-12EA-AD4A-83F5-44DB977DD0CD}" type="slidenum">
              <a:rPr lang="en-US"/>
              <a:pPr/>
              <a:t>60</a:t>
            </a:fld>
            <a:endParaRPr lang="en-US"/>
          </a:p>
        </p:txBody>
      </p:sp>
      <p:sp>
        <p:nvSpPr>
          <p:cNvPr id="71685"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eaLnBrk="1" hangingPunct="1"/>
            <a:fld id="{6AD0C36B-1BA2-2D41-91D4-D971E1419167}" type="slidenum">
              <a:rPr lang="en-US" sz="1400">
                <a:solidFill>
                  <a:schemeClr val="accent2"/>
                </a:solidFill>
                <a:latin typeface="Tahoma" charset="0"/>
              </a:rPr>
              <a:pPr algn="r" eaLnBrk="1" hangingPunct="1"/>
              <a:t>60</a:t>
            </a:fld>
            <a:endParaRPr lang="en-US" sz="1400">
              <a:solidFill>
                <a:schemeClr val="accent2"/>
              </a:solidFill>
              <a:latin typeface="Tahoma"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79DB733B-305B-DD4C-8F46-8345F8B86D0E}" type="slidenum">
              <a:rPr lang="en-US" smtClean="0"/>
              <a:pPr>
                <a:defRPr/>
              </a:pPr>
              <a:t>61</a:t>
            </a:fld>
            <a:endParaRPr lang="en-US"/>
          </a:p>
        </p:txBody>
      </p:sp>
      <p:sp>
        <p:nvSpPr>
          <p:cNvPr id="223235" name="Rectangle 2"/>
          <p:cNvSpPr>
            <a:spLocks noGrp="1" noChangeArrowheads="1"/>
          </p:cNvSpPr>
          <p:nvPr>
            <p:ph type="title"/>
          </p:nvPr>
        </p:nvSpPr>
        <p:spPr>
          <a:xfrm>
            <a:off x="510988" y="153615"/>
            <a:ext cx="8229600" cy="875085"/>
          </a:xfrm>
        </p:spPr>
        <p:txBody>
          <a:bodyPr>
            <a:normAutofit/>
          </a:bodyPr>
          <a:lstStyle/>
          <a:p>
            <a:pPr eaLnBrk="1" hangingPunct="1"/>
            <a:r>
              <a:rPr lang="en-US" dirty="0" smtClean="0">
                <a:ea typeface="ＭＳ Ｐゴシック" charset="-128"/>
                <a:cs typeface="ＭＳ Ｐゴシック" charset="-128"/>
              </a:rPr>
              <a:t>Literature</a:t>
            </a:r>
            <a:endParaRPr lang="en-US" dirty="0" smtClean="0">
              <a:ea typeface="ＭＳ Ｐゴシック" charset="-128"/>
              <a:cs typeface="ＭＳ Ｐゴシック" charset="-128"/>
            </a:endParaRPr>
          </a:p>
        </p:txBody>
      </p:sp>
      <p:sp>
        <p:nvSpPr>
          <p:cNvPr id="223236" name="Rectangle 3"/>
          <p:cNvSpPr>
            <a:spLocks noGrp="1" noChangeArrowheads="1"/>
          </p:cNvSpPr>
          <p:nvPr>
            <p:ph type="body" idx="1"/>
          </p:nvPr>
        </p:nvSpPr>
        <p:spPr>
          <a:xfrm>
            <a:off x="190500" y="1011238"/>
            <a:ext cx="8750300" cy="5218112"/>
          </a:xfrm>
        </p:spPr>
        <p:txBody>
          <a:bodyPr/>
          <a:lstStyle/>
          <a:p>
            <a:pPr eaLnBrk="1" hangingPunct="1"/>
            <a:r>
              <a:rPr lang="en-US" sz="1800" dirty="0" smtClean="0">
                <a:solidFill>
                  <a:srgbClr val="000000"/>
                </a:solidFill>
                <a:ea typeface="ＭＳ Ｐゴシック" charset="-128"/>
                <a:cs typeface="ＭＳ Ｐゴシック" charset="-128"/>
              </a:rPr>
              <a:t>Alia </a:t>
            </a:r>
            <a:r>
              <a:rPr lang="en-US" sz="1800" dirty="0" err="1" smtClean="0">
                <a:solidFill>
                  <a:srgbClr val="000000"/>
                </a:solidFill>
                <a:ea typeface="ＭＳ Ｐゴシック" charset="-128"/>
                <a:cs typeface="ＭＳ Ｐゴシック" charset="-128"/>
              </a:rPr>
              <a:t>Amin</a:t>
            </a:r>
            <a:r>
              <a:rPr lang="en-US" sz="1800" dirty="0" smtClean="0">
                <a:solidFill>
                  <a:srgbClr val="000000"/>
                </a:solidFill>
                <a:ea typeface="ＭＳ Ｐゴシック" charset="-128"/>
                <a:cs typeface="ＭＳ Ｐゴシック" charset="-128"/>
              </a:rPr>
              <a:t>, </a:t>
            </a:r>
            <a:r>
              <a:rPr lang="en-US" sz="1800" dirty="0" err="1" smtClean="0">
                <a:solidFill>
                  <a:srgbClr val="000000"/>
                </a:solidFill>
                <a:ea typeface="ＭＳ Ｐゴシック" charset="-128"/>
                <a:cs typeface="ＭＳ Ｐゴシック" charset="-128"/>
              </a:rPr>
              <a:t>Michiel</a:t>
            </a:r>
            <a:r>
              <a:rPr lang="en-US" sz="1800" dirty="0" smtClean="0">
                <a:solidFill>
                  <a:srgbClr val="000000"/>
                </a:solidFill>
                <a:ea typeface="ＭＳ Ｐゴシック" charset="-128"/>
                <a:cs typeface="ＭＳ Ｐゴシック" charset="-128"/>
              </a:rPr>
              <a:t> Hildebrand, </a:t>
            </a:r>
            <a:r>
              <a:rPr lang="en-US" sz="1800" dirty="0" err="1" smtClean="0">
                <a:solidFill>
                  <a:srgbClr val="000000"/>
                </a:solidFill>
                <a:ea typeface="ＭＳ Ｐゴシック" charset="-128"/>
                <a:cs typeface="ＭＳ Ｐゴシック" charset="-128"/>
              </a:rPr>
              <a:t>Jacco</a:t>
            </a:r>
            <a:r>
              <a:rPr lang="en-US" sz="1800" dirty="0" smtClean="0">
                <a:solidFill>
                  <a:srgbClr val="000000"/>
                </a:solidFill>
                <a:ea typeface="ＭＳ Ｐゴシック" charset="-128"/>
                <a:cs typeface="ＭＳ Ｐゴシック" charset="-128"/>
              </a:rPr>
              <a:t> van </a:t>
            </a:r>
            <a:r>
              <a:rPr lang="en-US" sz="1800" dirty="0" err="1" smtClean="0">
                <a:solidFill>
                  <a:srgbClr val="000000"/>
                </a:solidFill>
                <a:ea typeface="ＭＳ Ｐゴシック" charset="-128"/>
                <a:cs typeface="ＭＳ Ｐゴシック" charset="-128"/>
              </a:rPr>
              <a:t>Ossenbruggen</a:t>
            </a:r>
            <a:r>
              <a:rPr lang="en-US" sz="1800" dirty="0" smtClean="0">
                <a:solidFill>
                  <a:srgbClr val="000000"/>
                </a:solidFill>
                <a:ea typeface="ＭＳ Ｐゴシック" charset="-128"/>
                <a:cs typeface="ＭＳ Ｐゴシック" charset="-128"/>
              </a:rPr>
              <a:t>, </a:t>
            </a:r>
            <a:r>
              <a:rPr lang="en-US" sz="1800" dirty="0" smtClean="0">
                <a:solidFill>
                  <a:srgbClr val="000000"/>
                </a:solidFill>
                <a:ea typeface="ＭＳ Ｐゴシック" charset="-128"/>
                <a:cs typeface="ＭＳ Ｐゴシック" charset="-128"/>
              </a:rPr>
              <a:t>Lynda </a:t>
            </a:r>
            <a:r>
              <a:rPr lang="en-US" sz="1800" dirty="0" smtClean="0">
                <a:solidFill>
                  <a:srgbClr val="000000"/>
                </a:solidFill>
                <a:ea typeface="ＭＳ Ｐゴシック" charset="-128"/>
                <a:cs typeface="ＭＳ Ｐゴシック" charset="-128"/>
              </a:rPr>
              <a:t>Hardman</a:t>
            </a:r>
            <a:r>
              <a:rPr lang="en-US" sz="1800" i="1" dirty="0" smtClean="0"/>
              <a:t>,</a:t>
            </a:r>
            <a:br>
              <a:rPr lang="en-US" sz="1800" i="1" dirty="0" smtClean="0"/>
            </a:br>
            <a:r>
              <a:rPr lang="en-US" sz="1800" i="1" dirty="0" smtClean="0"/>
              <a:t>Designing </a:t>
            </a:r>
            <a:r>
              <a:rPr lang="en-US" sz="1800" i="1" dirty="0" smtClean="0"/>
              <a:t>a thesaurus-based comparison search interface for linked cultural heritage </a:t>
            </a:r>
            <a:r>
              <a:rPr lang="en-US" sz="1800" i="1" dirty="0" smtClean="0"/>
              <a:t>sources</a:t>
            </a:r>
            <a:r>
              <a:rPr lang="en-US" sz="1800" dirty="0" smtClean="0"/>
              <a:t>. In IUI </a:t>
            </a:r>
            <a:r>
              <a:rPr lang="en-US" sz="1800" dirty="0" smtClean="0">
                <a:solidFill>
                  <a:srgbClr val="000000"/>
                </a:solidFill>
                <a:ea typeface="ＭＳ Ｐゴシック" charset="-128"/>
                <a:cs typeface="ＭＳ Ｐゴシック" charset="-128"/>
              </a:rPr>
              <a:t>’</a:t>
            </a:r>
            <a:r>
              <a:rPr lang="en-US" sz="1800" dirty="0" smtClean="0"/>
              <a:t>10.</a:t>
            </a:r>
            <a:endParaRPr lang="en-US" sz="1800" dirty="0" smtClean="0">
              <a:solidFill>
                <a:srgbClr val="000000"/>
              </a:solidFill>
              <a:ea typeface="ＭＳ Ｐゴシック" charset="-128"/>
              <a:cs typeface="ＭＳ Ｐゴシック" charset="-128"/>
            </a:endParaRPr>
          </a:p>
          <a:p>
            <a:pPr eaLnBrk="1" hangingPunct="1"/>
            <a:r>
              <a:rPr lang="en-US" sz="1800" dirty="0" smtClean="0">
                <a:solidFill>
                  <a:srgbClr val="000000"/>
                </a:solidFill>
                <a:ea typeface="ＭＳ Ｐゴシック" charset="-128"/>
                <a:cs typeface="ＭＳ Ｐゴシック" charset="-128"/>
              </a:rPr>
              <a:t>Alia </a:t>
            </a:r>
            <a:r>
              <a:rPr lang="en-US" sz="1800" dirty="0" err="1" smtClean="0">
                <a:solidFill>
                  <a:srgbClr val="000000"/>
                </a:solidFill>
                <a:ea typeface="ＭＳ Ｐゴシック" charset="-128"/>
                <a:cs typeface="ＭＳ Ｐゴシック" charset="-128"/>
              </a:rPr>
              <a:t>Amin</a:t>
            </a:r>
            <a:r>
              <a:rPr lang="en-US" sz="1800" dirty="0" smtClean="0">
                <a:solidFill>
                  <a:srgbClr val="000000"/>
                </a:solidFill>
                <a:ea typeface="ＭＳ Ｐゴシック" charset="-128"/>
                <a:cs typeface="ＭＳ Ｐゴシック" charset="-128"/>
              </a:rPr>
              <a:t>, </a:t>
            </a:r>
            <a:r>
              <a:rPr lang="en-US" sz="1800" dirty="0" err="1" smtClean="0">
                <a:solidFill>
                  <a:srgbClr val="000000"/>
                </a:solidFill>
                <a:ea typeface="ＭＳ Ｐゴシック" charset="-128"/>
                <a:cs typeface="ＭＳ Ｐゴシック" charset="-128"/>
              </a:rPr>
              <a:t>Michiel</a:t>
            </a:r>
            <a:r>
              <a:rPr lang="en-US" sz="1800" dirty="0" smtClean="0">
                <a:solidFill>
                  <a:srgbClr val="000000"/>
                </a:solidFill>
                <a:ea typeface="ＭＳ Ｐゴシック" charset="-128"/>
                <a:cs typeface="ＭＳ Ｐゴシック" charset="-128"/>
              </a:rPr>
              <a:t> Hildebrand, </a:t>
            </a:r>
            <a:r>
              <a:rPr lang="en-US" sz="1800" dirty="0" err="1" smtClean="0">
                <a:solidFill>
                  <a:srgbClr val="000000"/>
                </a:solidFill>
                <a:ea typeface="ＭＳ Ｐゴシック" charset="-128"/>
                <a:cs typeface="ＭＳ Ｐゴシック" charset="-128"/>
              </a:rPr>
              <a:t>Jacco</a:t>
            </a:r>
            <a:r>
              <a:rPr lang="en-US" sz="1800" dirty="0" smtClean="0">
                <a:solidFill>
                  <a:srgbClr val="000000"/>
                </a:solidFill>
                <a:ea typeface="ＭＳ Ｐゴシック" charset="-128"/>
                <a:cs typeface="ＭＳ Ｐゴシック" charset="-128"/>
              </a:rPr>
              <a:t> van </a:t>
            </a:r>
            <a:r>
              <a:rPr lang="en-US" sz="1800" dirty="0" err="1" smtClean="0">
                <a:solidFill>
                  <a:srgbClr val="000000"/>
                </a:solidFill>
                <a:ea typeface="ＭＳ Ｐゴシック" charset="-128"/>
                <a:cs typeface="ＭＳ Ｐゴシック" charset="-128"/>
              </a:rPr>
              <a:t>Ossenbruggen</a:t>
            </a:r>
            <a:r>
              <a:rPr lang="en-US" sz="1800" dirty="0" smtClean="0">
                <a:solidFill>
                  <a:srgbClr val="000000"/>
                </a:solidFill>
                <a:ea typeface="ＭＳ Ｐゴシック" charset="-128"/>
                <a:cs typeface="ＭＳ Ｐゴシック" charset="-128"/>
              </a:rPr>
              <a:t>, Vanessa Evers, Lynda Hardman, </a:t>
            </a:r>
            <a:r>
              <a:rPr lang="en-US" sz="1800" i="1" dirty="0" smtClean="0">
                <a:solidFill>
                  <a:srgbClr val="000000"/>
                </a:solidFill>
                <a:ea typeface="ＭＳ Ｐゴシック" charset="-128"/>
                <a:cs typeface="ＭＳ Ｐゴシック" charset="-128"/>
              </a:rPr>
              <a:t>Organizing Suggestions in </a:t>
            </a:r>
            <a:r>
              <a:rPr lang="en-US" sz="1800" i="1" dirty="0" err="1" smtClean="0">
                <a:solidFill>
                  <a:srgbClr val="000000"/>
                </a:solidFill>
                <a:ea typeface="ＭＳ Ｐゴシック" charset="-128"/>
                <a:cs typeface="ＭＳ Ｐゴシック" charset="-128"/>
              </a:rPr>
              <a:t>Autocompletion</a:t>
            </a:r>
            <a:r>
              <a:rPr lang="en-US" sz="1800" i="1" dirty="0" smtClean="0">
                <a:solidFill>
                  <a:srgbClr val="000000"/>
                </a:solidFill>
                <a:ea typeface="ＭＳ Ｐゴシック" charset="-128"/>
                <a:cs typeface="ＭＳ Ｐゴシック" charset="-128"/>
              </a:rPr>
              <a:t> Interfaces.</a:t>
            </a:r>
            <a:r>
              <a:rPr lang="en-US" sz="1800" dirty="0" smtClean="0">
                <a:solidFill>
                  <a:srgbClr val="000000"/>
                </a:solidFill>
                <a:ea typeface="ＭＳ Ｐゴシック" charset="-128"/>
                <a:cs typeface="ＭＳ Ｐゴシック" charset="-128"/>
              </a:rPr>
              <a:t> In ECIR ’09.</a:t>
            </a:r>
          </a:p>
          <a:p>
            <a:pPr eaLnBrk="1" hangingPunct="1"/>
            <a:r>
              <a:rPr lang="en-US" sz="1800" dirty="0" smtClean="0">
                <a:solidFill>
                  <a:srgbClr val="000000"/>
                </a:solidFill>
                <a:ea typeface="ＭＳ Ｐゴシック" charset="-128"/>
                <a:cs typeface="ＭＳ Ｐゴシック" charset="-128"/>
              </a:rPr>
              <a:t>Alia </a:t>
            </a:r>
            <a:r>
              <a:rPr lang="en-US" sz="1800" dirty="0" err="1">
                <a:solidFill>
                  <a:srgbClr val="000000"/>
                </a:solidFill>
                <a:ea typeface="ＭＳ Ｐゴシック" charset="-128"/>
                <a:cs typeface="ＭＳ Ｐゴシック" charset="-128"/>
              </a:rPr>
              <a:t>Amin</a:t>
            </a:r>
            <a:r>
              <a:rPr lang="en-US" sz="1800" dirty="0">
                <a:solidFill>
                  <a:srgbClr val="000000"/>
                </a:solidFill>
                <a:ea typeface="ＭＳ Ｐゴシック" charset="-128"/>
                <a:cs typeface="ＭＳ Ｐゴシック" charset="-128"/>
              </a:rPr>
              <a:t>, </a:t>
            </a:r>
            <a:r>
              <a:rPr lang="en-US" sz="1800" dirty="0" err="1">
                <a:solidFill>
                  <a:srgbClr val="000000"/>
                </a:solidFill>
                <a:ea typeface="ＭＳ Ｐゴシック" charset="-128"/>
                <a:cs typeface="ＭＳ Ｐゴシック" charset="-128"/>
              </a:rPr>
              <a:t>Jacco</a:t>
            </a:r>
            <a:r>
              <a:rPr lang="en-US" sz="1800" dirty="0">
                <a:solidFill>
                  <a:srgbClr val="000000"/>
                </a:solidFill>
                <a:ea typeface="ＭＳ Ｐゴシック" charset="-128"/>
                <a:cs typeface="ＭＳ Ｐゴシック" charset="-128"/>
              </a:rPr>
              <a:t> van </a:t>
            </a:r>
            <a:r>
              <a:rPr lang="en-US" sz="1800" dirty="0" err="1">
                <a:solidFill>
                  <a:srgbClr val="000000"/>
                </a:solidFill>
                <a:ea typeface="ＭＳ Ｐゴシック" charset="-128"/>
                <a:cs typeface="ＭＳ Ｐゴシック" charset="-128"/>
              </a:rPr>
              <a:t>Ossenbruggen</a:t>
            </a:r>
            <a:r>
              <a:rPr lang="en-US" sz="1800" dirty="0">
                <a:solidFill>
                  <a:srgbClr val="000000"/>
                </a:solidFill>
                <a:ea typeface="ＭＳ Ｐゴシック" charset="-128"/>
                <a:cs typeface="ＭＳ Ｐゴシック" charset="-128"/>
              </a:rPr>
              <a:t>, Lynda Hardman, </a:t>
            </a:r>
            <a:r>
              <a:rPr lang="en-US" sz="1800" dirty="0" err="1">
                <a:solidFill>
                  <a:srgbClr val="000000"/>
                </a:solidFill>
                <a:ea typeface="ＭＳ Ｐゴシック" charset="-128"/>
                <a:cs typeface="ＭＳ Ｐゴシック" charset="-128"/>
              </a:rPr>
              <a:t>Annelies</a:t>
            </a:r>
            <a:r>
              <a:rPr lang="en-US" sz="1800" dirty="0">
                <a:solidFill>
                  <a:srgbClr val="000000"/>
                </a:solidFill>
                <a:ea typeface="ＭＳ Ｐゴシック" charset="-128"/>
                <a:cs typeface="ＭＳ Ｐゴシック" charset="-128"/>
              </a:rPr>
              <a:t> </a:t>
            </a:r>
            <a:r>
              <a:rPr lang="en-US" sz="1800" dirty="0" err="1" smtClean="0">
                <a:solidFill>
                  <a:srgbClr val="000000"/>
                </a:solidFill>
                <a:ea typeface="ＭＳ Ｐゴシック" charset="-128"/>
                <a:cs typeface="ＭＳ Ｐゴシック" charset="-128"/>
              </a:rPr>
              <a:t>Nispen</a:t>
            </a:r>
            <a:r>
              <a:rPr lang="en-US" sz="1800" dirty="0" smtClean="0">
                <a:solidFill>
                  <a:srgbClr val="000000"/>
                </a:solidFill>
                <a:ea typeface="ＭＳ Ｐゴシック" charset="-128"/>
                <a:cs typeface="ＭＳ Ｐゴシック" charset="-128"/>
              </a:rPr>
              <a:t>,</a:t>
            </a:r>
            <a:br>
              <a:rPr lang="en-US" sz="1800" dirty="0" smtClean="0">
                <a:solidFill>
                  <a:srgbClr val="000000"/>
                </a:solidFill>
                <a:ea typeface="ＭＳ Ｐゴシック" charset="-128"/>
                <a:cs typeface="ＭＳ Ｐゴシック" charset="-128"/>
              </a:rPr>
            </a:br>
            <a:r>
              <a:rPr lang="en-US" sz="1800" i="1" dirty="0" smtClean="0">
                <a:solidFill>
                  <a:srgbClr val="000000"/>
                </a:solidFill>
                <a:ea typeface="ＭＳ Ｐゴシック" charset="-128"/>
                <a:cs typeface="ＭＳ Ｐゴシック" charset="-128"/>
              </a:rPr>
              <a:t>Understanding </a:t>
            </a:r>
            <a:r>
              <a:rPr lang="en-US" sz="1800" i="1" dirty="0">
                <a:solidFill>
                  <a:srgbClr val="000000"/>
                </a:solidFill>
                <a:ea typeface="ＭＳ Ｐゴシック" charset="-128"/>
                <a:cs typeface="ＭＳ Ｐゴシック" charset="-128"/>
              </a:rPr>
              <a:t>Expert' Information Seeking Needs</a:t>
            </a:r>
            <a:r>
              <a:rPr lang="en-US" sz="1800" dirty="0">
                <a:solidFill>
                  <a:srgbClr val="000000"/>
                </a:solidFill>
                <a:ea typeface="ＭＳ Ｐゴシック" charset="-128"/>
                <a:cs typeface="ＭＳ Ｐゴシック" charset="-128"/>
              </a:rPr>
              <a:t>. In</a:t>
            </a:r>
            <a:r>
              <a:rPr lang="en-US" sz="1800" dirty="0" smtClean="0">
                <a:solidFill>
                  <a:srgbClr val="000000"/>
                </a:solidFill>
                <a:ea typeface="ＭＳ Ｐゴシック" charset="-128"/>
                <a:cs typeface="ＭＳ Ｐゴシック" charset="-128"/>
              </a:rPr>
              <a:t> JCDL </a:t>
            </a:r>
            <a:r>
              <a:rPr lang="en-US" sz="1800" dirty="0" smtClean="0">
                <a:solidFill>
                  <a:srgbClr val="000000"/>
                </a:solidFill>
                <a:ea typeface="ＭＳ Ｐゴシック" charset="-128"/>
                <a:cs typeface="ＭＳ Ｐゴシック" charset="-128"/>
              </a:rPr>
              <a:t>’</a:t>
            </a:r>
            <a:r>
              <a:rPr lang="en-US" sz="1800" dirty="0" smtClean="0">
                <a:solidFill>
                  <a:srgbClr val="000000"/>
                </a:solidFill>
                <a:ea typeface="ＭＳ Ｐゴシック" charset="-128"/>
                <a:cs typeface="ＭＳ Ｐゴシック" charset="-128"/>
              </a:rPr>
              <a:t>08.</a:t>
            </a:r>
          </a:p>
          <a:p>
            <a:r>
              <a:rPr lang="en-US" sz="1800" dirty="0" smtClean="0">
                <a:ea typeface="ＭＳ Ｐゴシック" charset="-128"/>
                <a:cs typeface="ＭＳ Ｐゴシック" charset="-128"/>
              </a:rPr>
              <a:t>Stefano </a:t>
            </a:r>
            <a:r>
              <a:rPr lang="en-US" sz="1800" dirty="0" err="1" smtClean="0">
                <a:ea typeface="ＭＳ Ｐゴシック" charset="-128"/>
                <a:cs typeface="ＭＳ Ｐゴシック" charset="-128"/>
              </a:rPr>
              <a:t>Bocconi</a:t>
            </a:r>
            <a:r>
              <a:rPr lang="en-US" sz="1800" dirty="0" smtClean="0">
                <a:ea typeface="ＭＳ Ｐゴシック" charset="-128"/>
                <a:cs typeface="ＭＳ Ｐゴシック" charset="-128"/>
              </a:rPr>
              <a:t>, Frank </a:t>
            </a:r>
            <a:r>
              <a:rPr lang="en-US" sz="1800" dirty="0" err="1" smtClean="0">
                <a:ea typeface="ＭＳ Ｐゴシック" charset="-128"/>
                <a:cs typeface="ＭＳ Ｐゴシック" charset="-128"/>
              </a:rPr>
              <a:t>Nack</a:t>
            </a:r>
            <a:r>
              <a:rPr lang="en-US" sz="1800" dirty="0" smtClean="0">
                <a:ea typeface="ＭＳ Ｐゴシック" charset="-128"/>
                <a:cs typeface="ＭＳ Ｐゴシック" charset="-128"/>
              </a:rPr>
              <a:t> and Lynda Hardman: </a:t>
            </a:r>
            <a:r>
              <a:rPr lang="en-US" sz="1800" i="1" dirty="0" smtClean="0">
                <a:ea typeface="ＭＳ Ｐゴシック" charset="-128"/>
                <a:cs typeface="ＭＳ Ｐゴシック" charset="-128"/>
              </a:rPr>
              <a:t>Automatic generation of matter-of-opinion video documentaries</a:t>
            </a:r>
            <a:r>
              <a:rPr lang="en-US" sz="1800" dirty="0" smtClean="0">
                <a:ea typeface="ＭＳ Ｐゴシック" charset="-128"/>
                <a:cs typeface="ＭＳ Ｐゴシック" charset="-128"/>
              </a:rPr>
              <a:t>.</a:t>
            </a:r>
            <a:r>
              <a:rPr lang="en-US" sz="1800" dirty="0" smtClean="0">
                <a:ea typeface="ＭＳ Ｐゴシック" charset="-128"/>
                <a:cs typeface="ＭＳ Ｐゴシック" charset="-128"/>
              </a:rPr>
              <a:t> </a:t>
            </a:r>
            <a:r>
              <a:rPr lang="en-US" sz="1800" dirty="0" smtClean="0">
                <a:ea typeface="ＭＳ Ｐゴシック" charset="-128"/>
                <a:cs typeface="ＭＳ Ｐゴシック" charset="-128"/>
                <a:hlinkClick r:id="rId3"/>
              </a:rPr>
              <a:t>Journal </a:t>
            </a:r>
            <a:r>
              <a:rPr lang="en-US" sz="1800" dirty="0" smtClean="0">
                <a:ea typeface="ＭＳ Ｐゴシック" charset="-128"/>
                <a:cs typeface="ＭＳ Ｐゴシック" charset="-128"/>
                <a:hlinkClick r:id="rId3"/>
              </a:rPr>
              <a:t>of Web Semantics</a:t>
            </a:r>
            <a:r>
              <a:rPr lang="en-US" sz="1800" dirty="0" smtClean="0">
                <a:ea typeface="ＭＳ Ｐゴシック" charset="-128"/>
                <a:cs typeface="ＭＳ Ｐゴシック" charset="-128"/>
              </a:rPr>
              <a:t>, 6(2), p139-150, 2008.</a:t>
            </a:r>
          </a:p>
          <a:p>
            <a:pPr eaLnBrk="1" hangingPunct="1"/>
            <a:r>
              <a:rPr lang="en-US" sz="1800" dirty="0" err="1" smtClean="0">
                <a:solidFill>
                  <a:srgbClr val="000000"/>
                </a:solidFill>
                <a:ea typeface="ＭＳ Ｐゴシック" charset="-128"/>
                <a:cs typeface="ＭＳ Ｐゴシック" charset="-128"/>
              </a:rPr>
              <a:t>Michiel</a:t>
            </a:r>
            <a:r>
              <a:rPr lang="en-US" sz="1800" dirty="0" smtClean="0">
                <a:solidFill>
                  <a:srgbClr val="000000"/>
                </a:solidFill>
                <a:ea typeface="ＭＳ Ｐゴシック" charset="-128"/>
                <a:cs typeface="ＭＳ Ｐゴシック" charset="-128"/>
              </a:rPr>
              <a:t> </a:t>
            </a:r>
            <a:r>
              <a:rPr lang="en-US" sz="1800" dirty="0">
                <a:solidFill>
                  <a:srgbClr val="000000"/>
                </a:solidFill>
                <a:ea typeface="ＭＳ Ｐゴシック" charset="-128"/>
                <a:cs typeface="ＭＳ Ｐゴシック" charset="-128"/>
              </a:rPr>
              <a:t>Hildebrand, </a:t>
            </a:r>
            <a:r>
              <a:rPr lang="en-US" sz="1800" dirty="0" err="1">
                <a:solidFill>
                  <a:srgbClr val="000000"/>
                </a:solidFill>
                <a:ea typeface="ＭＳ Ｐゴシック" charset="-128"/>
                <a:cs typeface="ＭＳ Ｐゴシック" charset="-128"/>
              </a:rPr>
              <a:t>Jacco</a:t>
            </a:r>
            <a:r>
              <a:rPr lang="en-US" sz="1800" dirty="0">
                <a:solidFill>
                  <a:srgbClr val="000000"/>
                </a:solidFill>
                <a:ea typeface="ＭＳ Ｐゴシック" charset="-128"/>
                <a:cs typeface="ＭＳ Ｐゴシック" charset="-128"/>
              </a:rPr>
              <a:t> van </a:t>
            </a:r>
            <a:r>
              <a:rPr lang="en-US" sz="1800" dirty="0" err="1">
                <a:solidFill>
                  <a:srgbClr val="000000"/>
                </a:solidFill>
                <a:ea typeface="ＭＳ Ｐゴシック" charset="-128"/>
                <a:cs typeface="ＭＳ Ｐゴシック" charset="-128"/>
              </a:rPr>
              <a:t>Ossenbruggen</a:t>
            </a:r>
            <a:r>
              <a:rPr lang="en-US" sz="1800" dirty="0">
                <a:solidFill>
                  <a:srgbClr val="000000"/>
                </a:solidFill>
                <a:ea typeface="ＭＳ Ｐゴシック" charset="-128"/>
                <a:cs typeface="ＭＳ Ｐゴシック" charset="-128"/>
              </a:rPr>
              <a:t>, Lynda Hardman, </a:t>
            </a:r>
            <a:r>
              <a:rPr lang="en-US" sz="1800" dirty="0" err="1">
                <a:solidFill>
                  <a:srgbClr val="000000"/>
                </a:solidFill>
                <a:ea typeface="ＭＳ Ｐゴシック" charset="-128"/>
                <a:cs typeface="ＭＳ Ｐゴシック" charset="-128"/>
              </a:rPr>
              <a:t>Geertje</a:t>
            </a:r>
            <a:r>
              <a:rPr lang="en-US" sz="1800" dirty="0">
                <a:solidFill>
                  <a:srgbClr val="000000"/>
                </a:solidFill>
                <a:ea typeface="ＭＳ Ｐゴシック" charset="-128"/>
                <a:cs typeface="ＭＳ Ｐゴシック" charset="-128"/>
              </a:rPr>
              <a:t> </a:t>
            </a:r>
            <a:r>
              <a:rPr lang="en-US" sz="1800" dirty="0" smtClean="0">
                <a:solidFill>
                  <a:srgbClr val="000000"/>
                </a:solidFill>
                <a:ea typeface="ＭＳ Ｐゴシック" charset="-128"/>
                <a:cs typeface="ＭＳ Ｐゴシック" charset="-128"/>
              </a:rPr>
              <a:t>Jacobs,</a:t>
            </a:r>
            <a:br>
              <a:rPr lang="en-US" sz="1800" dirty="0" smtClean="0">
                <a:solidFill>
                  <a:srgbClr val="000000"/>
                </a:solidFill>
                <a:ea typeface="ＭＳ Ｐゴシック" charset="-128"/>
                <a:cs typeface="ＭＳ Ｐゴシック" charset="-128"/>
              </a:rPr>
            </a:br>
            <a:r>
              <a:rPr lang="en-US" sz="1800" i="1" dirty="0" smtClean="0">
                <a:solidFill>
                  <a:srgbClr val="000000"/>
                </a:solidFill>
                <a:ea typeface="ＭＳ Ｐゴシック" charset="-128"/>
                <a:cs typeface="ＭＳ Ｐゴシック" charset="-128"/>
              </a:rPr>
              <a:t>Supporting </a:t>
            </a:r>
            <a:r>
              <a:rPr lang="en-US" sz="1800" i="1" dirty="0">
                <a:solidFill>
                  <a:srgbClr val="000000"/>
                </a:solidFill>
                <a:ea typeface="ＭＳ Ｐゴシック" charset="-128"/>
                <a:cs typeface="ＭＳ Ｐゴシック" charset="-128"/>
              </a:rPr>
              <a:t>subject matter annotation using heterogeneous thesauri - a user study in Web data reuse. </a:t>
            </a:r>
            <a:r>
              <a:rPr lang="en-US" sz="1800" dirty="0" smtClean="0">
                <a:solidFill>
                  <a:srgbClr val="000000"/>
                </a:solidFill>
                <a:ea typeface="ＭＳ Ｐゴシック" charset="-128"/>
                <a:cs typeface="ＭＳ Ｐゴシック" charset="-128"/>
              </a:rPr>
              <a:t>IJHCS, </a:t>
            </a:r>
            <a:r>
              <a:rPr lang="en-US" sz="1800" dirty="0">
                <a:solidFill>
                  <a:srgbClr val="000000"/>
                </a:solidFill>
                <a:ea typeface="ＭＳ Ｐゴシック" charset="-128"/>
                <a:cs typeface="ＭＳ Ｐゴシック" charset="-128"/>
              </a:rPr>
              <a:t>2009, ISSN: 1071-</a:t>
            </a:r>
            <a:r>
              <a:rPr lang="en-US" sz="1800" dirty="0" smtClean="0">
                <a:solidFill>
                  <a:srgbClr val="000000"/>
                </a:solidFill>
                <a:ea typeface="ＭＳ Ｐゴシック" charset="-128"/>
                <a:cs typeface="ＭＳ Ｐゴシック" charset="-128"/>
              </a:rPr>
              <a:t>5819.</a:t>
            </a:r>
          </a:p>
          <a:p>
            <a:pPr eaLnBrk="1" hangingPunct="1"/>
            <a:r>
              <a:rPr lang="en-US" sz="1800" dirty="0" smtClean="0">
                <a:solidFill>
                  <a:srgbClr val="000000"/>
                </a:solidFill>
                <a:ea typeface="ＭＳ Ｐゴシック" charset="-128"/>
                <a:cs typeface="ＭＳ Ｐゴシック" charset="-128"/>
              </a:rPr>
              <a:t>Jan </a:t>
            </a:r>
            <a:r>
              <a:rPr lang="en-US" sz="1800" dirty="0" err="1" smtClean="0">
                <a:solidFill>
                  <a:srgbClr val="000000"/>
                </a:solidFill>
                <a:ea typeface="ＭＳ Ｐゴシック" charset="-128"/>
                <a:cs typeface="ＭＳ Ｐゴシック" charset="-128"/>
              </a:rPr>
              <a:t>Wielemaker</a:t>
            </a:r>
            <a:r>
              <a:rPr lang="en-US" sz="1800" dirty="0" smtClean="0">
                <a:solidFill>
                  <a:srgbClr val="000000"/>
                </a:solidFill>
                <a:ea typeface="ＭＳ Ｐゴシック" charset="-128"/>
                <a:cs typeface="ＭＳ Ｐゴシック" charset="-128"/>
              </a:rPr>
              <a:t>, </a:t>
            </a:r>
            <a:r>
              <a:rPr lang="en-US" sz="1800" dirty="0" err="1" smtClean="0">
                <a:solidFill>
                  <a:srgbClr val="000000"/>
                </a:solidFill>
                <a:ea typeface="ＭＳ Ｐゴシック" charset="-128"/>
                <a:cs typeface="ＭＳ Ｐゴシック" charset="-128"/>
              </a:rPr>
              <a:t>Michiel</a:t>
            </a:r>
            <a:r>
              <a:rPr lang="en-US" sz="1800" dirty="0" smtClean="0">
                <a:solidFill>
                  <a:srgbClr val="000000"/>
                </a:solidFill>
                <a:ea typeface="ＭＳ Ｐゴシック" charset="-128"/>
                <a:cs typeface="ＭＳ Ｐゴシック" charset="-128"/>
              </a:rPr>
              <a:t> Hildebrand,</a:t>
            </a:r>
            <a:r>
              <a:rPr lang="en-US" sz="1800" dirty="0" smtClean="0">
                <a:solidFill>
                  <a:srgbClr val="000000"/>
                </a:solidFill>
                <a:ea typeface="ＭＳ Ｐゴシック" charset="-128"/>
                <a:cs typeface="ＭＳ Ｐゴシック" charset="-128"/>
              </a:rPr>
              <a:t> </a:t>
            </a:r>
            <a:r>
              <a:rPr lang="en-US" sz="1800" dirty="0" err="1" smtClean="0">
                <a:solidFill>
                  <a:srgbClr val="000000"/>
                </a:solidFill>
                <a:ea typeface="ＭＳ Ｐゴシック" charset="-128"/>
                <a:cs typeface="ＭＳ Ｐゴシック" charset="-128"/>
              </a:rPr>
              <a:t>Jacco</a:t>
            </a:r>
            <a:r>
              <a:rPr lang="en-US" sz="1800" dirty="0" smtClean="0">
                <a:solidFill>
                  <a:srgbClr val="000000"/>
                </a:solidFill>
                <a:ea typeface="ＭＳ Ｐゴシック" charset="-128"/>
                <a:cs typeface="ＭＳ Ｐゴシック" charset="-128"/>
              </a:rPr>
              <a:t> </a:t>
            </a:r>
            <a:r>
              <a:rPr lang="en-US" sz="1800" dirty="0" smtClean="0">
                <a:solidFill>
                  <a:srgbClr val="000000"/>
                </a:solidFill>
                <a:ea typeface="ＭＳ Ｐゴシック" charset="-128"/>
                <a:cs typeface="ＭＳ Ｐゴシック" charset="-128"/>
              </a:rPr>
              <a:t>van </a:t>
            </a:r>
            <a:r>
              <a:rPr lang="en-US" sz="1800" dirty="0" err="1" smtClean="0">
                <a:solidFill>
                  <a:srgbClr val="000000"/>
                </a:solidFill>
                <a:ea typeface="ＭＳ Ｐゴシック" charset="-128"/>
                <a:cs typeface="ＭＳ Ｐゴシック" charset="-128"/>
              </a:rPr>
              <a:t>Ossenbruggen</a:t>
            </a:r>
            <a:r>
              <a:rPr lang="en-US" sz="1800" dirty="0" smtClean="0">
                <a:solidFill>
                  <a:srgbClr val="000000"/>
                </a:solidFill>
                <a:ea typeface="ＭＳ Ｐゴシック" charset="-128"/>
                <a:cs typeface="ＭＳ Ｐゴシック" charset="-128"/>
              </a:rPr>
              <a:t> and </a:t>
            </a:r>
            <a:r>
              <a:rPr lang="en-US" sz="1800" dirty="0" err="1" smtClean="0">
                <a:solidFill>
                  <a:srgbClr val="000000"/>
                </a:solidFill>
                <a:ea typeface="ＭＳ Ｐゴシック" charset="-128"/>
                <a:cs typeface="ＭＳ Ｐゴシック" charset="-128"/>
              </a:rPr>
              <a:t>Guus</a:t>
            </a:r>
            <a:r>
              <a:rPr lang="en-US" sz="1800" dirty="0" smtClean="0">
                <a:solidFill>
                  <a:srgbClr val="000000"/>
                </a:solidFill>
                <a:ea typeface="ＭＳ Ｐゴシック" charset="-128"/>
                <a:cs typeface="ＭＳ Ｐゴシック" charset="-128"/>
              </a:rPr>
              <a:t> </a:t>
            </a:r>
            <a:r>
              <a:rPr lang="en-US" sz="1800" dirty="0" smtClean="0">
                <a:solidFill>
                  <a:srgbClr val="000000"/>
                </a:solidFill>
                <a:ea typeface="ＭＳ Ｐゴシック" charset="-128"/>
                <a:cs typeface="ＭＳ Ｐゴシック" charset="-128"/>
              </a:rPr>
              <a:t>Schreiber, </a:t>
            </a:r>
            <a:r>
              <a:rPr lang="en-US" sz="1800" i="1" dirty="0" smtClean="0">
                <a:solidFill>
                  <a:srgbClr val="000000"/>
                </a:solidFill>
                <a:ea typeface="ＭＳ Ｐゴシック" charset="-128"/>
                <a:cs typeface="ＭＳ Ｐゴシック" charset="-128"/>
              </a:rPr>
              <a:t>Infrastructure for thesaurus-based search and annotation: evaluating the standards</a:t>
            </a:r>
            <a:r>
              <a:rPr lang="en-US" sz="1800" dirty="0" smtClean="0">
                <a:solidFill>
                  <a:srgbClr val="000000"/>
                </a:solidFill>
                <a:ea typeface="ＭＳ Ｐゴシック" charset="-128"/>
                <a:cs typeface="ＭＳ Ｐゴシック" charset="-128"/>
              </a:rPr>
              <a:t>. </a:t>
            </a:r>
            <a:r>
              <a:rPr lang="en-US" sz="1800" dirty="0" smtClean="0">
                <a:solidFill>
                  <a:srgbClr val="000000"/>
                </a:solidFill>
                <a:ea typeface="ＭＳ Ｐゴシック" charset="-128"/>
                <a:cs typeface="ＭＳ Ｐゴシック" charset="-128"/>
              </a:rPr>
              <a:t>In</a:t>
            </a:r>
            <a:r>
              <a:rPr lang="en-US" sz="1800" dirty="0" smtClean="0">
                <a:solidFill>
                  <a:srgbClr val="000000"/>
                </a:solidFill>
                <a:ea typeface="ＭＳ Ｐゴシック" charset="-128"/>
                <a:cs typeface="ＭＳ Ｐゴシック" charset="-128"/>
              </a:rPr>
              <a:t> </a:t>
            </a:r>
            <a:r>
              <a:rPr lang="en-US" sz="1800" dirty="0" smtClean="0">
                <a:solidFill>
                  <a:srgbClr val="000000"/>
                </a:solidFill>
                <a:ea typeface="ＭＳ Ｐゴシック" charset="-128"/>
                <a:cs typeface="ＭＳ Ｐゴシック" charset="-128"/>
              </a:rPr>
              <a:t>ISWC ’08.</a:t>
            </a:r>
          </a:p>
          <a:p>
            <a:pPr eaLnBrk="1" hangingPunct="1"/>
            <a:r>
              <a:rPr lang="en-US" sz="1800" dirty="0" smtClean="0"/>
              <a:t>Schreiber G., </a:t>
            </a:r>
            <a:r>
              <a:rPr lang="en-US" sz="1800" dirty="0" err="1" smtClean="0"/>
              <a:t>Amin</a:t>
            </a:r>
            <a:r>
              <a:rPr lang="en-US" sz="1800" dirty="0" smtClean="0"/>
              <a:t> A., </a:t>
            </a:r>
            <a:r>
              <a:rPr lang="en-US" sz="1800" dirty="0" err="1" smtClean="0"/>
              <a:t>Aroyo</a:t>
            </a:r>
            <a:r>
              <a:rPr lang="en-US" sz="1800" dirty="0" smtClean="0"/>
              <a:t> L., van </a:t>
            </a:r>
            <a:r>
              <a:rPr lang="en-US" sz="1800" dirty="0" err="1" smtClean="0"/>
              <a:t>Assem</a:t>
            </a:r>
            <a:r>
              <a:rPr lang="en-US" sz="1800" dirty="0" smtClean="0"/>
              <a:t> Mark, de Boer V., Hardman L., Hildebrand M., </a:t>
            </a:r>
            <a:r>
              <a:rPr lang="en-US" sz="1800" dirty="0" err="1" smtClean="0"/>
              <a:t>Omelayenko</a:t>
            </a:r>
            <a:r>
              <a:rPr lang="en-US" sz="1800" dirty="0" smtClean="0"/>
              <a:t> B., van </a:t>
            </a:r>
            <a:r>
              <a:rPr lang="en-US" sz="1800" dirty="0" err="1" smtClean="0"/>
              <a:t>Ossenbruggen</a:t>
            </a:r>
            <a:r>
              <a:rPr lang="en-US" sz="1800" dirty="0" smtClean="0"/>
              <a:t> J., </a:t>
            </a:r>
            <a:r>
              <a:rPr lang="en-US" sz="1800" dirty="0" err="1" smtClean="0"/>
              <a:t>Tordai</a:t>
            </a:r>
            <a:r>
              <a:rPr lang="en-US" sz="1800" dirty="0" smtClean="0"/>
              <a:t> A., </a:t>
            </a:r>
            <a:r>
              <a:rPr lang="en-US" sz="1800" dirty="0" err="1" smtClean="0"/>
              <a:t>Wielemaker</a:t>
            </a:r>
            <a:r>
              <a:rPr lang="en-US" sz="1800" dirty="0" smtClean="0"/>
              <a:t> J., </a:t>
            </a:r>
            <a:r>
              <a:rPr lang="en-US" sz="1800" dirty="0" err="1" smtClean="0"/>
              <a:t>Wielinga</a:t>
            </a:r>
            <a:r>
              <a:rPr lang="en-US" sz="1800" dirty="0" smtClean="0"/>
              <a:t> B.,</a:t>
            </a:r>
            <a:r>
              <a:rPr lang="en-US" sz="1800" dirty="0" smtClean="0"/>
              <a:t> </a:t>
            </a:r>
            <a:br>
              <a:rPr lang="en-US" sz="1800" dirty="0" smtClean="0"/>
            </a:br>
            <a:r>
              <a:rPr lang="en-US" sz="1800" i="1" dirty="0" smtClean="0"/>
              <a:t>Semantic </a:t>
            </a:r>
            <a:r>
              <a:rPr lang="en-US" sz="1800" i="1" dirty="0" smtClean="0"/>
              <a:t>annotation and search of cultural-heritage collections:</a:t>
            </a:r>
            <a:r>
              <a:rPr lang="en-US" sz="1800" i="1" dirty="0" smtClean="0"/>
              <a:t> </a:t>
            </a:r>
            <a:br>
              <a:rPr lang="en-US" sz="1800" i="1" dirty="0" smtClean="0"/>
            </a:br>
            <a:r>
              <a:rPr lang="en-US" sz="1800" i="1" dirty="0" smtClean="0"/>
              <a:t>The </a:t>
            </a:r>
            <a:r>
              <a:rPr lang="en-US" sz="1800" i="1" dirty="0" err="1" smtClean="0"/>
              <a:t>MultimediaN</a:t>
            </a:r>
            <a:r>
              <a:rPr lang="en-US" sz="1800" i="1" dirty="0" smtClean="0"/>
              <a:t> E-Culture demonstrator</a:t>
            </a:r>
            <a:r>
              <a:rPr lang="en-US" sz="1800" dirty="0" smtClean="0"/>
              <a:t>, Journal of Web Semantics, 2008</a:t>
            </a:r>
            <a:endParaRPr lang="en-US" sz="1800" dirty="0" smtClean="0">
              <a:solidFill>
                <a:srgbClr val="000000"/>
              </a:solidFill>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1" name="Rectangle 4"/>
          <p:cNvSpPr>
            <a:spLocks noGrp="1" noChangeArrowheads="1"/>
          </p:cNvSpPr>
          <p:nvPr>
            <p:ph type="title"/>
          </p:nvPr>
        </p:nvSpPr>
        <p:spPr/>
        <p:txBody>
          <a:bodyPr/>
          <a:lstStyle/>
          <a:p>
            <a:pPr algn="ctr" eaLnBrk="1" hangingPunct="1"/>
            <a:r>
              <a:rPr lang="en-US" dirty="0" smtClean="0">
                <a:latin typeface="Calibri"/>
                <a:ea typeface="ＭＳ Ｐゴシック" pitchFamily="-108" charset="-128"/>
                <a:cs typeface="Calibri"/>
              </a:rPr>
              <a:t>Acknowledgements</a:t>
            </a:r>
          </a:p>
        </p:txBody>
      </p:sp>
      <p:pic>
        <p:nvPicPr>
          <p:cNvPr id="160772" name="Picture 5"/>
          <p:cNvPicPr>
            <a:picLocks noGrp="1" noChangeAspect="1" noChangeArrowheads="1"/>
          </p:cNvPicPr>
          <p:nvPr>
            <p:ph idx="1"/>
          </p:nvPr>
        </p:nvPicPr>
        <p:blipFill>
          <a:blip r:embed="rId3"/>
          <a:stretch>
            <a:fillRect/>
          </a:stretch>
        </p:blipFill>
        <p:spPr>
          <a:xfrm>
            <a:off x="6651406" y="1403835"/>
            <a:ext cx="1368057" cy="1737360"/>
          </a:xfrm>
          <a:ln w="3175">
            <a:solidFill>
              <a:schemeClr val="bg1">
                <a:lumMod val="75000"/>
              </a:schemeClr>
            </a:solidFill>
          </a:ln>
          <a:effectLst>
            <a:outerShdw blurRad="50800" dist="38100" dir="2700000" algn="tl" rotWithShape="0">
              <a:prstClr val="black">
                <a:alpha val="40000"/>
              </a:prstClr>
            </a:outerShdw>
          </a:effectLst>
        </p:spPr>
      </p:pic>
      <p:sp>
        <p:nvSpPr>
          <p:cNvPr id="160770" name="Slide Number Placeholder 5"/>
          <p:cNvSpPr>
            <a:spLocks noGrp="1"/>
          </p:cNvSpPr>
          <p:nvPr>
            <p:ph type="sldNum" sz="quarter" idx="12"/>
          </p:nvPr>
        </p:nvSpPr>
        <p:spPr>
          <a:xfrm>
            <a:off x="6717322" y="6461310"/>
            <a:ext cx="2133600" cy="365125"/>
          </a:xfrm>
          <a:noFill/>
        </p:spPr>
        <p:txBody>
          <a:bodyPr/>
          <a:lstStyle/>
          <a:p>
            <a:fld id="{5DA0B06E-3711-6943-85C2-F0FE0C5F66EA}" type="slidenum">
              <a:rPr lang="en-US" sz="1050" smtClean="0">
                <a:latin typeface="Calibri"/>
                <a:cs typeface="Calibri"/>
              </a:rPr>
              <a:pPr/>
              <a:t>62</a:t>
            </a:fld>
            <a:endParaRPr lang="en-US" sz="1050" dirty="0" smtClean="0">
              <a:latin typeface="Calibri"/>
              <a:cs typeface="Calibri"/>
            </a:endParaRPr>
          </a:p>
        </p:txBody>
      </p:sp>
      <p:sp>
        <p:nvSpPr>
          <p:cNvPr id="160773" name="TextBox 7"/>
          <p:cNvSpPr txBox="1">
            <a:spLocks noChangeArrowheads="1"/>
          </p:cNvSpPr>
          <p:nvPr/>
        </p:nvSpPr>
        <p:spPr bwMode="auto">
          <a:xfrm>
            <a:off x="6494286" y="3158070"/>
            <a:ext cx="1774075" cy="400110"/>
          </a:xfrm>
          <a:prstGeom prst="rect">
            <a:avLst/>
          </a:prstGeom>
          <a:noFill/>
          <a:ln w="9525">
            <a:noFill/>
            <a:miter lim="800000"/>
            <a:headEnd/>
            <a:tailEnd/>
          </a:ln>
        </p:spPr>
        <p:txBody>
          <a:bodyPr wrap="none">
            <a:prstTxWarp prst="textNoShape">
              <a:avLst/>
            </a:prstTxWarp>
            <a:spAutoFit/>
          </a:bodyPr>
          <a:lstStyle/>
          <a:p>
            <a:r>
              <a:rPr lang="en-US" sz="2000" dirty="0">
                <a:solidFill>
                  <a:srgbClr val="800000"/>
                </a:solidFill>
                <a:latin typeface="Calibri"/>
                <a:cs typeface="Calibri"/>
                <a:hlinkClick r:id="rId4"/>
              </a:rPr>
              <a:t>Raphaël Troncy</a:t>
            </a:r>
            <a:endParaRPr lang="en-US" sz="2400" dirty="0">
              <a:solidFill>
                <a:srgbClr val="800000"/>
              </a:solidFill>
              <a:latin typeface="Calibri"/>
              <a:cs typeface="Calibri"/>
            </a:endParaRPr>
          </a:p>
        </p:txBody>
      </p:sp>
      <p:sp>
        <p:nvSpPr>
          <p:cNvPr id="160776" name="TextBox 7"/>
          <p:cNvSpPr txBox="1">
            <a:spLocks noChangeArrowheads="1"/>
          </p:cNvSpPr>
          <p:nvPr/>
        </p:nvSpPr>
        <p:spPr bwMode="auto">
          <a:xfrm>
            <a:off x="4995580" y="5851714"/>
            <a:ext cx="1338380" cy="707886"/>
          </a:xfrm>
          <a:prstGeom prst="rect">
            <a:avLst/>
          </a:prstGeom>
          <a:noFill/>
          <a:ln w="9525">
            <a:noFill/>
            <a:miter lim="800000"/>
            <a:headEnd/>
            <a:tailEnd/>
          </a:ln>
        </p:spPr>
        <p:txBody>
          <a:bodyPr wrap="none">
            <a:prstTxWarp prst="textNoShape">
              <a:avLst/>
            </a:prstTxWarp>
            <a:spAutoFit/>
          </a:bodyPr>
          <a:lstStyle/>
          <a:p>
            <a:r>
              <a:rPr lang="en-US" sz="2000" dirty="0" smtClean="0">
                <a:solidFill>
                  <a:srgbClr val="800000"/>
                </a:solidFill>
                <a:latin typeface="Calibri"/>
                <a:cs typeface="Calibri"/>
                <a:hlinkClick r:id="rId5"/>
              </a:rPr>
              <a:t>Michiel</a:t>
            </a:r>
            <a:br>
              <a:rPr lang="en-US" sz="2000" dirty="0" smtClean="0">
                <a:solidFill>
                  <a:srgbClr val="800000"/>
                </a:solidFill>
                <a:latin typeface="Calibri"/>
                <a:cs typeface="Calibri"/>
                <a:hlinkClick r:id="rId5"/>
              </a:rPr>
            </a:br>
            <a:r>
              <a:rPr lang="en-US" sz="2000" dirty="0" smtClean="0">
                <a:solidFill>
                  <a:srgbClr val="800000"/>
                </a:solidFill>
                <a:latin typeface="Calibri"/>
                <a:cs typeface="Calibri"/>
                <a:hlinkClick r:id="rId5"/>
              </a:rPr>
              <a:t>Hildebrand</a:t>
            </a:r>
            <a:endParaRPr lang="en-US" sz="2400" dirty="0">
              <a:solidFill>
                <a:srgbClr val="800000"/>
              </a:solidFill>
              <a:latin typeface="Calibri"/>
              <a:cs typeface="Calibri"/>
            </a:endParaRPr>
          </a:p>
        </p:txBody>
      </p:sp>
      <p:pic>
        <p:nvPicPr>
          <p:cNvPr id="160777" name="Picture 10"/>
          <p:cNvPicPr>
            <a:picLocks noChangeAspect="1"/>
          </p:cNvPicPr>
          <p:nvPr/>
        </p:nvPicPr>
        <p:blipFill>
          <a:blip r:embed="rId6"/>
          <a:srcRect/>
          <a:stretch>
            <a:fillRect/>
          </a:stretch>
        </p:blipFill>
        <p:spPr bwMode="auto">
          <a:xfrm>
            <a:off x="2952242" y="4061389"/>
            <a:ext cx="1296294" cy="1737360"/>
          </a:xfrm>
          <a:prstGeom prst="rect">
            <a:avLst/>
          </a:prstGeom>
          <a:noFill/>
          <a:ln w="3175">
            <a:solidFill>
              <a:schemeClr val="bg1">
                <a:lumMod val="75000"/>
              </a:schemeClr>
            </a:solidFill>
            <a:miter lim="800000"/>
            <a:headEnd/>
            <a:tailEnd/>
          </a:ln>
          <a:effectLst>
            <a:outerShdw blurRad="50800" dist="38100" dir="2700000" algn="tl" rotWithShape="0">
              <a:prstClr val="black">
                <a:alpha val="40000"/>
              </a:prstClr>
            </a:outerShdw>
          </a:effectLst>
        </p:spPr>
      </p:pic>
      <p:sp>
        <p:nvSpPr>
          <p:cNvPr id="160778" name="TextBox 7"/>
          <p:cNvSpPr txBox="1">
            <a:spLocks noChangeArrowheads="1"/>
          </p:cNvSpPr>
          <p:nvPr/>
        </p:nvSpPr>
        <p:spPr bwMode="auto">
          <a:xfrm>
            <a:off x="3024726" y="5851714"/>
            <a:ext cx="1181734" cy="400110"/>
          </a:xfrm>
          <a:prstGeom prst="rect">
            <a:avLst/>
          </a:prstGeom>
          <a:noFill/>
          <a:ln w="9525">
            <a:noFill/>
            <a:miter lim="800000"/>
            <a:headEnd/>
            <a:tailEnd/>
          </a:ln>
        </p:spPr>
        <p:txBody>
          <a:bodyPr wrap="none">
            <a:prstTxWarp prst="textNoShape">
              <a:avLst/>
            </a:prstTxWarp>
            <a:spAutoFit/>
          </a:bodyPr>
          <a:lstStyle/>
          <a:p>
            <a:r>
              <a:rPr lang="en-US" sz="2000" dirty="0">
                <a:solidFill>
                  <a:srgbClr val="800000"/>
                </a:solidFill>
                <a:latin typeface="Calibri"/>
                <a:cs typeface="Calibri"/>
              </a:rPr>
              <a:t>Alia </a:t>
            </a:r>
            <a:r>
              <a:rPr lang="en-US" sz="2000" dirty="0" err="1">
                <a:solidFill>
                  <a:srgbClr val="800000"/>
                </a:solidFill>
                <a:latin typeface="Calibri"/>
                <a:cs typeface="Calibri"/>
              </a:rPr>
              <a:t>Amin</a:t>
            </a:r>
            <a:endParaRPr lang="en-US" sz="2400" dirty="0">
              <a:solidFill>
                <a:srgbClr val="800000"/>
              </a:solidFill>
              <a:latin typeface="Calibri"/>
              <a:cs typeface="Calibri"/>
            </a:endParaRPr>
          </a:p>
        </p:txBody>
      </p:sp>
      <p:sp>
        <p:nvSpPr>
          <p:cNvPr id="160780" name="TextBox 7"/>
          <p:cNvSpPr txBox="1">
            <a:spLocks noChangeArrowheads="1"/>
          </p:cNvSpPr>
          <p:nvPr/>
        </p:nvSpPr>
        <p:spPr bwMode="auto">
          <a:xfrm>
            <a:off x="1001916" y="3158070"/>
            <a:ext cx="1680468" cy="707886"/>
          </a:xfrm>
          <a:prstGeom prst="rect">
            <a:avLst/>
          </a:prstGeom>
          <a:noFill/>
          <a:ln w="9525">
            <a:noFill/>
            <a:miter lim="800000"/>
            <a:headEnd/>
            <a:tailEnd/>
          </a:ln>
        </p:spPr>
        <p:txBody>
          <a:bodyPr wrap="none">
            <a:prstTxWarp prst="textNoShape">
              <a:avLst/>
            </a:prstTxWarp>
            <a:spAutoFit/>
          </a:bodyPr>
          <a:lstStyle/>
          <a:p>
            <a:r>
              <a:rPr lang="en-US" sz="2000" dirty="0" smtClean="0">
                <a:solidFill>
                  <a:srgbClr val="800000"/>
                </a:solidFill>
                <a:latin typeface="Calibri"/>
                <a:cs typeface="Calibri"/>
                <a:hlinkClick r:id="rId7"/>
              </a:rPr>
              <a:t>Jacco van </a:t>
            </a:r>
            <a:br>
              <a:rPr lang="en-US" sz="2000" dirty="0" smtClean="0">
                <a:solidFill>
                  <a:srgbClr val="800000"/>
                </a:solidFill>
                <a:latin typeface="Calibri"/>
                <a:cs typeface="Calibri"/>
                <a:hlinkClick r:id="rId7"/>
              </a:rPr>
            </a:br>
            <a:r>
              <a:rPr lang="en-US" sz="2000" dirty="0" smtClean="0">
                <a:solidFill>
                  <a:srgbClr val="800000"/>
                </a:solidFill>
                <a:latin typeface="Calibri"/>
                <a:cs typeface="Calibri"/>
                <a:hlinkClick r:id="rId7"/>
              </a:rPr>
              <a:t>Ossenbruggen</a:t>
            </a:r>
            <a:endParaRPr lang="en-US" sz="2400" dirty="0">
              <a:solidFill>
                <a:srgbClr val="800000"/>
              </a:solidFill>
              <a:latin typeface="Calibri"/>
              <a:cs typeface="Calibri"/>
            </a:endParaRPr>
          </a:p>
        </p:txBody>
      </p:sp>
      <p:sp>
        <p:nvSpPr>
          <p:cNvPr id="160781" name="TextBox 7"/>
          <p:cNvSpPr txBox="1">
            <a:spLocks noChangeArrowheads="1"/>
          </p:cNvSpPr>
          <p:nvPr/>
        </p:nvSpPr>
        <p:spPr bwMode="auto">
          <a:xfrm>
            <a:off x="1092476" y="5851714"/>
            <a:ext cx="1060995" cy="707886"/>
          </a:xfrm>
          <a:prstGeom prst="rect">
            <a:avLst/>
          </a:prstGeom>
          <a:noFill/>
          <a:ln w="9525">
            <a:noFill/>
            <a:miter lim="800000"/>
            <a:headEnd/>
            <a:tailEnd/>
          </a:ln>
        </p:spPr>
        <p:txBody>
          <a:bodyPr wrap="none">
            <a:prstTxWarp prst="textNoShape">
              <a:avLst/>
            </a:prstTxWarp>
            <a:spAutoFit/>
          </a:bodyPr>
          <a:lstStyle/>
          <a:p>
            <a:r>
              <a:rPr lang="en-US" sz="2000" dirty="0">
                <a:solidFill>
                  <a:srgbClr val="800000"/>
                </a:solidFill>
                <a:latin typeface="Calibri"/>
                <a:cs typeface="Calibri"/>
                <a:hlinkClick r:id="rId8"/>
              </a:rPr>
              <a:t>Stefano</a:t>
            </a:r>
            <a:br>
              <a:rPr lang="en-US" sz="2000" dirty="0">
                <a:solidFill>
                  <a:srgbClr val="800000"/>
                </a:solidFill>
                <a:latin typeface="Calibri"/>
                <a:cs typeface="Calibri"/>
                <a:hlinkClick r:id="rId8"/>
              </a:rPr>
            </a:br>
            <a:r>
              <a:rPr lang="en-US" sz="2000" dirty="0">
                <a:solidFill>
                  <a:srgbClr val="800000"/>
                </a:solidFill>
                <a:latin typeface="Calibri"/>
                <a:cs typeface="Calibri"/>
                <a:hlinkClick r:id="rId8"/>
              </a:rPr>
              <a:t> Bocconi</a:t>
            </a:r>
            <a:endParaRPr lang="en-US" sz="2000" dirty="0">
              <a:solidFill>
                <a:srgbClr val="800000"/>
              </a:solidFill>
              <a:latin typeface="Calibri"/>
              <a:cs typeface="Calibri"/>
            </a:endParaRPr>
          </a:p>
        </p:txBody>
      </p:sp>
      <p:sp>
        <p:nvSpPr>
          <p:cNvPr id="160782" name="TextBox 7"/>
          <p:cNvSpPr txBox="1">
            <a:spLocks noChangeArrowheads="1"/>
          </p:cNvSpPr>
          <p:nvPr/>
        </p:nvSpPr>
        <p:spPr bwMode="auto">
          <a:xfrm>
            <a:off x="3852981" y="3158070"/>
            <a:ext cx="1335174" cy="400110"/>
          </a:xfrm>
          <a:prstGeom prst="rect">
            <a:avLst/>
          </a:prstGeom>
          <a:noFill/>
          <a:ln w="9525">
            <a:noFill/>
            <a:miter lim="800000"/>
            <a:headEnd/>
            <a:tailEnd/>
          </a:ln>
        </p:spPr>
        <p:txBody>
          <a:bodyPr wrap="none">
            <a:prstTxWarp prst="textNoShape">
              <a:avLst/>
            </a:prstTxWarp>
            <a:spAutoFit/>
          </a:bodyPr>
          <a:lstStyle/>
          <a:p>
            <a:r>
              <a:rPr lang="en-US" sz="2000" dirty="0">
                <a:solidFill>
                  <a:srgbClr val="800000"/>
                </a:solidFill>
                <a:latin typeface="Calibri"/>
                <a:cs typeface="Calibri"/>
                <a:hlinkClick r:id="rId9"/>
              </a:rPr>
              <a:t>Frank </a:t>
            </a:r>
            <a:r>
              <a:rPr lang="en-US" sz="2000" dirty="0" err="1">
                <a:solidFill>
                  <a:srgbClr val="800000"/>
                </a:solidFill>
                <a:latin typeface="Calibri"/>
                <a:cs typeface="Calibri"/>
                <a:hlinkClick r:id="rId9"/>
              </a:rPr>
              <a:t>Nack</a:t>
            </a:r>
            <a:endParaRPr lang="en-US" sz="2400" dirty="0">
              <a:solidFill>
                <a:srgbClr val="800000"/>
              </a:solidFill>
              <a:latin typeface="Calibri"/>
              <a:cs typeface="Calibri"/>
            </a:endParaRPr>
          </a:p>
        </p:txBody>
      </p:sp>
      <p:pic>
        <p:nvPicPr>
          <p:cNvPr id="160783" name="Picture 16"/>
          <p:cNvPicPr>
            <a:picLocks noChangeAspect="1"/>
          </p:cNvPicPr>
          <p:nvPr/>
        </p:nvPicPr>
        <p:blipFill>
          <a:blip r:embed="rId10"/>
          <a:srcRect/>
          <a:stretch>
            <a:fillRect/>
          </a:stretch>
        </p:blipFill>
        <p:spPr bwMode="auto">
          <a:xfrm>
            <a:off x="961242" y="4061389"/>
            <a:ext cx="1349855" cy="1737360"/>
          </a:xfrm>
          <a:prstGeom prst="rect">
            <a:avLst/>
          </a:prstGeom>
          <a:noFill/>
          <a:ln w="3175">
            <a:solidFill>
              <a:schemeClr val="bg1">
                <a:lumMod val="75000"/>
              </a:schemeClr>
            </a:solidFill>
            <a:miter lim="800000"/>
            <a:headEnd/>
            <a:tailEnd/>
          </a:ln>
          <a:effectLst>
            <a:outerShdw blurRad="50800" dist="38100" dir="2700000" algn="tl" rotWithShape="0">
              <a:prstClr val="black">
                <a:alpha val="40000"/>
              </a:prstClr>
            </a:outerShdw>
          </a:effectLst>
        </p:spPr>
      </p:pic>
      <p:pic>
        <p:nvPicPr>
          <p:cNvPr id="160784" name="Picture 17"/>
          <p:cNvPicPr>
            <a:picLocks noChangeAspect="1"/>
          </p:cNvPicPr>
          <p:nvPr/>
        </p:nvPicPr>
        <p:blipFill>
          <a:blip r:embed="rId11"/>
          <a:srcRect/>
          <a:stretch>
            <a:fillRect/>
          </a:stretch>
        </p:blipFill>
        <p:spPr bwMode="auto">
          <a:xfrm>
            <a:off x="3896864" y="1403835"/>
            <a:ext cx="1306858" cy="1737360"/>
          </a:xfrm>
          <a:prstGeom prst="rect">
            <a:avLst/>
          </a:prstGeom>
          <a:noFill/>
          <a:ln w="3175">
            <a:solidFill>
              <a:schemeClr val="bg1">
                <a:lumMod val="75000"/>
              </a:schemeClr>
            </a:solidFill>
            <a:miter lim="800000"/>
            <a:headEnd/>
            <a:tailEnd/>
          </a:ln>
          <a:effectLst>
            <a:outerShdw blurRad="50800" dist="38100" dir="2700000" algn="tl" rotWithShape="0">
              <a:prstClr val="black">
                <a:alpha val="40000"/>
              </a:prstClr>
            </a:outerShdw>
          </a:effectLst>
        </p:spPr>
      </p:pic>
      <p:sp>
        <p:nvSpPr>
          <p:cNvPr id="18" name="TextBox 7"/>
          <p:cNvSpPr txBox="1">
            <a:spLocks noChangeArrowheads="1"/>
          </p:cNvSpPr>
          <p:nvPr/>
        </p:nvSpPr>
        <p:spPr bwMode="auto">
          <a:xfrm>
            <a:off x="6927901" y="5851714"/>
            <a:ext cx="1505348" cy="400110"/>
          </a:xfrm>
          <a:prstGeom prst="rect">
            <a:avLst/>
          </a:prstGeom>
          <a:noFill/>
          <a:ln w="9525">
            <a:noFill/>
            <a:miter lim="800000"/>
            <a:headEnd/>
            <a:tailEnd/>
          </a:ln>
        </p:spPr>
        <p:txBody>
          <a:bodyPr wrap="none">
            <a:prstTxWarp prst="textNoShape">
              <a:avLst/>
            </a:prstTxWarp>
            <a:spAutoFit/>
          </a:bodyPr>
          <a:lstStyle/>
          <a:p>
            <a:r>
              <a:rPr lang="en-US" sz="2000" dirty="0" smtClean="0">
                <a:solidFill>
                  <a:srgbClr val="800000"/>
                </a:solidFill>
                <a:latin typeface="Calibri"/>
                <a:cs typeface="Calibri"/>
              </a:rPr>
              <a:t>Andre </a:t>
            </a:r>
            <a:r>
              <a:rPr lang="en-US" sz="2000" dirty="0" err="1" smtClean="0">
                <a:solidFill>
                  <a:srgbClr val="800000"/>
                </a:solidFill>
                <a:latin typeface="Calibri"/>
                <a:cs typeface="Calibri"/>
              </a:rPr>
              <a:t>Fialho</a:t>
            </a:r>
            <a:endParaRPr lang="en-US" sz="2400" dirty="0">
              <a:solidFill>
                <a:srgbClr val="800000"/>
              </a:solidFill>
              <a:latin typeface="Calibri"/>
              <a:cs typeface="Calibri"/>
            </a:endParaRPr>
          </a:p>
        </p:txBody>
      </p:sp>
      <p:pic>
        <p:nvPicPr>
          <p:cNvPr id="20" name="Picture 19"/>
          <p:cNvPicPr>
            <a:picLocks noChangeAspect="1"/>
          </p:cNvPicPr>
          <p:nvPr/>
        </p:nvPicPr>
        <p:blipFill>
          <a:blip r:embed="rId12"/>
          <a:stretch>
            <a:fillRect/>
          </a:stretch>
        </p:blipFill>
        <p:spPr>
          <a:xfrm>
            <a:off x="4889681" y="4061389"/>
            <a:ext cx="1401478" cy="1737360"/>
          </a:xfrm>
          <a:prstGeom prst="rect">
            <a:avLst/>
          </a:prstGeom>
          <a:ln w="3175">
            <a:solidFill>
              <a:schemeClr val="bg1">
                <a:lumMod val="75000"/>
              </a:schemeClr>
            </a:solidFill>
          </a:ln>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13"/>
          <a:stretch>
            <a:fillRect/>
          </a:stretch>
        </p:blipFill>
        <p:spPr>
          <a:xfrm>
            <a:off x="1203731" y="1403835"/>
            <a:ext cx="1245450" cy="1737360"/>
          </a:xfrm>
          <a:prstGeom prst="rect">
            <a:avLst/>
          </a:prstGeom>
          <a:ln w="3175">
            <a:solidFill>
              <a:schemeClr val="bg1">
                <a:lumMod val="75000"/>
              </a:schemeClr>
            </a:solidFill>
          </a:ln>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14"/>
          <a:stretch>
            <a:fillRect/>
          </a:stretch>
        </p:blipFill>
        <p:spPr>
          <a:xfrm>
            <a:off x="6932305" y="4061389"/>
            <a:ext cx="1387760" cy="1737360"/>
          </a:xfrm>
          <a:prstGeom prst="rect">
            <a:avLst/>
          </a:prstGeom>
          <a:ln w="3175">
            <a:solidFill>
              <a:schemeClr val="bg1">
                <a:lumMod val="75000"/>
              </a:schemeClr>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8115"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5791" y="-12824"/>
            <a:ext cx="9963150" cy="7305676"/>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15" name="Rectangle 10"/>
          <p:cNvSpPr>
            <a:spLocks noChangeArrowheads="1"/>
          </p:cNvSpPr>
          <p:nvPr/>
        </p:nvSpPr>
        <p:spPr bwMode="auto">
          <a:xfrm>
            <a:off x="5111750" y="6500813"/>
            <a:ext cx="3783013" cy="276225"/>
          </a:xfrm>
          <a:prstGeom prst="rect">
            <a:avLst/>
          </a:prstGeom>
          <a:solidFill>
            <a:schemeClr val="bg1">
              <a:alpha val="30196"/>
            </a:schemeClr>
          </a:solidFill>
          <a:ln w="9525">
            <a:noFill/>
            <a:miter lim="800000"/>
            <a:headEnd/>
            <a:tailEnd/>
          </a:ln>
        </p:spPr>
        <p:txBody>
          <a:bodyPr>
            <a:prstTxWarp prst="textNoShape">
              <a:avLst/>
            </a:prstTxWarp>
            <a:spAutoFit/>
          </a:bodyPr>
          <a:lstStyle/>
          <a:p>
            <a:pPr algn="l"/>
            <a:r>
              <a:rPr lang="en-US" sz="1200" dirty="0">
                <a:solidFill>
                  <a:schemeClr val="tx1"/>
                </a:solidFill>
                <a:latin typeface="Arial" charset="0"/>
                <a:ea typeface="Arial" charset="0"/>
                <a:cs typeface="Arial" charset="0"/>
              </a:rPr>
              <a:t>http://www.flickr.com/photos/turbojoe/421680689/</a:t>
            </a:r>
          </a:p>
        </p:txBody>
      </p:sp>
      <p:sp>
        <p:nvSpPr>
          <p:cNvPr id="7" name="Rectangle 6"/>
          <p:cNvSpPr/>
          <p:nvPr/>
        </p:nvSpPr>
        <p:spPr>
          <a:xfrm>
            <a:off x="4406900" y="3993784"/>
            <a:ext cx="5143500" cy="1785104"/>
          </a:xfrm>
          <a:prstGeom prst="rect">
            <a:avLst/>
          </a:prstGeom>
        </p:spPr>
        <p:txBody>
          <a:bodyPr wrap="square">
            <a:spAutoFit/>
          </a:bodyPr>
          <a:lstStyle/>
          <a:p>
            <a:pPr algn="l"/>
            <a:r>
              <a:rPr lang="en-US" sz="2200" i="1" dirty="0" smtClean="0">
                <a:solidFill>
                  <a:schemeClr val="bg1"/>
                </a:solidFill>
                <a:latin typeface="+mn-lt"/>
              </a:rPr>
              <a:t>"I have seen the dark universe yawning</a:t>
            </a:r>
            <a:br>
              <a:rPr lang="en-US" sz="2200" i="1" dirty="0" smtClean="0">
                <a:solidFill>
                  <a:schemeClr val="bg1"/>
                </a:solidFill>
                <a:latin typeface="+mn-lt"/>
              </a:rPr>
            </a:br>
            <a:r>
              <a:rPr lang="en-US" sz="2200" i="1" dirty="0" smtClean="0">
                <a:solidFill>
                  <a:schemeClr val="bg1"/>
                </a:solidFill>
                <a:latin typeface="+mn-lt"/>
              </a:rPr>
              <a:t>Where the black planets roll without aim,</a:t>
            </a:r>
            <a:br>
              <a:rPr lang="en-US" sz="2200" i="1" dirty="0" smtClean="0">
                <a:solidFill>
                  <a:schemeClr val="bg1"/>
                </a:solidFill>
                <a:latin typeface="+mn-lt"/>
              </a:rPr>
            </a:br>
            <a:r>
              <a:rPr lang="en-US" sz="2200" i="1" dirty="0" smtClean="0">
                <a:solidFill>
                  <a:schemeClr val="bg1"/>
                </a:solidFill>
                <a:latin typeface="+mn-lt"/>
              </a:rPr>
              <a:t>Where they roll in their horror unheeded,</a:t>
            </a:r>
            <a:br>
              <a:rPr lang="en-US" sz="2200" i="1" dirty="0" smtClean="0">
                <a:solidFill>
                  <a:schemeClr val="bg1"/>
                </a:solidFill>
                <a:latin typeface="+mn-lt"/>
              </a:rPr>
            </a:br>
            <a:r>
              <a:rPr lang="en-US" sz="2200" i="1" dirty="0" smtClean="0">
                <a:solidFill>
                  <a:schemeClr val="bg1"/>
                </a:solidFill>
                <a:latin typeface="+mn-lt"/>
              </a:rPr>
              <a:t>Without knowledge or luster or name.”</a:t>
            </a:r>
            <a:br>
              <a:rPr lang="en-US" sz="2200" i="1" dirty="0" smtClean="0">
                <a:solidFill>
                  <a:schemeClr val="bg1"/>
                </a:solidFill>
                <a:latin typeface="+mn-lt"/>
              </a:rPr>
            </a:br>
            <a:r>
              <a:rPr lang="en-US" sz="2200" i="1" dirty="0" smtClean="0">
                <a:solidFill>
                  <a:schemeClr val="bg1"/>
                </a:solidFill>
                <a:latin typeface="+mn-lt"/>
              </a:rPr>
              <a:t>-- H. P. Lovecraft, </a:t>
            </a:r>
            <a:r>
              <a:rPr lang="en-US" sz="2200" i="1" u="sng" dirty="0" smtClean="0">
                <a:solidFill>
                  <a:schemeClr val="bg1"/>
                </a:solidFill>
                <a:latin typeface="+mn-lt"/>
              </a:rPr>
              <a:t>Nemesis</a:t>
            </a:r>
            <a:endParaRPr lang="en-US" sz="2200" dirty="0">
              <a:solidFill>
                <a:schemeClr val="bg1"/>
              </a:solidFill>
              <a:latin typeface="+mn-lt"/>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444688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a:xfrm>
            <a:off x="511175" y="153988"/>
            <a:ext cx="8229600" cy="1143000"/>
          </a:xfrm>
        </p:spPr>
        <p:txBody>
          <a:bodyPr/>
          <a:lstStyle/>
          <a:p>
            <a:r>
              <a:rPr lang="en-US">
                <a:latin typeface="Tahoma" charset="0"/>
                <a:ea typeface="ＭＳ Ｐゴシック" charset="-128"/>
                <a:cs typeface="Tahoma" charset="0"/>
              </a:rPr>
              <a:t>Outline of talk</a:t>
            </a:r>
          </a:p>
        </p:txBody>
      </p:sp>
      <p:sp>
        <p:nvSpPr>
          <p:cNvPr id="56323" name="Content Placeholder 2"/>
          <p:cNvSpPr>
            <a:spLocks noGrp="1"/>
          </p:cNvSpPr>
          <p:nvPr>
            <p:ph idx="1"/>
          </p:nvPr>
        </p:nvSpPr>
        <p:spPr/>
        <p:txBody>
          <a:bodyPr>
            <a:normAutofit/>
          </a:bodyPr>
          <a:lstStyle/>
          <a:p>
            <a:pPr>
              <a:lnSpc>
                <a:spcPct val="90000"/>
              </a:lnSpc>
            </a:pPr>
            <a:r>
              <a:rPr lang="en-US" sz="3000" dirty="0">
                <a:ea typeface="ＭＳ Ｐゴシック" charset="-128"/>
                <a:cs typeface="ＭＳ Ｐゴシック" charset="-128"/>
              </a:rPr>
              <a:t>Explain</a:t>
            </a:r>
            <a:r>
              <a:rPr lang="en-US" sz="3000" dirty="0" smtClean="0">
                <a:ea typeface="ＭＳ Ｐゴシック" charset="-128"/>
                <a:cs typeface="ＭＳ Ｐゴシック" charset="-128"/>
              </a:rPr>
              <a:t> information </a:t>
            </a:r>
            <a:r>
              <a:rPr lang="en-US" sz="3000" dirty="0">
                <a:ea typeface="ＭＳ Ｐゴシック" charset="-128"/>
                <a:cs typeface="ＭＳ Ｐゴシック" charset="-128"/>
              </a:rPr>
              <a:t>processes in which</a:t>
            </a:r>
            <a:r>
              <a:rPr lang="en-US" sz="3000" dirty="0" smtClean="0">
                <a:ea typeface="ＭＳ Ｐゴシック" charset="-128"/>
                <a:cs typeface="ＭＳ Ｐゴシック" charset="-128"/>
              </a:rPr>
              <a:t> </a:t>
            </a:r>
            <a:br>
              <a:rPr lang="en-US" sz="3000" dirty="0" smtClean="0">
                <a:ea typeface="ＭＳ Ｐゴシック" charset="-128"/>
                <a:cs typeface="ＭＳ Ｐゴシック" charset="-128"/>
              </a:rPr>
            </a:br>
            <a:r>
              <a:rPr lang="en-US" sz="3000" dirty="0" smtClean="0">
                <a:ea typeface="ＭＳ Ｐゴシック" charset="-128"/>
                <a:cs typeface="ＭＳ Ｐゴシック" charset="-128"/>
              </a:rPr>
              <a:t>media and metadata </a:t>
            </a:r>
            <a:r>
              <a:rPr lang="en-US" sz="3000" dirty="0">
                <a:ea typeface="ＭＳ Ｐゴシック" charset="-128"/>
                <a:cs typeface="ＭＳ Ｐゴシック" charset="-128"/>
              </a:rPr>
              <a:t>play a role</a:t>
            </a:r>
            <a:endParaRPr lang="en-US" sz="3000" dirty="0" smtClean="0">
              <a:ea typeface="ＭＳ Ｐゴシック" charset="-128"/>
              <a:cs typeface="ＭＳ Ｐゴシック" charset="-128"/>
            </a:endParaRPr>
          </a:p>
          <a:p>
            <a:pPr lvl="1">
              <a:lnSpc>
                <a:spcPct val="90000"/>
              </a:lnSpc>
            </a:pPr>
            <a:r>
              <a:rPr lang="en-US" sz="2600" dirty="0" smtClean="0">
                <a:cs typeface="ＭＳ Ｐゴシック" charset="-128"/>
              </a:rPr>
              <a:t>“</a:t>
            </a:r>
            <a:r>
              <a:rPr lang="en-US" sz="2600" dirty="0">
                <a:cs typeface="ＭＳ Ｐゴシック" charset="-128"/>
              </a:rPr>
              <a:t>canonical processes of media production”</a:t>
            </a:r>
            <a:endParaRPr lang="en-US" sz="2600" dirty="0" smtClean="0">
              <a:cs typeface="ＭＳ Ｐゴシック" charset="-128"/>
            </a:endParaRPr>
          </a:p>
          <a:p>
            <a:pPr>
              <a:lnSpc>
                <a:spcPct val="90000"/>
              </a:lnSpc>
            </a:pPr>
            <a:r>
              <a:rPr lang="en-US" sz="3000" dirty="0" smtClean="0">
                <a:ea typeface="ＭＳ Ｐゴシック" charset="-128"/>
                <a:cs typeface="ＭＳ Ｐゴシック" charset="-128"/>
              </a:rPr>
              <a:t>Example </a:t>
            </a:r>
            <a:r>
              <a:rPr lang="en-US" sz="3000" dirty="0">
                <a:ea typeface="ＭＳ Ｐゴシック" charset="-128"/>
                <a:cs typeface="ＭＳ Ｐゴシック" charset="-128"/>
              </a:rPr>
              <a:t>systems showing different types of user interaction enabled by media and metadata</a:t>
            </a:r>
            <a:endParaRPr lang="en-US" sz="3000" dirty="0" smtClean="0">
              <a:ea typeface="ＭＳ Ｐゴシック" charset="-128"/>
              <a:cs typeface="ＭＳ Ｐゴシック" charset="-128"/>
            </a:endParaRPr>
          </a:p>
          <a:p>
            <a:pPr lvl="1">
              <a:lnSpc>
                <a:spcPct val="90000"/>
              </a:lnSpc>
            </a:pPr>
            <a:r>
              <a:rPr lang="en-US" sz="2600" dirty="0" err="1" smtClean="0">
                <a:cs typeface="ＭＳ Ｐゴシック" charset="-128"/>
              </a:rPr>
              <a:t>Vox</a:t>
            </a:r>
            <a:r>
              <a:rPr lang="en-US" sz="2600" dirty="0" smtClean="0">
                <a:cs typeface="ＭＳ Ｐゴシック" charset="-128"/>
              </a:rPr>
              <a:t> </a:t>
            </a:r>
            <a:r>
              <a:rPr lang="en-US" sz="2600" dirty="0" err="1" smtClean="0">
                <a:cs typeface="ＭＳ Ｐゴシック" charset="-128"/>
              </a:rPr>
              <a:t>Populi</a:t>
            </a:r>
            <a:endParaRPr lang="en-US" sz="2600" dirty="0" smtClean="0">
              <a:cs typeface="ＭＳ Ｐゴシック" charset="-128"/>
            </a:endParaRPr>
          </a:p>
          <a:p>
            <a:pPr lvl="1">
              <a:lnSpc>
                <a:spcPct val="90000"/>
              </a:lnSpc>
            </a:pPr>
            <a:r>
              <a:rPr lang="en-US" sz="2600" dirty="0" err="1" smtClean="0">
                <a:cs typeface="ＭＳ Ｐゴシック" charset="-128"/>
              </a:rPr>
              <a:t>MultimediaN</a:t>
            </a:r>
            <a:r>
              <a:rPr lang="en-US" sz="2600" dirty="0" smtClean="0">
                <a:cs typeface="ＭＳ Ｐゴシック" charset="-128"/>
              </a:rPr>
              <a:t> </a:t>
            </a:r>
            <a:r>
              <a:rPr lang="en-US" sz="2400" dirty="0" smtClean="0">
                <a:cs typeface="ＭＳ Ｐゴシック" charset="-128"/>
              </a:rPr>
              <a:t>E-Culture</a:t>
            </a:r>
            <a:r>
              <a:rPr lang="en-US" sz="2400" dirty="0" smtClean="0">
                <a:cs typeface="ＭＳ Ｐゴシック" charset="-128"/>
              </a:rPr>
              <a:t> project</a:t>
            </a:r>
            <a:endParaRPr lang="en-US" sz="2600" dirty="0" smtClean="0">
              <a:cs typeface="ＭＳ Ｐゴシック" charset="-128"/>
            </a:endParaRPr>
          </a:p>
          <a:p>
            <a:pPr lvl="2">
              <a:lnSpc>
                <a:spcPct val="90000"/>
              </a:lnSpc>
            </a:pPr>
            <a:r>
              <a:rPr lang="en-US" sz="2200" dirty="0" smtClean="0">
                <a:cs typeface="ＭＳ Ｐゴシック" charset="-128"/>
              </a:rPr>
              <a:t>Artwork annotation</a:t>
            </a:r>
          </a:p>
          <a:p>
            <a:pPr lvl="2">
              <a:lnSpc>
                <a:spcPct val="90000"/>
              </a:lnSpc>
            </a:pPr>
            <a:r>
              <a:rPr lang="en-US" sz="2200" dirty="0" smtClean="0">
                <a:cs typeface="ＭＳ Ｐゴシック" charset="-128"/>
              </a:rPr>
              <a:t>Browsing </a:t>
            </a:r>
            <a:r>
              <a:rPr lang="en-US" sz="2200" dirty="0" err="1" smtClean="0">
                <a:cs typeface="ＭＳ Ｐゴシック" charset="-128"/>
              </a:rPr>
              <a:t>artefacts</a:t>
            </a:r>
            <a:endParaRPr lang="en-US" sz="2200" dirty="0" smtClean="0">
              <a:cs typeface="ＭＳ Ｐゴシック" charset="-128"/>
            </a:endParaRPr>
          </a:p>
          <a:p>
            <a:pPr lvl="2">
              <a:lnSpc>
                <a:spcPct val="90000"/>
              </a:lnSpc>
            </a:pPr>
            <a:r>
              <a:rPr lang="en-US" sz="2200" dirty="0" smtClean="0">
                <a:cs typeface="ＭＳ Ｐゴシック" charset="-128"/>
              </a:rPr>
              <a:t>LISA</a:t>
            </a:r>
            <a:endParaRPr lang="en-US" sz="2200" dirty="0" smtClean="0">
              <a:cs typeface="ＭＳ Ｐゴシック" charset="-128"/>
            </a:endParaRPr>
          </a:p>
          <a:p>
            <a:pPr lvl="1">
              <a:lnSpc>
                <a:spcPct val="90000"/>
              </a:lnSpc>
            </a:pPr>
            <a:endParaRPr lang="en-US" sz="2600" dirty="0" smtClean="0">
              <a:cs typeface="ＭＳ Ｐゴシック" charset="-128"/>
            </a:endParaRPr>
          </a:p>
          <a:p>
            <a:pPr>
              <a:lnSpc>
                <a:spcPct val="90000"/>
              </a:lnSpc>
            </a:pPr>
            <a:endParaRPr lang="en-US" sz="3000" dirty="0">
              <a:ea typeface="ＭＳ Ｐゴシック" charset="-128"/>
              <a:cs typeface="ＭＳ Ｐゴシック" charset="-128"/>
            </a:endParaRPr>
          </a:p>
        </p:txBody>
      </p:sp>
      <p:sp>
        <p:nvSpPr>
          <p:cNvPr id="28676" name="Slide Number Placeholder 4"/>
          <p:cNvSpPr>
            <a:spLocks noGrp="1"/>
          </p:cNvSpPr>
          <p:nvPr>
            <p:ph type="sldNum" sz="quarter" idx="12"/>
          </p:nvPr>
        </p:nvSpPr>
        <p:spPr bwMode="auto">
          <a:noFill/>
          <a:ln>
            <a:miter lim="800000"/>
            <a:headEnd/>
            <a:tailEnd/>
          </a:ln>
        </p:spPr>
        <p:txBody>
          <a:bodyPr/>
          <a:lstStyle/>
          <a:p>
            <a:fld id="{97596619-DC7A-C84D-AEDA-C4E3125EAF96}" type="slidenum">
              <a:rPr lang="en-US" sz="1400">
                <a:solidFill>
                  <a:schemeClr val="accent2"/>
                </a:solidFill>
                <a:latin typeface="Tahoma" charset="0"/>
              </a:rPr>
              <a:pPr/>
              <a:t>7</a:t>
            </a:fld>
            <a:endParaRPr lang="en-US" sz="1400">
              <a:solidFill>
                <a:schemeClr val="accent2"/>
              </a:solidFill>
              <a:latin typeface="Tahoma" charset="0"/>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rot="153529">
            <a:off x="4997116" y="2843773"/>
            <a:ext cx="3336757" cy="3629670"/>
          </a:xfrm>
          <a:prstGeom prst="rect">
            <a:avLst/>
          </a:prstGeom>
          <a:solidFill>
            <a:srgbClr val="F2F2F2"/>
          </a:solidFill>
          <a:ln w="317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8" name="Rectangle 2"/>
          <p:cNvSpPr>
            <a:spLocks noGrp="1" noChangeArrowheads="1"/>
          </p:cNvSpPr>
          <p:nvPr>
            <p:ph type="title"/>
          </p:nvPr>
        </p:nvSpPr>
        <p:spPr>
          <a:xfrm>
            <a:off x="527030" y="249867"/>
            <a:ext cx="8229600" cy="1143000"/>
          </a:xfrm>
        </p:spPr>
        <p:txBody>
          <a:bodyPr rtlCol="0">
            <a:normAutofit fontScale="90000"/>
          </a:bodyPr>
          <a:lstStyle/>
          <a:p>
            <a:pPr fontAlgn="auto">
              <a:spcAft>
                <a:spcPts val="0"/>
              </a:spcAft>
              <a:defRPr/>
            </a:pPr>
            <a:r>
              <a:rPr lang="en-US" dirty="0" smtClean="0">
                <a:ea typeface="ＭＳ Ｐゴシック" pitchFamily="-108" charset="-128"/>
              </a:rPr>
              <a:t>Understanding Multimedia Applications Workflow</a:t>
            </a:r>
          </a:p>
        </p:txBody>
      </p:sp>
      <p:sp>
        <p:nvSpPr>
          <p:cNvPr id="29699" name="Rectangle 3"/>
          <p:cNvSpPr>
            <a:spLocks noGrp="1" noChangeArrowheads="1"/>
          </p:cNvSpPr>
          <p:nvPr>
            <p:ph idx="1"/>
          </p:nvPr>
        </p:nvSpPr>
        <p:spPr/>
        <p:txBody>
          <a:bodyPr/>
          <a:lstStyle/>
          <a:p>
            <a:r>
              <a:rPr lang="en-US">
                <a:ea typeface="ＭＳ Ｐゴシック" charset="-128"/>
                <a:cs typeface="ＭＳ Ｐゴシック" charset="-128"/>
              </a:rPr>
              <a:t>Identify and define a number of canonical processes of media production</a:t>
            </a:r>
          </a:p>
          <a:p>
            <a:r>
              <a:rPr lang="en-US">
                <a:ea typeface="ＭＳ Ｐゴシック" charset="-128"/>
                <a:cs typeface="ＭＳ Ｐゴシック" charset="-128"/>
              </a:rPr>
              <a:t>Community effort</a:t>
            </a:r>
          </a:p>
        </p:txBody>
      </p:sp>
      <p:sp>
        <p:nvSpPr>
          <p:cNvPr id="29700" name="Slide Number Placeholder 4"/>
          <p:cNvSpPr>
            <a:spLocks noGrp="1"/>
          </p:cNvSpPr>
          <p:nvPr>
            <p:ph type="sldNum" sz="quarter" idx="12"/>
          </p:nvPr>
        </p:nvSpPr>
        <p:spPr bwMode="auto">
          <a:noFill/>
          <a:ln>
            <a:miter lim="800000"/>
            <a:headEnd/>
            <a:tailEnd/>
          </a:ln>
        </p:spPr>
        <p:txBody>
          <a:bodyPr/>
          <a:lstStyle/>
          <a:p>
            <a:fld id="{5E927B23-6E66-DB46-BF43-50F9C0EF6EF2}" type="slidenum">
              <a:rPr lang="en-US" sz="1400">
                <a:solidFill>
                  <a:schemeClr val="accent2"/>
                </a:solidFill>
                <a:latin typeface="Tahoma" charset="0"/>
              </a:rPr>
              <a:pPr/>
              <a:t>8</a:t>
            </a:fld>
            <a:endParaRPr lang="en-US" sz="1400">
              <a:solidFill>
                <a:schemeClr val="accent2"/>
              </a:solidFill>
              <a:latin typeface="Tahoma" charset="0"/>
            </a:endParaRPr>
          </a:p>
        </p:txBody>
      </p:sp>
      <p:pic>
        <p:nvPicPr>
          <p:cNvPr id="29701" name="Picture 4" descr="dagstuhl_seminar_05091"/>
          <p:cNvPicPr>
            <a:picLocks noChangeAspect="1" noChangeArrowheads="1"/>
          </p:cNvPicPr>
          <p:nvPr/>
        </p:nvPicPr>
        <p:blipFill rotWithShape="1">
          <a:blip r:embed="rId3"/>
          <a:srcRect l="8763" t="12507" r="23275" b="6413"/>
          <a:stretch/>
        </p:blipFill>
        <p:spPr bwMode="auto">
          <a:xfrm rot="153529">
            <a:off x="5154488" y="3124510"/>
            <a:ext cx="3017520" cy="2743200"/>
          </a:xfrm>
          <a:prstGeom prst="rect">
            <a:avLst/>
          </a:prstGeom>
          <a:noFill/>
          <a:ln w="9525">
            <a:solidFill>
              <a:schemeClr val="bg1">
                <a:lumMod val="85000"/>
              </a:schemeClr>
            </a:solidFill>
            <a:miter lim="800000"/>
            <a:headEnd/>
            <a:tailEnd/>
          </a:ln>
        </p:spPr>
      </p:pic>
      <p:sp>
        <p:nvSpPr>
          <p:cNvPr id="29702" name="Rectangle 5"/>
          <p:cNvSpPr>
            <a:spLocks noChangeArrowheads="1"/>
          </p:cNvSpPr>
          <p:nvPr/>
        </p:nvSpPr>
        <p:spPr bwMode="auto">
          <a:xfrm>
            <a:off x="425116" y="3317183"/>
            <a:ext cx="4102100" cy="3232150"/>
          </a:xfrm>
          <a:prstGeom prst="rect">
            <a:avLst/>
          </a:prstGeom>
          <a:noFill/>
          <a:ln w="9525">
            <a:noFill/>
            <a:miter lim="800000"/>
            <a:headEnd/>
            <a:tailEnd/>
          </a:ln>
        </p:spPr>
        <p:txBody>
          <a:bodyPr>
            <a:prstTxWarp prst="textNoShape">
              <a:avLst/>
            </a:prstTxWarp>
            <a:spAutoFit/>
          </a:bodyPr>
          <a:lstStyle/>
          <a:p>
            <a:pPr lvl="1" algn="l" eaLnBrk="1" hangingPunct="1">
              <a:spcBef>
                <a:spcPct val="20000"/>
              </a:spcBef>
              <a:buFontTx/>
              <a:buChar char="–"/>
            </a:pPr>
            <a:r>
              <a:rPr lang="en-US" sz="2000" dirty="0">
                <a:solidFill>
                  <a:schemeClr val="tx1"/>
                </a:solidFill>
                <a:latin typeface="Tahoma" charset="0"/>
              </a:rPr>
              <a:t> </a:t>
            </a:r>
            <a:r>
              <a:rPr lang="en-US" sz="2000" dirty="0">
                <a:solidFill>
                  <a:schemeClr val="tx1"/>
                </a:solidFill>
                <a:latin typeface="Tahoma" charset="0"/>
                <a:ea typeface="Tahoma" charset="0"/>
                <a:cs typeface="Tahoma" charset="0"/>
              </a:rPr>
              <a:t>2005: </a:t>
            </a:r>
            <a:r>
              <a:rPr lang="en-US" sz="2000" dirty="0">
                <a:solidFill>
                  <a:schemeClr val="tx1"/>
                </a:solidFill>
                <a:latin typeface="Tahoma" charset="0"/>
                <a:ea typeface="Tahoma" charset="0"/>
                <a:cs typeface="Tahoma" charset="0"/>
                <a:hlinkClick r:id="rId4"/>
              </a:rPr>
              <a:t>Dagstuhl seminar</a:t>
            </a:r>
            <a:endParaRPr lang="en-US" sz="2000" dirty="0">
              <a:solidFill>
                <a:schemeClr val="tx1"/>
              </a:solidFill>
              <a:latin typeface="Tahoma" charset="0"/>
              <a:ea typeface="Tahoma" charset="0"/>
              <a:cs typeface="Tahoma" charset="0"/>
            </a:endParaRPr>
          </a:p>
          <a:p>
            <a:pPr lvl="1" algn="l" eaLnBrk="1" hangingPunct="1">
              <a:spcBef>
                <a:spcPct val="20000"/>
              </a:spcBef>
              <a:buFontTx/>
              <a:buChar char="–"/>
            </a:pPr>
            <a:r>
              <a:rPr lang="en-US" sz="2000" dirty="0">
                <a:solidFill>
                  <a:schemeClr val="tx1"/>
                </a:solidFill>
                <a:latin typeface="Tahoma" charset="0"/>
                <a:ea typeface="Tahoma" charset="0"/>
                <a:cs typeface="Tahoma" charset="0"/>
              </a:rPr>
              <a:t> 2005: ACM MM Workshop on </a:t>
            </a:r>
            <a:r>
              <a:rPr lang="en-US" sz="2000" i="1" dirty="0">
                <a:solidFill>
                  <a:schemeClr val="tx1"/>
                </a:solidFill>
                <a:latin typeface="Tahoma" charset="0"/>
                <a:ea typeface="Tahoma" charset="0"/>
                <a:cs typeface="Tahoma" charset="0"/>
                <a:hlinkClick r:id="rId5"/>
              </a:rPr>
              <a:t>Multimedia for Human Communication</a:t>
            </a:r>
            <a:endParaRPr lang="en-US" sz="2000" i="1" dirty="0">
              <a:solidFill>
                <a:schemeClr val="tx1"/>
              </a:solidFill>
              <a:latin typeface="Tahoma" charset="0"/>
              <a:ea typeface="Tahoma" charset="0"/>
              <a:cs typeface="Tahoma" charset="0"/>
            </a:endParaRPr>
          </a:p>
          <a:p>
            <a:pPr lvl="1" algn="l" eaLnBrk="1" hangingPunct="1">
              <a:spcBef>
                <a:spcPct val="20000"/>
              </a:spcBef>
              <a:buFontTx/>
              <a:buChar char="–"/>
            </a:pPr>
            <a:r>
              <a:rPr lang="en-US" sz="2000" i="1" dirty="0">
                <a:solidFill>
                  <a:schemeClr val="tx1"/>
                </a:solidFill>
                <a:latin typeface="Tahoma" charset="0"/>
                <a:ea typeface="Tahoma" charset="0"/>
                <a:cs typeface="Tahoma" charset="0"/>
              </a:rPr>
              <a:t> </a:t>
            </a:r>
            <a:r>
              <a:rPr lang="en-US" sz="2000" dirty="0">
                <a:solidFill>
                  <a:schemeClr val="tx1"/>
                </a:solidFill>
                <a:latin typeface="Tahoma" charset="0"/>
                <a:ea typeface="Tahoma" charset="0"/>
                <a:cs typeface="Tahoma" charset="0"/>
              </a:rPr>
              <a:t>2008: Multimedia Systems Journal Special Issue</a:t>
            </a:r>
            <a:br>
              <a:rPr lang="en-US" sz="2000" dirty="0">
                <a:solidFill>
                  <a:schemeClr val="tx1"/>
                </a:solidFill>
                <a:latin typeface="Tahoma" charset="0"/>
                <a:ea typeface="Tahoma" charset="0"/>
                <a:cs typeface="Tahoma" charset="0"/>
              </a:rPr>
            </a:br>
            <a:r>
              <a:rPr lang="en-US" sz="2000" dirty="0">
                <a:solidFill>
                  <a:schemeClr val="tx1"/>
                </a:solidFill>
                <a:latin typeface="Tahoma" charset="0"/>
                <a:ea typeface="Tahoma" charset="0"/>
                <a:cs typeface="Tahoma" charset="0"/>
              </a:rPr>
              <a:t>(core model and companion system papers)</a:t>
            </a:r>
            <a:br>
              <a:rPr lang="en-US" sz="2000" dirty="0">
                <a:solidFill>
                  <a:schemeClr val="tx1"/>
                </a:solidFill>
                <a:latin typeface="Tahoma" charset="0"/>
                <a:ea typeface="Tahoma" charset="0"/>
                <a:cs typeface="Tahoma" charset="0"/>
              </a:rPr>
            </a:br>
            <a:r>
              <a:rPr lang="en-US" sz="1800" i="1" dirty="0">
                <a:solidFill>
                  <a:schemeClr val="tx1"/>
                </a:solidFill>
                <a:latin typeface="Tahoma" charset="0"/>
                <a:ea typeface="Tahoma" charset="0"/>
                <a:cs typeface="Tahoma" charset="0"/>
              </a:rPr>
              <a:t>editors: Frank </a:t>
            </a:r>
            <a:r>
              <a:rPr lang="en-US" sz="1800" i="1" dirty="0" err="1">
                <a:solidFill>
                  <a:schemeClr val="tx1"/>
                </a:solidFill>
                <a:latin typeface="Tahoma" charset="0"/>
                <a:ea typeface="Tahoma" charset="0"/>
                <a:cs typeface="Tahoma" charset="0"/>
              </a:rPr>
              <a:t>Nack</a:t>
            </a:r>
            <a:r>
              <a:rPr lang="en-US" sz="1800" i="1" dirty="0">
                <a:solidFill>
                  <a:schemeClr val="tx1"/>
                </a:solidFill>
                <a:latin typeface="Tahoma" charset="0"/>
                <a:ea typeface="Tahoma" charset="0"/>
                <a:cs typeface="Tahoma" charset="0"/>
              </a:rPr>
              <a:t>, </a:t>
            </a:r>
            <a:r>
              <a:rPr lang="en-US" sz="1800" i="1" dirty="0" err="1">
                <a:solidFill>
                  <a:schemeClr val="tx1"/>
                </a:solidFill>
                <a:latin typeface="Tahoma" charset="0"/>
                <a:ea typeface="Tahoma" charset="0"/>
                <a:cs typeface="Tahoma" charset="0"/>
              </a:rPr>
              <a:t>Zeljko</a:t>
            </a:r>
            <a:r>
              <a:rPr lang="en-US" sz="1800" i="1" dirty="0">
                <a:solidFill>
                  <a:schemeClr val="tx1"/>
                </a:solidFill>
                <a:latin typeface="Tahoma" charset="0"/>
                <a:ea typeface="Tahoma" charset="0"/>
                <a:cs typeface="Tahoma" charset="0"/>
              </a:rPr>
              <a:t> </a:t>
            </a:r>
            <a:r>
              <a:rPr lang="en-US" sz="1800" i="1" dirty="0" err="1">
                <a:solidFill>
                  <a:schemeClr val="tx1"/>
                </a:solidFill>
                <a:latin typeface="Tahoma" charset="0"/>
                <a:ea typeface="Tahoma" charset="0"/>
                <a:cs typeface="Tahoma" charset="0"/>
              </a:rPr>
              <a:t>Obrenovic</a:t>
            </a:r>
            <a:r>
              <a:rPr lang="en-US" sz="1800" i="1" dirty="0">
                <a:solidFill>
                  <a:schemeClr val="tx1"/>
                </a:solidFill>
                <a:latin typeface="Tahoma" charset="0"/>
                <a:ea typeface="Tahoma" charset="0"/>
                <a:cs typeface="Tahoma" charset="0"/>
              </a:rPr>
              <a:t> and Lynda Hardman</a:t>
            </a:r>
          </a:p>
        </p:txBody>
      </p:sp>
      <p:sp>
        <p:nvSpPr>
          <p:cNvPr id="8" name="Oval 7"/>
          <p:cNvSpPr/>
          <p:nvPr/>
        </p:nvSpPr>
        <p:spPr>
          <a:xfrm>
            <a:off x="6851650" y="4318000"/>
            <a:ext cx="444500" cy="431800"/>
          </a:xfrm>
          <a:prstGeom prst="ellipse">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1292" y="2194736"/>
            <a:ext cx="7526215" cy="1931784"/>
          </a:xfrm>
        </p:spPr>
        <p:txBody>
          <a:bodyPr/>
          <a:lstStyle/>
          <a:p>
            <a:pPr marL="0" indent="0">
              <a:buNone/>
            </a:pPr>
            <a:r>
              <a:rPr lang="en-US" sz="3600" b="1" dirty="0" smtClean="0">
                <a:solidFill>
                  <a:srgbClr val="7F9088"/>
                </a:solidFill>
                <a:latin typeface="Tahoma" pitchFamily="34" charset="0"/>
                <a:ea typeface="Tahoma" pitchFamily="34" charset="0"/>
                <a:cs typeface="Tahoma" pitchFamily="34" charset="0"/>
              </a:rPr>
              <a:t>Canonical</a:t>
            </a:r>
            <a:r>
              <a:rPr lang="en-US" sz="3600" dirty="0" smtClean="0">
                <a:solidFill>
                  <a:srgbClr val="7F9088"/>
                </a:solidFill>
                <a:latin typeface="Tahoma" pitchFamily="34" charset="0"/>
                <a:ea typeface="Tahoma" pitchFamily="34" charset="0"/>
                <a:cs typeface="Tahoma" pitchFamily="34" charset="0"/>
              </a:rPr>
              <a:t> </a:t>
            </a:r>
            <a:r>
              <a:rPr lang="en-US" b="1" dirty="0" smtClean="0">
                <a:latin typeface="Tahoma" pitchFamily="34" charset="0"/>
                <a:ea typeface="Tahoma" pitchFamily="34" charset="0"/>
                <a:cs typeface="Tahoma" pitchFamily="34" charset="0"/>
              </a:rPr>
              <a:t>Reduced to the simplest and most significant form possible, without loss of generality</a:t>
            </a:r>
          </a:p>
          <a:p>
            <a:endParaRPr lang="en-US" b="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Custom 2">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710E0E"/>
      </a:hlink>
      <a:folHlink>
        <a:srgbClr val="710E0E"/>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E6642A"/>
        </a:hlink>
        <a:folHlink>
          <a:srgbClr val="FFCC66"/>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E56D2B"/>
        </a:hlink>
        <a:folHlink>
          <a:srgbClr val="E56B2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2">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710E0E"/>
      </a:hlink>
      <a:folHlink>
        <a:srgbClr val="710E0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odèle par défaut">
  <a:themeElements>
    <a:clrScheme name="1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lnDef>
  </a:objectDefaults>
  <a:extraClrSchemeLst>
    <a:extraClrScheme>
      <a:clrScheme name="1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Modèle par défaut 13">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E6642A"/>
        </a:hlink>
        <a:folHlink>
          <a:srgbClr val="FFCC66"/>
        </a:folHlink>
      </a:clrScheme>
      <a:clrMap bg1="lt1" tx1="dk1" bg2="lt2" tx2="dk2" accent1="accent1" accent2="accent2" accent3="accent3" accent4="accent4" accent5="accent5" accent6="accent6" hlink="hlink" folHlink="folHlink"/>
    </a:extraClrScheme>
    <a:extraClrScheme>
      <a:clrScheme name="1_Modèle par défaut 14">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E56D2B"/>
        </a:hlink>
        <a:folHlink>
          <a:srgbClr val="E56B2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rofile">
  <a:themeElements>
    <a:clrScheme name="Custom 2">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710E0E"/>
      </a:hlink>
      <a:folHlink>
        <a:srgbClr val="710E0E"/>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
      <a:clrScheme name="Profile 10">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E6642A"/>
        </a:hlink>
        <a:folHlink>
          <a:srgbClr val="FFCC66"/>
        </a:folHlink>
      </a:clrScheme>
      <a:clrMap bg1="lt1" tx1="dk1" bg2="lt2" tx2="dk2" accent1="accent1" accent2="accent2" accent3="accent3" accent4="accent4" accent5="accent5" accent6="accent6" hlink="hlink" folHlink="folHlink"/>
    </a:extraClrScheme>
    <a:extraClrScheme>
      <a:clrScheme name="Profile 11">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E56D2B"/>
        </a:hlink>
        <a:folHlink>
          <a:srgbClr val="E56B2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39651</TotalTime>
  <Words>5078</Words>
  <Application>Microsoft Macintosh PowerPoint</Application>
  <PresentationFormat>On-screen Show (4:3)</PresentationFormat>
  <Paragraphs>661</Paragraphs>
  <Slides>63</Slides>
  <Notes>52</Notes>
  <HiddenSlides>0</HiddenSlides>
  <MMClips>0</MMClips>
  <ScaleCrop>false</ScaleCrop>
  <HeadingPairs>
    <vt:vector size="6" baseType="variant">
      <vt:variant>
        <vt:lpstr>Design Template</vt:lpstr>
      </vt:variant>
      <vt:variant>
        <vt:i4>4</vt:i4>
      </vt:variant>
      <vt:variant>
        <vt:lpstr>Embedded OLE Servers</vt:lpstr>
      </vt:variant>
      <vt:variant>
        <vt:i4>1</vt:i4>
      </vt:variant>
      <vt:variant>
        <vt:lpstr>Slide Titles</vt:lpstr>
      </vt:variant>
      <vt:variant>
        <vt:i4>63</vt:i4>
      </vt:variant>
    </vt:vector>
  </HeadingPairs>
  <TitlesOfParts>
    <vt:vector size="68" baseType="lpstr">
      <vt:lpstr>Default Design</vt:lpstr>
      <vt:lpstr>Custom Design</vt:lpstr>
      <vt:lpstr>1_Modèle par défaut</vt:lpstr>
      <vt:lpstr>Profile</vt:lpstr>
      <vt:lpstr>Visio</vt:lpstr>
      <vt:lpstr>Using semantics to improve interactive information access</vt:lpstr>
      <vt:lpstr>Google: Rembrandt van Rijn</vt:lpstr>
      <vt:lpstr>Slide 3</vt:lpstr>
      <vt:lpstr>Interactive Information Access</vt:lpstr>
      <vt:lpstr>We don’t care about the media!</vt:lpstr>
      <vt:lpstr>How can we get  this to work?</vt:lpstr>
      <vt:lpstr>Outline of talk</vt:lpstr>
      <vt:lpstr>Understanding Multimedia Applications Workflow</vt:lpstr>
      <vt:lpstr>Slide 9</vt:lpstr>
      <vt:lpstr>Overview of Canonical Processes</vt:lpstr>
      <vt:lpstr>Example: CeWe Color PhotoBook</vt:lpstr>
      <vt:lpstr>CeWe Color PhotoBook Processes</vt:lpstr>
      <vt:lpstr>CeWe Color PhotoBook Processes</vt:lpstr>
      <vt:lpstr>CeWe Color PhotoBook Processes</vt:lpstr>
      <vt:lpstr>CeWe Color PhotoBook Processes</vt:lpstr>
      <vt:lpstr>CeWe Color PhotoBook Processes</vt:lpstr>
      <vt:lpstr>Organize using domain annotations</vt:lpstr>
      <vt:lpstr>CeWe Color PhotoBook Processes</vt:lpstr>
      <vt:lpstr>CeWe Color PhotoBook Processes</vt:lpstr>
      <vt:lpstr>Canonical Processes</vt:lpstr>
      <vt:lpstr>How can we use Semantics to support Interactive Information Access?</vt:lpstr>
      <vt:lpstr>How can semantics help?</vt:lpstr>
      <vt:lpstr>Generating video documentaries from annotated media repositories</vt:lpstr>
      <vt:lpstr>Outline</vt:lpstr>
      <vt:lpstr>Video Documentaries on the Web</vt:lpstr>
      <vt:lpstr>Video material</vt:lpstr>
      <vt:lpstr>Example: What do you think of the war in Afghanistan?</vt:lpstr>
      <vt:lpstr>What do you think of the war in Afghanistan?</vt:lpstr>
      <vt:lpstr>The annotations</vt:lpstr>
      <vt:lpstr>Filmic annotations</vt:lpstr>
      <vt:lpstr>Statement encoding</vt:lpstr>
      <vt:lpstr>Connect statements</vt:lpstr>
      <vt:lpstr>Semantic Graph</vt:lpstr>
      <vt:lpstr>Toulmin model</vt:lpstr>
      <vt:lpstr>Analysis of the Example</vt:lpstr>
      <vt:lpstr>Facts and features</vt:lpstr>
      <vt:lpstr>Controlling the Bias</vt:lpstr>
      <vt:lpstr>Vox Populi interface</vt:lpstr>
      <vt:lpstr>Conclusions</vt:lpstr>
      <vt:lpstr>Pointers &amp; Acknowledgments</vt:lpstr>
      <vt:lpstr>Slide 41</vt:lpstr>
      <vt:lpstr>Semantic search derived from survey</vt:lpstr>
      <vt:lpstr>Query Construction</vt:lpstr>
      <vt:lpstr>Search algorithm</vt:lpstr>
      <vt:lpstr>Result Presentation</vt:lpstr>
      <vt:lpstr>E-Culture Linked Data Cloud</vt:lpstr>
      <vt:lpstr>Professional Artwork Annotation using Thesauri</vt:lpstr>
      <vt:lpstr>Browsing annotated collections of cultural heritage artefacts</vt:lpstr>
      <vt:lpstr>Slide 49</vt:lpstr>
      <vt:lpstr>Use of linked data in E-Culture</vt:lpstr>
      <vt:lpstr>Comparison Search Preliminary Study</vt:lpstr>
      <vt:lpstr>Preliminary Study: Key Findings</vt:lpstr>
      <vt:lpstr>Preliminary Study: Key Findings</vt:lpstr>
      <vt:lpstr>Design Requirements</vt:lpstr>
      <vt:lpstr>Slide 55</vt:lpstr>
      <vt:lpstr>Slide 56</vt:lpstr>
      <vt:lpstr>Slide 57</vt:lpstr>
      <vt:lpstr>Slide 58</vt:lpstr>
      <vt:lpstr>Slide 59</vt:lpstr>
      <vt:lpstr>What are my messages? </vt:lpstr>
      <vt:lpstr>Literature</vt:lpstr>
      <vt:lpstr>Acknowledgements</vt:lpstr>
      <vt:lpstr>Slide 63</vt:lpstr>
    </vt:vector>
  </TitlesOfParts>
  <Company>cwi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cwi-user</dc:creator>
  <cp:lastModifiedBy>Lynda Hardman</cp:lastModifiedBy>
  <cp:revision>385</cp:revision>
  <cp:lastPrinted>2011-02-22T14:54:18Z</cp:lastPrinted>
  <dcterms:created xsi:type="dcterms:W3CDTF">2011-02-22T14:10:56Z</dcterms:created>
  <dcterms:modified xsi:type="dcterms:W3CDTF">2011-02-23T21:36:43Z</dcterms:modified>
</cp:coreProperties>
</file>